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717" r:id="rId3"/>
    <p:sldId id="718" r:id="rId4"/>
    <p:sldId id="719" r:id="rId5"/>
    <p:sldId id="720" r:id="rId6"/>
    <p:sldId id="721" r:id="rId7"/>
    <p:sldId id="724" r:id="rId8"/>
    <p:sldId id="725" r:id="rId9"/>
    <p:sldId id="726" r:id="rId10"/>
    <p:sldId id="727" r:id="rId11"/>
    <p:sldId id="729" r:id="rId12"/>
    <p:sldId id="730" r:id="rId13"/>
    <p:sldId id="731" r:id="rId14"/>
    <p:sldId id="732" r:id="rId15"/>
    <p:sldId id="733" r:id="rId16"/>
    <p:sldId id="734" r:id="rId17"/>
    <p:sldId id="736" r:id="rId18"/>
    <p:sldId id="737" r:id="rId19"/>
    <p:sldId id="738" r:id="rId20"/>
    <p:sldId id="739" r:id="rId21"/>
    <p:sldId id="740" r:id="rId22"/>
    <p:sldId id="741" r:id="rId23"/>
    <p:sldId id="742" r:id="rId24"/>
    <p:sldId id="743" r:id="rId25"/>
    <p:sldId id="744" r:id="rId26"/>
    <p:sldId id="745" r:id="rId27"/>
    <p:sldId id="263" r:id="rId28"/>
    <p:sldId id="747" r:id="rId29"/>
    <p:sldId id="748" r:id="rId30"/>
    <p:sldId id="749" r:id="rId31"/>
    <p:sldId id="750" r:id="rId32"/>
    <p:sldId id="751" r:id="rId33"/>
    <p:sldId id="752" r:id="rId34"/>
    <p:sldId id="753" r:id="rId35"/>
    <p:sldId id="264" r:id="rId36"/>
    <p:sldId id="754" r:id="rId37"/>
    <p:sldId id="755" r:id="rId38"/>
    <p:sldId id="756" r:id="rId39"/>
    <p:sldId id="757" r:id="rId40"/>
    <p:sldId id="758" r:id="rId41"/>
    <p:sldId id="759" r:id="rId42"/>
    <p:sldId id="760" r:id="rId43"/>
    <p:sldId id="761" r:id="rId44"/>
    <p:sldId id="762" r:id="rId45"/>
    <p:sldId id="763" r:id="rId46"/>
    <p:sldId id="764" r:id="rId47"/>
    <p:sldId id="765" r:id="rId48"/>
    <p:sldId id="766" r:id="rId49"/>
    <p:sldId id="767" r:id="rId50"/>
    <p:sldId id="768" r:id="rId51"/>
    <p:sldId id="770" r:id="rId52"/>
    <p:sldId id="771" r:id="rId53"/>
    <p:sldId id="772" r:id="rId54"/>
    <p:sldId id="773" r:id="rId55"/>
    <p:sldId id="774" r:id="rId56"/>
    <p:sldId id="775" r:id="rId57"/>
    <p:sldId id="776" r:id="rId58"/>
    <p:sldId id="777" r:id="rId59"/>
    <p:sldId id="257" r:id="rId60"/>
    <p:sldId id="258" r:id="rId61"/>
    <p:sldId id="259" r:id="rId62"/>
    <p:sldId id="260" r:id="rId63"/>
    <p:sldId id="261" r:id="rId64"/>
    <p:sldId id="262" r:id="rId65"/>
    <p:sldId id="26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26AE-F82D-E661-8AB2-D4D6A2DBB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3710C-E52B-1573-428E-39F2A3FE4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C4435-EB1C-6308-CC22-6B3C7922F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FEE0F-00B7-5126-3C95-FABCB6012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E86A6-C0A1-01A1-1B6C-B46B3E09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830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A80D-D164-CB3A-8151-9BD02B72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EBE1BD-4D03-CBA3-A81F-6FBEB841B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E5798-F05F-3A4A-B600-BA89A18A9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5EACD-9901-2784-43F4-E58B4456B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88F46-EF40-177A-7851-7436F381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704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D51C9F-B173-9669-A1BA-028D85413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EDFAD-CCD0-22F8-AE71-BD989C70E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DBA6C-7982-17B3-0B25-FBA457EE6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E477F-B9AD-00B1-7AFD-FA0EC239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4612A-711D-3CC6-B871-625C98EDA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161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44881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60960"/>
                </a:moveTo>
                <a:lnTo>
                  <a:pt x="0" y="0"/>
                </a:lnTo>
                <a:lnTo>
                  <a:pt x="12192000" y="0"/>
                </a:lnTo>
                <a:lnTo>
                  <a:pt x="12192000" y="60960"/>
                </a:lnTo>
                <a:lnTo>
                  <a:pt x="0" y="60960"/>
                </a:lnTo>
                <a:close/>
              </a:path>
            </a:pathLst>
          </a:custGeom>
          <a:solidFill>
            <a:srgbClr val="558E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44881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0"/>
                </a:moveTo>
                <a:lnTo>
                  <a:pt x="12192000" y="0"/>
                </a:lnTo>
              </a:path>
              <a:path w="12192000" h="60959">
                <a:moveTo>
                  <a:pt x="12192000" y="60960"/>
                </a:moveTo>
                <a:lnTo>
                  <a:pt x="0" y="60960"/>
                </a:lnTo>
              </a:path>
            </a:pathLst>
          </a:custGeom>
          <a:ln w="9525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58755" y="2684271"/>
            <a:ext cx="5813425" cy="938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693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0E49-628B-078B-382B-242168F7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35FD8-101D-349A-1A89-96994B244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D45-A64A-49BB-092A-724FB7EA4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7FC2B-4072-CCD5-696B-69CBF55C6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25089-5837-2D21-7BC3-F530A116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23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EEB6-2A65-162E-A49D-4EAC60BB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28952-7020-4C52-72CE-7371B2350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4AE8F-F3F6-9E99-D266-D7A7D4192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DD967-E1EC-B147-E820-1B0B2EB1F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F6B1C-0657-39A9-6943-42894CFC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02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9D94-8030-7453-2AFF-41D4598B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97B6F-C7C7-1FAC-6230-2B15A4B1EA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08256-6367-A44C-41A7-AB47C5CC5C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A930E-16B1-3D15-BDA3-F4476A1FB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943AA-7A30-9571-300E-597D1D0A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EB13F-1A3D-4F4F-862F-7720E9EF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4071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DEB27-A8E9-A1B8-20C1-2186D4F8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36CD1-F4AD-DC6A-65CE-9E87634C6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7E2D7-D522-87F1-6DA4-2FE87811E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FF914A-CA75-C045-6566-C6052FE102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EB25E4-35DF-C461-2F8B-468B078856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43F6C2-F455-8003-1E1B-C70C48D8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D1985-8B9A-41DB-2CD1-39270F48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6DA34-4C30-0DD9-649D-610D7514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352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3273C-33B7-DC66-AF94-6A5221E5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2F960-F9AF-CBE5-5B4A-A6A396E61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70A49E-E099-DA7C-0D98-B42209359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18993-00B2-6001-C838-995C51B01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376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D64379-04D4-F87D-6252-C1852CAB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C6F8B-6AD0-775B-6B65-87BA7583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8AAD-5B17-B305-8C80-D48AAF29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00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6C96-8426-C129-6E0E-32DB353A2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D0D57-5220-188F-975B-F6E947891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F026-D6D7-671D-F63B-690FDDE75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F42F66-BF2F-6829-937E-B3825967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F2C1D-E807-ADFE-DF14-96BBD999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591A8-2961-1080-D5E8-3ACFB7E8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50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9D9D-DE8E-0FB4-A083-4F47D67C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71E0D-47FA-5EF1-B760-2E2DC996A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56448-5E40-8D4B-E8BD-4EF47FC52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CBD16-47A0-668B-B709-05AF2697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63FA2-88CC-664A-3B12-8AF3AEE98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0EF25-0DCB-2365-0BEB-6F2EF6708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79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531BF-12CD-A7D6-41DD-BBB0E5B08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EEEB0-0EC5-51D0-B872-E9C30EE97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C9555-9E33-AAEB-1070-5546CD940A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1F154-D9D0-46C1-969A-D589E02782CD}" type="datetimeFigureOut">
              <a:rPr lang="en-IN" smtClean="0"/>
              <a:t>04-09-2024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F9D4D-C94F-64A6-9B3B-098E53FCF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1F6C9-9A36-B4E5-6812-306DC41BA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54C58-7CCA-4A89-A718-3DC1B10CB0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535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3" Type="http://schemas.openxmlformats.org/officeDocument/2006/relationships/image" Target="../media/image249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10" Type="http://schemas.openxmlformats.org/officeDocument/2006/relationships/image" Target="../media/image257.png"/><Relationship Id="rId4" Type="http://schemas.openxmlformats.org/officeDocument/2006/relationships/image" Target="../media/image251.jp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71.png"/><Relationship Id="rId7" Type="http://schemas.openxmlformats.org/officeDocument/2006/relationships/image" Target="../media/image264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3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5.png"/><Relationship Id="rId18" Type="http://schemas.openxmlformats.org/officeDocument/2006/relationships/image" Target="../media/image289.png"/><Relationship Id="rId3" Type="http://schemas.openxmlformats.org/officeDocument/2006/relationships/image" Target="../media/image276.png"/><Relationship Id="rId21" Type="http://schemas.openxmlformats.org/officeDocument/2006/relationships/image" Target="../media/image264.png"/><Relationship Id="rId7" Type="http://schemas.openxmlformats.org/officeDocument/2006/relationships/image" Target="../media/image280.png"/><Relationship Id="rId12" Type="http://schemas.openxmlformats.org/officeDocument/2006/relationships/image" Target="../media/image275.png"/><Relationship Id="rId17" Type="http://schemas.openxmlformats.org/officeDocument/2006/relationships/image" Target="../media/image260.png"/><Relationship Id="rId2" Type="http://schemas.openxmlformats.org/officeDocument/2006/relationships/image" Target="../media/image265.png"/><Relationship Id="rId16" Type="http://schemas.openxmlformats.org/officeDocument/2006/relationships/image" Target="../media/image288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5" Type="http://schemas.openxmlformats.org/officeDocument/2006/relationships/image" Target="../media/image287.png"/><Relationship Id="rId10" Type="http://schemas.openxmlformats.org/officeDocument/2006/relationships/image" Target="../media/image283.png"/><Relationship Id="rId19" Type="http://schemas.openxmlformats.org/officeDocument/2006/relationships/image" Target="../media/image290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91.png"/><Relationship Id="rId18" Type="http://schemas.openxmlformats.org/officeDocument/2006/relationships/image" Target="../media/image288.png"/><Relationship Id="rId3" Type="http://schemas.openxmlformats.org/officeDocument/2006/relationships/image" Target="../media/image276.png"/><Relationship Id="rId21" Type="http://schemas.openxmlformats.org/officeDocument/2006/relationships/image" Target="../media/image264.png"/><Relationship Id="rId7" Type="http://schemas.openxmlformats.org/officeDocument/2006/relationships/image" Target="../media/image280.png"/><Relationship Id="rId12" Type="http://schemas.openxmlformats.org/officeDocument/2006/relationships/image" Target="../media/image275.png"/><Relationship Id="rId17" Type="http://schemas.openxmlformats.org/officeDocument/2006/relationships/image" Target="../media/image287.png"/><Relationship Id="rId2" Type="http://schemas.openxmlformats.org/officeDocument/2006/relationships/image" Target="../media/image265.png"/><Relationship Id="rId16" Type="http://schemas.openxmlformats.org/officeDocument/2006/relationships/image" Target="../media/image286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5" Type="http://schemas.openxmlformats.org/officeDocument/2006/relationships/image" Target="../media/image285.png"/><Relationship Id="rId23" Type="http://schemas.openxmlformats.org/officeDocument/2006/relationships/image" Target="../media/image290.png"/><Relationship Id="rId10" Type="http://schemas.openxmlformats.org/officeDocument/2006/relationships/image" Target="../media/image283.png"/><Relationship Id="rId19" Type="http://schemas.openxmlformats.org/officeDocument/2006/relationships/image" Target="../media/image260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92.png"/><Relationship Id="rId22" Type="http://schemas.openxmlformats.org/officeDocument/2006/relationships/image" Target="../media/image2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18" Type="http://schemas.openxmlformats.org/officeDocument/2006/relationships/image" Target="../media/image275.png"/><Relationship Id="rId26" Type="http://schemas.openxmlformats.org/officeDocument/2006/relationships/image" Target="../media/image301.png"/><Relationship Id="rId3" Type="http://schemas.openxmlformats.org/officeDocument/2006/relationships/image" Target="../media/image265.png"/><Relationship Id="rId21" Type="http://schemas.openxmlformats.org/officeDocument/2006/relationships/image" Target="../media/image296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17" Type="http://schemas.openxmlformats.org/officeDocument/2006/relationships/image" Target="../media/image292.png"/><Relationship Id="rId25" Type="http://schemas.openxmlformats.org/officeDocument/2006/relationships/image" Target="../media/image300.png"/><Relationship Id="rId2" Type="http://schemas.openxmlformats.org/officeDocument/2006/relationships/image" Target="../media/image293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24" Type="http://schemas.openxmlformats.org/officeDocument/2006/relationships/image" Target="../media/image299.png"/><Relationship Id="rId5" Type="http://schemas.openxmlformats.org/officeDocument/2006/relationships/image" Target="../media/image264.png"/><Relationship Id="rId15" Type="http://schemas.openxmlformats.org/officeDocument/2006/relationships/image" Target="../media/image285.png"/><Relationship Id="rId23" Type="http://schemas.openxmlformats.org/officeDocument/2006/relationships/image" Target="../media/image298.png"/><Relationship Id="rId10" Type="http://schemas.openxmlformats.org/officeDocument/2006/relationships/image" Target="../media/image280.png"/><Relationship Id="rId19" Type="http://schemas.openxmlformats.org/officeDocument/2006/relationships/image" Target="../media/image294.png"/><Relationship Id="rId4" Type="http://schemas.openxmlformats.org/officeDocument/2006/relationships/image" Target="../media/image263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297.png"/><Relationship Id="rId27" Type="http://schemas.openxmlformats.org/officeDocument/2006/relationships/image" Target="../media/image3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18" Type="http://schemas.openxmlformats.org/officeDocument/2006/relationships/image" Target="../media/image264.png"/><Relationship Id="rId3" Type="http://schemas.openxmlformats.org/officeDocument/2006/relationships/image" Target="../media/image265.png"/><Relationship Id="rId21" Type="http://schemas.openxmlformats.org/officeDocument/2006/relationships/image" Target="../media/image296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17" Type="http://schemas.openxmlformats.org/officeDocument/2006/relationships/image" Target="../media/image263.png"/><Relationship Id="rId2" Type="http://schemas.openxmlformats.org/officeDocument/2006/relationships/image" Target="../media/image303.png"/><Relationship Id="rId16" Type="http://schemas.openxmlformats.org/officeDocument/2006/relationships/image" Target="../media/image275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5" Type="http://schemas.openxmlformats.org/officeDocument/2006/relationships/image" Target="../media/image292.png"/><Relationship Id="rId10" Type="http://schemas.openxmlformats.org/officeDocument/2006/relationships/image" Target="../media/image281.png"/><Relationship Id="rId19" Type="http://schemas.openxmlformats.org/officeDocument/2006/relationships/image" Target="../media/image294.png"/><Relationship Id="rId4" Type="http://schemas.openxmlformats.org/officeDocument/2006/relationships/image" Target="../media/image285.png"/><Relationship Id="rId9" Type="http://schemas.openxmlformats.org/officeDocument/2006/relationships/image" Target="../media/image280.png"/><Relationship Id="rId14" Type="http://schemas.openxmlformats.org/officeDocument/2006/relationships/image" Target="../media/image2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75.png"/><Relationship Id="rId26" Type="http://schemas.openxmlformats.org/officeDocument/2006/relationships/image" Target="../media/image264.png"/><Relationship Id="rId3" Type="http://schemas.openxmlformats.org/officeDocument/2006/relationships/image" Target="../media/image265.png"/><Relationship Id="rId21" Type="http://schemas.openxmlformats.org/officeDocument/2006/relationships/image" Target="../media/image308.png"/><Relationship Id="rId7" Type="http://schemas.openxmlformats.org/officeDocument/2006/relationships/image" Target="../media/image304.png"/><Relationship Id="rId12" Type="http://schemas.openxmlformats.org/officeDocument/2006/relationships/image" Target="../media/image282.png"/><Relationship Id="rId17" Type="http://schemas.openxmlformats.org/officeDocument/2006/relationships/image" Target="../media/image305.png"/><Relationship Id="rId25" Type="http://schemas.openxmlformats.org/officeDocument/2006/relationships/image" Target="../media/image263.png"/><Relationship Id="rId2" Type="http://schemas.openxmlformats.org/officeDocument/2006/relationships/image" Target="../media/image303.png"/><Relationship Id="rId16" Type="http://schemas.openxmlformats.org/officeDocument/2006/relationships/image" Target="../media/image292.png"/><Relationship Id="rId20" Type="http://schemas.openxmlformats.org/officeDocument/2006/relationships/image" Target="../media/image307.png"/><Relationship Id="rId29" Type="http://schemas.openxmlformats.org/officeDocument/2006/relationships/image" Target="../media/image2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1.png"/><Relationship Id="rId24" Type="http://schemas.openxmlformats.org/officeDocument/2006/relationships/image" Target="../media/image6.png"/><Relationship Id="rId5" Type="http://schemas.openxmlformats.org/officeDocument/2006/relationships/image" Target="../media/image277.png"/><Relationship Id="rId15" Type="http://schemas.openxmlformats.org/officeDocument/2006/relationships/image" Target="../media/image291.png"/><Relationship Id="rId23" Type="http://schemas.openxmlformats.org/officeDocument/2006/relationships/image" Target="../media/image310.png"/><Relationship Id="rId28" Type="http://schemas.openxmlformats.org/officeDocument/2006/relationships/image" Target="../media/image295.png"/><Relationship Id="rId10" Type="http://schemas.openxmlformats.org/officeDocument/2006/relationships/image" Target="../media/image285.png"/><Relationship Id="rId19" Type="http://schemas.openxmlformats.org/officeDocument/2006/relationships/image" Target="../media/image306.png"/><Relationship Id="rId4" Type="http://schemas.openxmlformats.org/officeDocument/2006/relationships/image" Target="../media/image276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Relationship Id="rId22" Type="http://schemas.openxmlformats.org/officeDocument/2006/relationships/image" Target="../media/image309.png"/><Relationship Id="rId27" Type="http://schemas.openxmlformats.org/officeDocument/2006/relationships/image" Target="../media/image2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93.png"/><Relationship Id="rId3" Type="http://schemas.openxmlformats.org/officeDocument/2006/relationships/image" Target="../media/image265.png"/><Relationship Id="rId21" Type="http://schemas.openxmlformats.org/officeDocument/2006/relationships/image" Target="../media/image294.png"/><Relationship Id="rId7" Type="http://schemas.openxmlformats.org/officeDocument/2006/relationships/image" Target="../media/image285.png"/><Relationship Id="rId12" Type="http://schemas.openxmlformats.org/officeDocument/2006/relationships/image" Target="../media/image282.png"/><Relationship Id="rId17" Type="http://schemas.openxmlformats.org/officeDocument/2006/relationships/image" Target="../media/image275.png"/><Relationship Id="rId2" Type="http://schemas.openxmlformats.org/officeDocument/2006/relationships/image" Target="../media/image303.png"/><Relationship Id="rId16" Type="http://schemas.openxmlformats.org/officeDocument/2006/relationships/image" Target="../media/image292.png"/><Relationship Id="rId20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1.png"/><Relationship Id="rId5" Type="http://schemas.openxmlformats.org/officeDocument/2006/relationships/image" Target="../media/image277.png"/><Relationship Id="rId15" Type="http://schemas.openxmlformats.org/officeDocument/2006/relationships/image" Target="../media/image291.png"/><Relationship Id="rId23" Type="http://schemas.openxmlformats.org/officeDocument/2006/relationships/image" Target="../media/image296.png"/><Relationship Id="rId10" Type="http://schemas.openxmlformats.org/officeDocument/2006/relationships/image" Target="../media/image311.png"/><Relationship Id="rId19" Type="http://schemas.openxmlformats.org/officeDocument/2006/relationships/image" Target="../media/image263.png"/><Relationship Id="rId4" Type="http://schemas.openxmlformats.org/officeDocument/2006/relationships/image" Target="../media/image276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Relationship Id="rId22" Type="http://schemas.openxmlformats.org/officeDocument/2006/relationships/image" Target="../media/image295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13" Type="http://schemas.openxmlformats.org/officeDocument/2006/relationships/image" Target="../media/image291.png"/><Relationship Id="rId18" Type="http://schemas.openxmlformats.org/officeDocument/2006/relationships/image" Target="../media/image264.png"/><Relationship Id="rId3" Type="http://schemas.openxmlformats.org/officeDocument/2006/relationships/image" Target="../media/image285.png"/><Relationship Id="rId7" Type="http://schemas.openxmlformats.org/officeDocument/2006/relationships/image" Target="../media/image279.png"/><Relationship Id="rId12" Type="http://schemas.openxmlformats.org/officeDocument/2006/relationships/image" Target="../media/image284.png"/><Relationship Id="rId17" Type="http://schemas.openxmlformats.org/officeDocument/2006/relationships/image" Target="../media/image263.png"/><Relationship Id="rId2" Type="http://schemas.openxmlformats.org/officeDocument/2006/relationships/image" Target="../media/image265.png"/><Relationship Id="rId16" Type="http://schemas.openxmlformats.org/officeDocument/2006/relationships/image" Target="../media/image3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3.png"/><Relationship Id="rId5" Type="http://schemas.openxmlformats.org/officeDocument/2006/relationships/image" Target="../media/image277.png"/><Relationship Id="rId15" Type="http://schemas.openxmlformats.org/officeDocument/2006/relationships/image" Target="../media/image275.png"/><Relationship Id="rId10" Type="http://schemas.openxmlformats.org/officeDocument/2006/relationships/image" Target="../media/image282.png"/><Relationship Id="rId4" Type="http://schemas.openxmlformats.org/officeDocument/2006/relationships/image" Target="../media/image276.png"/><Relationship Id="rId9" Type="http://schemas.openxmlformats.org/officeDocument/2006/relationships/image" Target="../media/image281.png"/><Relationship Id="rId14" Type="http://schemas.openxmlformats.org/officeDocument/2006/relationships/image" Target="../media/image2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18" Type="http://schemas.openxmlformats.org/officeDocument/2006/relationships/image" Target="../media/image315.png"/><Relationship Id="rId3" Type="http://schemas.openxmlformats.org/officeDocument/2006/relationships/image" Target="../media/image313.png"/><Relationship Id="rId7" Type="http://schemas.openxmlformats.org/officeDocument/2006/relationships/image" Target="../media/image278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" Type="http://schemas.openxmlformats.org/officeDocument/2006/relationships/image" Target="../media/image265.png"/><Relationship Id="rId16" Type="http://schemas.openxmlformats.org/officeDocument/2006/relationships/image" Target="../media/image283.png"/><Relationship Id="rId20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png"/><Relationship Id="rId11" Type="http://schemas.openxmlformats.org/officeDocument/2006/relationships/image" Target="../media/image285.png"/><Relationship Id="rId5" Type="http://schemas.openxmlformats.org/officeDocument/2006/relationships/image" Target="../media/image276.png"/><Relationship Id="rId15" Type="http://schemas.openxmlformats.org/officeDocument/2006/relationships/image" Target="../media/image282.png"/><Relationship Id="rId10" Type="http://schemas.openxmlformats.org/officeDocument/2006/relationships/image" Target="../media/image292.png"/><Relationship Id="rId19" Type="http://schemas.openxmlformats.org/officeDocument/2006/relationships/image" Target="../media/image263.png"/><Relationship Id="rId4" Type="http://schemas.openxmlformats.org/officeDocument/2006/relationships/image" Target="../media/image314.png"/><Relationship Id="rId9" Type="http://schemas.openxmlformats.org/officeDocument/2006/relationships/image" Target="../media/image291.png"/><Relationship Id="rId14" Type="http://schemas.openxmlformats.org/officeDocument/2006/relationships/image" Target="../media/image2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81.png"/><Relationship Id="rId18" Type="http://schemas.openxmlformats.org/officeDocument/2006/relationships/image" Target="../media/image263.png"/><Relationship Id="rId3" Type="http://schemas.openxmlformats.org/officeDocument/2006/relationships/image" Target="../media/image276.png"/><Relationship Id="rId7" Type="http://schemas.openxmlformats.org/officeDocument/2006/relationships/image" Target="../media/image291.png"/><Relationship Id="rId12" Type="http://schemas.openxmlformats.org/officeDocument/2006/relationships/image" Target="../media/image280.png"/><Relationship Id="rId17" Type="http://schemas.openxmlformats.org/officeDocument/2006/relationships/image" Target="../media/image315.png"/><Relationship Id="rId2" Type="http://schemas.openxmlformats.org/officeDocument/2006/relationships/image" Target="../media/image265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11" Type="http://schemas.openxmlformats.org/officeDocument/2006/relationships/image" Target="../media/image279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285.png"/><Relationship Id="rId19" Type="http://schemas.openxmlformats.org/officeDocument/2006/relationships/image" Target="../media/image264.png"/><Relationship Id="rId4" Type="http://schemas.openxmlformats.org/officeDocument/2006/relationships/image" Target="../media/image277.png"/><Relationship Id="rId9" Type="http://schemas.openxmlformats.org/officeDocument/2006/relationships/image" Target="../media/image316.png"/><Relationship Id="rId14" Type="http://schemas.openxmlformats.org/officeDocument/2006/relationships/image" Target="../media/image28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81.png"/><Relationship Id="rId18" Type="http://schemas.openxmlformats.org/officeDocument/2006/relationships/image" Target="../media/image263.png"/><Relationship Id="rId3" Type="http://schemas.openxmlformats.org/officeDocument/2006/relationships/image" Target="../media/image276.png"/><Relationship Id="rId7" Type="http://schemas.openxmlformats.org/officeDocument/2006/relationships/image" Target="../media/image291.png"/><Relationship Id="rId12" Type="http://schemas.openxmlformats.org/officeDocument/2006/relationships/image" Target="../media/image280.png"/><Relationship Id="rId17" Type="http://schemas.openxmlformats.org/officeDocument/2006/relationships/image" Target="../media/image315.png"/><Relationship Id="rId2" Type="http://schemas.openxmlformats.org/officeDocument/2006/relationships/image" Target="../media/image265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11" Type="http://schemas.openxmlformats.org/officeDocument/2006/relationships/image" Target="../media/image279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285.png"/><Relationship Id="rId19" Type="http://schemas.openxmlformats.org/officeDocument/2006/relationships/image" Target="../media/image264.png"/><Relationship Id="rId4" Type="http://schemas.openxmlformats.org/officeDocument/2006/relationships/image" Target="../media/image277.png"/><Relationship Id="rId9" Type="http://schemas.openxmlformats.org/officeDocument/2006/relationships/image" Target="../media/image317.png"/><Relationship Id="rId14" Type="http://schemas.openxmlformats.org/officeDocument/2006/relationships/image" Target="../media/image2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81.png"/><Relationship Id="rId18" Type="http://schemas.openxmlformats.org/officeDocument/2006/relationships/image" Target="../media/image270.png"/><Relationship Id="rId3" Type="http://schemas.openxmlformats.org/officeDocument/2006/relationships/image" Target="../media/image276.png"/><Relationship Id="rId7" Type="http://schemas.openxmlformats.org/officeDocument/2006/relationships/image" Target="../media/image291.png"/><Relationship Id="rId12" Type="http://schemas.openxmlformats.org/officeDocument/2006/relationships/image" Target="../media/image280.png"/><Relationship Id="rId17" Type="http://schemas.openxmlformats.org/officeDocument/2006/relationships/image" Target="../media/image269.png"/><Relationship Id="rId2" Type="http://schemas.openxmlformats.org/officeDocument/2006/relationships/image" Target="../media/image265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11" Type="http://schemas.openxmlformats.org/officeDocument/2006/relationships/image" Target="../media/image279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317.png"/><Relationship Id="rId19" Type="http://schemas.openxmlformats.org/officeDocument/2006/relationships/image" Target="../media/image318.png"/><Relationship Id="rId4" Type="http://schemas.openxmlformats.org/officeDocument/2006/relationships/image" Target="../media/image277.png"/><Relationship Id="rId9" Type="http://schemas.openxmlformats.org/officeDocument/2006/relationships/image" Target="../media/image285.png"/><Relationship Id="rId14" Type="http://schemas.openxmlformats.org/officeDocument/2006/relationships/image" Target="../media/image2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81.png"/><Relationship Id="rId18" Type="http://schemas.openxmlformats.org/officeDocument/2006/relationships/image" Target="../media/image322.png"/><Relationship Id="rId3" Type="http://schemas.openxmlformats.org/officeDocument/2006/relationships/image" Target="../media/image276.png"/><Relationship Id="rId7" Type="http://schemas.openxmlformats.org/officeDocument/2006/relationships/image" Target="../media/image291.png"/><Relationship Id="rId12" Type="http://schemas.openxmlformats.org/officeDocument/2006/relationships/image" Target="../media/image280.png"/><Relationship Id="rId17" Type="http://schemas.openxmlformats.org/officeDocument/2006/relationships/image" Target="../media/image321.png"/><Relationship Id="rId2" Type="http://schemas.openxmlformats.org/officeDocument/2006/relationships/image" Target="../media/image265.png"/><Relationship Id="rId16" Type="http://schemas.openxmlformats.org/officeDocument/2006/relationships/image" Target="../media/image2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5.png"/><Relationship Id="rId11" Type="http://schemas.openxmlformats.org/officeDocument/2006/relationships/image" Target="../media/image279.png"/><Relationship Id="rId5" Type="http://schemas.openxmlformats.org/officeDocument/2006/relationships/image" Target="../media/image278.png"/><Relationship Id="rId15" Type="http://schemas.openxmlformats.org/officeDocument/2006/relationships/image" Target="../media/image283.png"/><Relationship Id="rId10" Type="http://schemas.openxmlformats.org/officeDocument/2006/relationships/image" Target="../media/image317.png"/><Relationship Id="rId19" Type="http://schemas.openxmlformats.org/officeDocument/2006/relationships/image" Target="../media/image318.png"/><Relationship Id="rId4" Type="http://schemas.openxmlformats.org/officeDocument/2006/relationships/image" Target="../media/image277.png"/><Relationship Id="rId9" Type="http://schemas.openxmlformats.org/officeDocument/2006/relationships/image" Target="../media/image285.png"/><Relationship Id="rId14" Type="http://schemas.openxmlformats.org/officeDocument/2006/relationships/image" Target="../media/image28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5.png"/><Relationship Id="rId7" Type="http://schemas.openxmlformats.org/officeDocument/2006/relationships/image" Target="../media/image322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Relationship Id="rId9" Type="http://schemas.openxmlformats.org/officeDocument/2006/relationships/image" Target="../media/image32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331.png"/><Relationship Id="rId7" Type="http://schemas.openxmlformats.org/officeDocument/2006/relationships/image" Target="../media/image32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5.png"/><Relationship Id="rId4" Type="http://schemas.openxmlformats.org/officeDocument/2006/relationships/image" Target="../media/image3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jpg"/><Relationship Id="rId3" Type="http://schemas.openxmlformats.org/officeDocument/2006/relationships/image" Target="../media/image331.png"/><Relationship Id="rId7" Type="http://schemas.openxmlformats.org/officeDocument/2006/relationships/image" Target="../media/image3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24.png"/><Relationship Id="rId10" Type="http://schemas.openxmlformats.org/officeDocument/2006/relationships/image" Target="../media/image327.png"/><Relationship Id="rId4" Type="http://schemas.openxmlformats.org/officeDocument/2006/relationships/image" Target="../media/image328.png"/><Relationship Id="rId9" Type="http://schemas.openxmlformats.org/officeDocument/2006/relationships/image" Target="../media/image3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28.png"/><Relationship Id="rId7" Type="http://schemas.openxmlformats.org/officeDocument/2006/relationships/image" Target="../media/image338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37.png"/><Relationship Id="rId9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2.jpg"/><Relationship Id="rId5" Type="http://schemas.openxmlformats.org/officeDocument/2006/relationships/image" Target="../media/image341.png"/><Relationship Id="rId4" Type="http://schemas.openxmlformats.org/officeDocument/2006/relationships/hyperlink" Target="http://jmlr.org/proceedings/papers/v15/glorot11a/glorot11a.pdf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351.png"/><Relationship Id="rId18" Type="http://schemas.openxmlformats.org/officeDocument/2006/relationships/image" Target="../media/image322.png"/><Relationship Id="rId3" Type="http://schemas.openxmlformats.org/officeDocument/2006/relationships/image" Target="../media/image344.png"/><Relationship Id="rId21" Type="http://schemas.openxmlformats.org/officeDocument/2006/relationships/image" Target="../media/image357.png"/><Relationship Id="rId7" Type="http://schemas.openxmlformats.org/officeDocument/2006/relationships/image" Target="../media/image348.png"/><Relationship Id="rId12" Type="http://schemas.openxmlformats.org/officeDocument/2006/relationships/image" Target="../media/image2.png"/><Relationship Id="rId17" Type="http://schemas.openxmlformats.org/officeDocument/2006/relationships/image" Target="../media/image321.png"/><Relationship Id="rId2" Type="http://schemas.openxmlformats.org/officeDocument/2006/relationships/image" Target="../media/image343.png"/><Relationship Id="rId16" Type="http://schemas.openxmlformats.org/officeDocument/2006/relationships/image" Target="../media/image354.png"/><Relationship Id="rId20" Type="http://schemas.openxmlformats.org/officeDocument/2006/relationships/image" Target="../media/image35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7.png"/><Relationship Id="rId11" Type="http://schemas.openxmlformats.org/officeDocument/2006/relationships/image" Target="../media/image350.png"/><Relationship Id="rId5" Type="http://schemas.openxmlformats.org/officeDocument/2006/relationships/image" Target="../media/image346.png"/><Relationship Id="rId15" Type="http://schemas.openxmlformats.org/officeDocument/2006/relationships/image" Target="../media/image353.png"/><Relationship Id="rId23" Type="http://schemas.openxmlformats.org/officeDocument/2006/relationships/image" Target="../media/image359.png"/><Relationship Id="rId10" Type="http://schemas.openxmlformats.org/officeDocument/2006/relationships/image" Target="../media/image317.png"/><Relationship Id="rId19" Type="http://schemas.openxmlformats.org/officeDocument/2006/relationships/image" Target="../media/image355.jpg"/><Relationship Id="rId4" Type="http://schemas.openxmlformats.org/officeDocument/2006/relationships/image" Target="../media/image345.png"/><Relationship Id="rId9" Type="http://schemas.openxmlformats.org/officeDocument/2006/relationships/image" Target="../media/image349.png"/><Relationship Id="rId14" Type="http://schemas.openxmlformats.org/officeDocument/2006/relationships/image" Target="../media/image352.png"/><Relationship Id="rId22" Type="http://schemas.openxmlformats.org/officeDocument/2006/relationships/image" Target="../media/image358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.png"/><Relationship Id="rId21" Type="http://schemas.openxmlformats.org/officeDocument/2006/relationships/image" Target="../media/image17.png"/><Relationship Id="rId42" Type="http://schemas.openxmlformats.org/officeDocument/2006/relationships/image" Target="../media/image365.png"/><Relationship Id="rId47" Type="http://schemas.openxmlformats.org/officeDocument/2006/relationships/image" Target="../media/image370.png"/><Relationship Id="rId63" Type="http://schemas.openxmlformats.org/officeDocument/2006/relationships/image" Target="../media/image386.png"/><Relationship Id="rId68" Type="http://schemas.openxmlformats.org/officeDocument/2006/relationships/image" Target="../media/image391.png"/><Relationship Id="rId7" Type="http://schemas.openxmlformats.org/officeDocument/2006/relationships/image" Target="../media/image5.png"/><Relationship Id="rId2" Type="http://schemas.openxmlformats.org/officeDocument/2006/relationships/image" Target="../media/image360.png"/><Relationship Id="rId16" Type="http://schemas.openxmlformats.org/officeDocument/2006/relationships/image" Target="../media/image12.png"/><Relationship Id="rId29" Type="http://schemas.openxmlformats.org/officeDocument/2006/relationships/image" Target="../media/image25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37" Type="http://schemas.openxmlformats.org/officeDocument/2006/relationships/image" Target="../media/image362.png"/><Relationship Id="rId40" Type="http://schemas.openxmlformats.org/officeDocument/2006/relationships/image" Target="../media/image363.png"/><Relationship Id="rId45" Type="http://schemas.openxmlformats.org/officeDocument/2006/relationships/image" Target="../media/image368.png"/><Relationship Id="rId53" Type="http://schemas.openxmlformats.org/officeDocument/2006/relationships/image" Target="../media/image376.png"/><Relationship Id="rId58" Type="http://schemas.openxmlformats.org/officeDocument/2006/relationships/image" Target="../media/image381.png"/><Relationship Id="rId66" Type="http://schemas.openxmlformats.org/officeDocument/2006/relationships/image" Target="../media/image389.png"/><Relationship Id="rId5" Type="http://schemas.openxmlformats.org/officeDocument/2006/relationships/image" Target="../media/image3.png"/><Relationship Id="rId61" Type="http://schemas.openxmlformats.org/officeDocument/2006/relationships/image" Target="../media/image384.png"/><Relationship Id="rId19" Type="http://schemas.openxmlformats.org/officeDocument/2006/relationships/image" Target="../media/image15.png"/><Relationship Id="rId14" Type="http://schemas.openxmlformats.org/officeDocument/2006/relationships/image" Target="../media/image331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26.png"/><Relationship Id="rId35" Type="http://schemas.openxmlformats.org/officeDocument/2006/relationships/image" Target="../media/image282.png"/><Relationship Id="rId43" Type="http://schemas.openxmlformats.org/officeDocument/2006/relationships/image" Target="../media/image366.png"/><Relationship Id="rId48" Type="http://schemas.openxmlformats.org/officeDocument/2006/relationships/image" Target="../media/image371.png"/><Relationship Id="rId56" Type="http://schemas.openxmlformats.org/officeDocument/2006/relationships/image" Target="../media/image379.png"/><Relationship Id="rId64" Type="http://schemas.openxmlformats.org/officeDocument/2006/relationships/image" Target="../media/image387.png"/><Relationship Id="rId69" Type="http://schemas.openxmlformats.org/officeDocument/2006/relationships/image" Target="../media/image392.png"/><Relationship Id="rId8" Type="http://schemas.openxmlformats.org/officeDocument/2006/relationships/image" Target="../media/image6.png"/><Relationship Id="rId51" Type="http://schemas.openxmlformats.org/officeDocument/2006/relationships/image" Target="../media/image374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33" Type="http://schemas.openxmlformats.org/officeDocument/2006/relationships/image" Target="../media/image29.png"/><Relationship Id="rId38" Type="http://schemas.openxmlformats.org/officeDocument/2006/relationships/image" Target="../media/image32.png"/><Relationship Id="rId46" Type="http://schemas.openxmlformats.org/officeDocument/2006/relationships/image" Target="../media/image369.png"/><Relationship Id="rId59" Type="http://schemas.openxmlformats.org/officeDocument/2006/relationships/image" Target="../media/image382.png"/><Relationship Id="rId67" Type="http://schemas.openxmlformats.org/officeDocument/2006/relationships/image" Target="../media/image390.png"/><Relationship Id="rId20" Type="http://schemas.openxmlformats.org/officeDocument/2006/relationships/image" Target="../media/image16.png"/><Relationship Id="rId41" Type="http://schemas.openxmlformats.org/officeDocument/2006/relationships/image" Target="../media/image364.png"/><Relationship Id="rId54" Type="http://schemas.openxmlformats.org/officeDocument/2006/relationships/image" Target="../media/image377.png"/><Relationship Id="rId62" Type="http://schemas.openxmlformats.org/officeDocument/2006/relationships/image" Target="../media/image385.png"/><Relationship Id="rId70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4.png"/><Relationship Id="rId36" Type="http://schemas.openxmlformats.org/officeDocument/2006/relationships/image" Target="../media/image31.png"/><Relationship Id="rId49" Type="http://schemas.openxmlformats.org/officeDocument/2006/relationships/image" Target="../media/image372.png"/><Relationship Id="rId57" Type="http://schemas.openxmlformats.org/officeDocument/2006/relationships/image" Target="../media/image380.png"/><Relationship Id="rId10" Type="http://schemas.openxmlformats.org/officeDocument/2006/relationships/image" Target="../media/image8.png"/><Relationship Id="rId31" Type="http://schemas.openxmlformats.org/officeDocument/2006/relationships/image" Target="../media/image27.png"/><Relationship Id="rId44" Type="http://schemas.openxmlformats.org/officeDocument/2006/relationships/image" Target="../media/image367.png"/><Relationship Id="rId52" Type="http://schemas.openxmlformats.org/officeDocument/2006/relationships/image" Target="../media/image375.png"/><Relationship Id="rId60" Type="http://schemas.openxmlformats.org/officeDocument/2006/relationships/image" Target="../media/image383.png"/><Relationship Id="rId65" Type="http://schemas.openxmlformats.org/officeDocument/2006/relationships/image" Target="../media/image388.png"/><Relationship Id="rId4" Type="http://schemas.openxmlformats.org/officeDocument/2006/relationships/image" Target="../media/image361.png"/><Relationship Id="rId9" Type="http://schemas.openxmlformats.org/officeDocument/2006/relationships/image" Target="../media/image7.png"/><Relationship Id="rId13" Type="http://schemas.openxmlformats.org/officeDocument/2006/relationships/image" Target="../media/image330.png"/><Relationship Id="rId18" Type="http://schemas.openxmlformats.org/officeDocument/2006/relationships/image" Target="../media/image14.png"/><Relationship Id="rId39" Type="http://schemas.openxmlformats.org/officeDocument/2006/relationships/image" Target="../media/image354.png"/><Relationship Id="rId34" Type="http://schemas.openxmlformats.org/officeDocument/2006/relationships/image" Target="../media/image30.png"/><Relationship Id="rId50" Type="http://schemas.openxmlformats.org/officeDocument/2006/relationships/image" Target="../media/image373.png"/><Relationship Id="rId55" Type="http://schemas.openxmlformats.org/officeDocument/2006/relationships/image" Target="../media/image3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18" Type="http://schemas.openxmlformats.org/officeDocument/2006/relationships/image" Target="../media/image415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17" Type="http://schemas.openxmlformats.org/officeDocument/2006/relationships/image" Target="../media/image414.png"/><Relationship Id="rId2" Type="http://schemas.openxmlformats.org/officeDocument/2006/relationships/image" Target="../media/image399.png"/><Relationship Id="rId16" Type="http://schemas.openxmlformats.org/officeDocument/2006/relationships/image" Target="../media/image413.png"/><Relationship Id="rId20" Type="http://schemas.openxmlformats.org/officeDocument/2006/relationships/image" Target="../media/image4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5" Type="http://schemas.openxmlformats.org/officeDocument/2006/relationships/image" Target="../media/image402.png"/><Relationship Id="rId15" Type="http://schemas.openxmlformats.org/officeDocument/2006/relationships/image" Target="../media/image412.png"/><Relationship Id="rId10" Type="http://schemas.openxmlformats.org/officeDocument/2006/relationships/image" Target="../media/image407.png"/><Relationship Id="rId19" Type="http://schemas.openxmlformats.org/officeDocument/2006/relationships/image" Target="../media/image416.png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image" Target="../media/image4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12.png"/><Relationship Id="rId18" Type="http://schemas.openxmlformats.org/officeDocument/2006/relationships/image" Target="../media/image423.png"/><Relationship Id="rId3" Type="http://schemas.openxmlformats.org/officeDocument/2006/relationships/image" Target="../media/image419.png"/><Relationship Id="rId21" Type="http://schemas.openxmlformats.org/officeDocument/2006/relationships/image" Target="../media/image426.png"/><Relationship Id="rId7" Type="http://schemas.openxmlformats.org/officeDocument/2006/relationships/image" Target="../media/image408.png"/><Relationship Id="rId12" Type="http://schemas.openxmlformats.org/officeDocument/2006/relationships/image" Target="../media/image411.png"/><Relationship Id="rId17" Type="http://schemas.openxmlformats.org/officeDocument/2006/relationships/image" Target="../media/image422.png"/><Relationship Id="rId25" Type="http://schemas.openxmlformats.org/officeDocument/2006/relationships/image" Target="../media/image430.png"/><Relationship Id="rId2" Type="http://schemas.openxmlformats.org/officeDocument/2006/relationships/image" Target="../media/image418.png"/><Relationship Id="rId16" Type="http://schemas.openxmlformats.org/officeDocument/2006/relationships/image" Target="../media/image415.png"/><Relationship Id="rId20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7.png"/><Relationship Id="rId11" Type="http://schemas.openxmlformats.org/officeDocument/2006/relationships/image" Target="../media/image410.png"/><Relationship Id="rId24" Type="http://schemas.openxmlformats.org/officeDocument/2006/relationships/image" Target="../media/image429.png"/><Relationship Id="rId5" Type="http://schemas.openxmlformats.org/officeDocument/2006/relationships/image" Target="../media/image421.png"/><Relationship Id="rId15" Type="http://schemas.openxmlformats.org/officeDocument/2006/relationships/image" Target="../media/image414.png"/><Relationship Id="rId23" Type="http://schemas.openxmlformats.org/officeDocument/2006/relationships/image" Target="../media/image428.png"/><Relationship Id="rId10" Type="http://schemas.openxmlformats.org/officeDocument/2006/relationships/image" Target="../media/image409.png"/><Relationship Id="rId19" Type="http://schemas.openxmlformats.org/officeDocument/2006/relationships/image" Target="../media/image424.png"/><Relationship Id="rId4" Type="http://schemas.openxmlformats.org/officeDocument/2006/relationships/image" Target="../media/image420.png"/><Relationship Id="rId9" Type="http://schemas.openxmlformats.org/officeDocument/2006/relationships/image" Target="../media/image401.png"/><Relationship Id="rId14" Type="http://schemas.openxmlformats.org/officeDocument/2006/relationships/image" Target="../media/image413.png"/><Relationship Id="rId22" Type="http://schemas.openxmlformats.org/officeDocument/2006/relationships/image" Target="../media/image427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.png"/><Relationship Id="rId21" Type="http://schemas.openxmlformats.org/officeDocument/2006/relationships/image" Target="../media/image72.png"/><Relationship Id="rId42" Type="http://schemas.openxmlformats.org/officeDocument/2006/relationships/image" Target="../media/image93.png"/><Relationship Id="rId63" Type="http://schemas.openxmlformats.org/officeDocument/2006/relationships/image" Target="../media/image114.png"/><Relationship Id="rId84" Type="http://schemas.openxmlformats.org/officeDocument/2006/relationships/image" Target="../media/image135.png"/><Relationship Id="rId138" Type="http://schemas.openxmlformats.org/officeDocument/2006/relationships/image" Target="../media/image189.png"/><Relationship Id="rId159" Type="http://schemas.openxmlformats.org/officeDocument/2006/relationships/image" Target="../media/image209.png"/><Relationship Id="rId170" Type="http://schemas.openxmlformats.org/officeDocument/2006/relationships/image" Target="../media/image213.png"/><Relationship Id="rId191" Type="http://schemas.openxmlformats.org/officeDocument/2006/relationships/image" Target="../media/image53.png"/><Relationship Id="rId107" Type="http://schemas.openxmlformats.org/officeDocument/2006/relationships/image" Target="../media/image158.png"/><Relationship Id="rId11" Type="http://schemas.openxmlformats.org/officeDocument/2006/relationships/image" Target="../media/image62.png"/><Relationship Id="rId32" Type="http://schemas.openxmlformats.org/officeDocument/2006/relationships/image" Target="../media/image83.png"/><Relationship Id="rId53" Type="http://schemas.openxmlformats.org/officeDocument/2006/relationships/image" Target="../media/image104.png"/><Relationship Id="rId74" Type="http://schemas.openxmlformats.org/officeDocument/2006/relationships/image" Target="../media/image125.png"/><Relationship Id="rId128" Type="http://schemas.openxmlformats.org/officeDocument/2006/relationships/image" Target="../media/image179.png"/><Relationship Id="rId149" Type="http://schemas.openxmlformats.org/officeDocument/2006/relationships/image" Target="../media/image200.png"/><Relationship Id="rId5" Type="http://schemas.openxmlformats.org/officeDocument/2006/relationships/image" Target="../media/image56.png"/><Relationship Id="rId95" Type="http://schemas.openxmlformats.org/officeDocument/2006/relationships/image" Target="../media/image146.png"/><Relationship Id="rId160" Type="http://schemas.openxmlformats.org/officeDocument/2006/relationships/image" Target="../media/image44.png"/><Relationship Id="rId181" Type="http://schemas.openxmlformats.org/officeDocument/2006/relationships/image" Target="../media/image224.png"/><Relationship Id="rId22" Type="http://schemas.openxmlformats.org/officeDocument/2006/relationships/image" Target="../media/image73.png"/><Relationship Id="rId43" Type="http://schemas.openxmlformats.org/officeDocument/2006/relationships/image" Target="../media/image94.png"/><Relationship Id="rId64" Type="http://schemas.openxmlformats.org/officeDocument/2006/relationships/image" Target="../media/image115.png"/><Relationship Id="rId118" Type="http://schemas.openxmlformats.org/officeDocument/2006/relationships/image" Target="../media/image169.png"/><Relationship Id="rId139" Type="http://schemas.openxmlformats.org/officeDocument/2006/relationships/image" Target="../media/image190.png"/><Relationship Id="rId85" Type="http://schemas.openxmlformats.org/officeDocument/2006/relationships/image" Target="../media/image136.png"/><Relationship Id="rId150" Type="http://schemas.openxmlformats.org/officeDocument/2006/relationships/image" Target="../media/image201.png"/><Relationship Id="rId171" Type="http://schemas.openxmlformats.org/officeDocument/2006/relationships/image" Target="../media/image214.png"/><Relationship Id="rId192" Type="http://schemas.openxmlformats.org/officeDocument/2006/relationships/image" Target="../media/image54.png"/><Relationship Id="rId12" Type="http://schemas.openxmlformats.org/officeDocument/2006/relationships/image" Target="../media/image63.png"/><Relationship Id="rId33" Type="http://schemas.openxmlformats.org/officeDocument/2006/relationships/image" Target="../media/image84.png"/><Relationship Id="rId108" Type="http://schemas.openxmlformats.org/officeDocument/2006/relationships/image" Target="../media/image159.png"/><Relationship Id="rId129" Type="http://schemas.openxmlformats.org/officeDocument/2006/relationships/image" Target="../media/image180.png"/><Relationship Id="rId54" Type="http://schemas.openxmlformats.org/officeDocument/2006/relationships/image" Target="../media/image105.png"/><Relationship Id="rId75" Type="http://schemas.openxmlformats.org/officeDocument/2006/relationships/image" Target="../media/image126.png"/><Relationship Id="rId96" Type="http://schemas.openxmlformats.org/officeDocument/2006/relationships/image" Target="../media/image147.png"/><Relationship Id="rId140" Type="http://schemas.openxmlformats.org/officeDocument/2006/relationships/image" Target="../media/image191.png"/><Relationship Id="rId161" Type="http://schemas.openxmlformats.org/officeDocument/2006/relationships/image" Target="../media/image45.png"/><Relationship Id="rId182" Type="http://schemas.openxmlformats.org/officeDocument/2006/relationships/image" Target="../media/image36.png"/><Relationship Id="rId6" Type="http://schemas.openxmlformats.org/officeDocument/2006/relationships/image" Target="../media/image57.png"/><Relationship Id="rId23" Type="http://schemas.openxmlformats.org/officeDocument/2006/relationships/image" Target="../media/image74.png"/><Relationship Id="rId119" Type="http://schemas.openxmlformats.org/officeDocument/2006/relationships/image" Target="../media/image170.png"/><Relationship Id="rId44" Type="http://schemas.openxmlformats.org/officeDocument/2006/relationships/image" Target="../media/image95.png"/><Relationship Id="rId65" Type="http://schemas.openxmlformats.org/officeDocument/2006/relationships/image" Target="../media/image116.png"/><Relationship Id="rId86" Type="http://schemas.openxmlformats.org/officeDocument/2006/relationships/image" Target="../media/image137.png"/><Relationship Id="rId130" Type="http://schemas.openxmlformats.org/officeDocument/2006/relationships/image" Target="../media/image181.png"/><Relationship Id="rId151" Type="http://schemas.openxmlformats.org/officeDocument/2006/relationships/image" Target="../media/image202.png"/><Relationship Id="rId172" Type="http://schemas.openxmlformats.org/officeDocument/2006/relationships/image" Target="../media/image215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9" Type="http://schemas.openxmlformats.org/officeDocument/2006/relationships/image" Target="../media/image90.png"/><Relationship Id="rId109" Type="http://schemas.openxmlformats.org/officeDocument/2006/relationships/image" Target="../media/image160.png"/><Relationship Id="rId34" Type="http://schemas.openxmlformats.org/officeDocument/2006/relationships/image" Target="../media/image85.png"/><Relationship Id="rId50" Type="http://schemas.openxmlformats.org/officeDocument/2006/relationships/image" Target="../media/image101.png"/><Relationship Id="rId55" Type="http://schemas.openxmlformats.org/officeDocument/2006/relationships/image" Target="../media/image106.png"/><Relationship Id="rId76" Type="http://schemas.openxmlformats.org/officeDocument/2006/relationships/image" Target="../media/image127.png"/><Relationship Id="rId97" Type="http://schemas.openxmlformats.org/officeDocument/2006/relationships/image" Target="../media/image148.png"/><Relationship Id="rId104" Type="http://schemas.openxmlformats.org/officeDocument/2006/relationships/image" Target="../media/image155.png"/><Relationship Id="rId120" Type="http://schemas.openxmlformats.org/officeDocument/2006/relationships/image" Target="../media/image171.png"/><Relationship Id="rId125" Type="http://schemas.openxmlformats.org/officeDocument/2006/relationships/image" Target="../media/image176.png"/><Relationship Id="rId141" Type="http://schemas.openxmlformats.org/officeDocument/2006/relationships/image" Target="../media/image192.png"/><Relationship Id="rId146" Type="http://schemas.openxmlformats.org/officeDocument/2006/relationships/image" Target="../media/image197.png"/><Relationship Id="rId167" Type="http://schemas.openxmlformats.org/officeDocument/2006/relationships/image" Target="../media/image210.png"/><Relationship Id="rId188" Type="http://schemas.openxmlformats.org/officeDocument/2006/relationships/image" Target="../media/image51.png"/><Relationship Id="rId7" Type="http://schemas.openxmlformats.org/officeDocument/2006/relationships/image" Target="../media/image58.png"/><Relationship Id="rId71" Type="http://schemas.openxmlformats.org/officeDocument/2006/relationships/image" Target="../media/image122.png"/><Relationship Id="rId92" Type="http://schemas.openxmlformats.org/officeDocument/2006/relationships/image" Target="../media/image143.png"/><Relationship Id="rId162" Type="http://schemas.openxmlformats.org/officeDocument/2006/relationships/image" Target="../media/image46.png"/><Relationship Id="rId183" Type="http://schemas.openxmlformats.org/officeDocument/2006/relationships/image" Target="../media/image37.png"/><Relationship Id="rId2" Type="http://schemas.openxmlformats.org/officeDocument/2006/relationships/image" Target="../media/image42.png"/><Relationship Id="rId29" Type="http://schemas.openxmlformats.org/officeDocument/2006/relationships/image" Target="../media/image80.png"/><Relationship Id="rId24" Type="http://schemas.openxmlformats.org/officeDocument/2006/relationships/image" Target="../media/image75.png"/><Relationship Id="rId40" Type="http://schemas.openxmlformats.org/officeDocument/2006/relationships/image" Target="../media/image91.png"/><Relationship Id="rId45" Type="http://schemas.openxmlformats.org/officeDocument/2006/relationships/image" Target="../media/image96.png"/><Relationship Id="rId66" Type="http://schemas.openxmlformats.org/officeDocument/2006/relationships/image" Target="../media/image117.png"/><Relationship Id="rId87" Type="http://schemas.openxmlformats.org/officeDocument/2006/relationships/image" Target="../media/image138.png"/><Relationship Id="rId110" Type="http://schemas.openxmlformats.org/officeDocument/2006/relationships/image" Target="../media/image161.png"/><Relationship Id="rId115" Type="http://schemas.openxmlformats.org/officeDocument/2006/relationships/image" Target="../media/image166.png"/><Relationship Id="rId131" Type="http://schemas.openxmlformats.org/officeDocument/2006/relationships/image" Target="../media/image182.png"/><Relationship Id="rId136" Type="http://schemas.openxmlformats.org/officeDocument/2006/relationships/image" Target="../media/image187.png"/><Relationship Id="rId157" Type="http://schemas.openxmlformats.org/officeDocument/2006/relationships/image" Target="../media/image207.png"/><Relationship Id="rId178" Type="http://schemas.openxmlformats.org/officeDocument/2006/relationships/image" Target="../media/image221.png"/><Relationship Id="rId61" Type="http://schemas.openxmlformats.org/officeDocument/2006/relationships/image" Target="../media/image112.png"/><Relationship Id="rId82" Type="http://schemas.openxmlformats.org/officeDocument/2006/relationships/image" Target="../media/image133.png"/><Relationship Id="rId152" Type="http://schemas.openxmlformats.org/officeDocument/2006/relationships/image" Target="../media/image203.png"/><Relationship Id="rId173" Type="http://schemas.openxmlformats.org/officeDocument/2006/relationships/image" Target="../media/image216.png"/><Relationship Id="rId19" Type="http://schemas.openxmlformats.org/officeDocument/2006/relationships/image" Target="../media/image70.png"/><Relationship Id="rId14" Type="http://schemas.openxmlformats.org/officeDocument/2006/relationships/image" Target="../media/image65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56" Type="http://schemas.openxmlformats.org/officeDocument/2006/relationships/image" Target="../media/image107.png"/><Relationship Id="rId77" Type="http://schemas.openxmlformats.org/officeDocument/2006/relationships/image" Target="../media/image128.png"/><Relationship Id="rId100" Type="http://schemas.openxmlformats.org/officeDocument/2006/relationships/image" Target="../media/image151.png"/><Relationship Id="rId105" Type="http://schemas.openxmlformats.org/officeDocument/2006/relationships/image" Target="../media/image156.png"/><Relationship Id="rId126" Type="http://schemas.openxmlformats.org/officeDocument/2006/relationships/image" Target="../media/image177.png"/><Relationship Id="rId147" Type="http://schemas.openxmlformats.org/officeDocument/2006/relationships/image" Target="../media/image198.png"/><Relationship Id="rId168" Type="http://schemas.openxmlformats.org/officeDocument/2006/relationships/image" Target="../media/image211.png"/><Relationship Id="rId8" Type="http://schemas.openxmlformats.org/officeDocument/2006/relationships/image" Target="../media/image59.png"/><Relationship Id="rId51" Type="http://schemas.openxmlformats.org/officeDocument/2006/relationships/image" Target="../media/image102.png"/><Relationship Id="rId72" Type="http://schemas.openxmlformats.org/officeDocument/2006/relationships/image" Target="../media/image123.png"/><Relationship Id="rId93" Type="http://schemas.openxmlformats.org/officeDocument/2006/relationships/image" Target="../media/image144.png"/><Relationship Id="rId98" Type="http://schemas.openxmlformats.org/officeDocument/2006/relationships/image" Target="../media/image149.png"/><Relationship Id="rId121" Type="http://schemas.openxmlformats.org/officeDocument/2006/relationships/image" Target="../media/image172.png"/><Relationship Id="rId142" Type="http://schemas.openxmlformats.org/officeDocument/2006/relationships/image" Target="../media/image193.png"/><Relationship Id="rId163" Type="http://schemas.openxmlformats.org/officeDocument/2006/relationships/image" Target="../media/image47.png"/><Relationship Id="rId184" Type="http://schemas.openxmlformats.org/officeDocument/2006/relationships/image" Target="../media/image38.png"/><Relationship Id="rId189" Type="http://schemas.openxmlformats.org/officeDocument/2006/relationships/image" Target="../media/image52.png"/><Relationship Id="rId3" Type="http://schemas.openxmlformats.org/officeDocument/2006/relationships/image" Target="../media/image43.png"/><Relationship Id="rId25" Type="http://schemas.openxmlformats.org/officeDocument/2006/relationships/image" Target="../media/image76.png"/><Relationship Id="rId46" Type="http://schemas.openxmlformats.org/officeDocument/2006/relationships/image" Target="../media/image97.png"/><Relationship Id="rId67" Type="http://schemas.openxmlformats.org/officeDocument/2006/relationships/image" Target="../media/image118.png"/><Relationship Id="rId116" Type="http://schemas.openxmlformats.org/officeDocument/2006/relationships/image" Target="../media/image167.png"/><Relationship Id="rId137" Type="http://schemas.openxmlformats.org/officeDocument/2006/relationships/image" Target="../media/image188.png"/><Relationship Id="rId158" Type="http://schemas.openxmlformats.org/officeDocument/2006/relationships/image" Target="../media/image208.png"/><Relationship Id="rId20" Type="http://schemas.openxmlformats.org/officeDocument/2006/relationships/image" Target="../media/image71.png"/><Relationship Id="rId41" Type="http://schemas.openxmlformats.org/officeDocument/2006/relationships/image" Target="../media/image92.png"/><Relationship Id="rId62" Type="http://schemas.openxmlformats.org/officeDocument/2006/relationships/image" Target="../media/image113.png"/><Relationship Id="rId83" Type="http://schemas.openxmlformats.org/officeDocument/2006/relationships/image" Target="../media/image134.png"/><Relationship Id="rId88" Type="http://schemas.openxmlformats.org/officeDocument/2006/relationships/image" Target="../media/image139.png"/><Relationship Id="rId111" Type="http://schemas.openxmlformats.org/officeDocument/2006/relationships/image" Target="../media/image162.png"/><Relationship Id="rId132" Type="http://schemas.openxmlformats.org/officeDocument/2006/relationships/image" Target="../media/image183.png"/><Relationship Id="rId153" Type="http://schemas.openxmlformats.org/officeDocument/2006/relationships/image" Target="../media/image204.png"/><Relationship Id="rId174" Type="http://schemas.openxmlformats.org/officeDocument/2006/relationships/image" Target="../media/image217.png"/><Relationship Id="rId179" Type="http://schemas.openxmlformats.org/officeDocument/2006/relationships/image" Target="../media/image222.png"/><Relationship Id="rId190" Type="http://schemas.openxmlformats.org/officeDocument/2006/relationships/image" Target="../media/image225.png"/><Relationship Id="rId15" Type="http://schemas.openxmlformats.org/officeDocument/2006/relationships/image" Target="../media/image66.png"/><Relationship Id="rId36" Type="http://schemas.openxmlformats.org/officeDocument/2006/relationships/image" Target="../media/image87.png"/><Relationship Id="rId57" Type="http://schemas.openxmlformats.org/officeDocument/2006/relationships/image" Target="../media/image108.png"/><Relationship Id="rId106" Type="http://schemas.openxmlformats.org/officeDocument/2006/relationships/image" Target="../media/image157.png"/><Relationship Id="rId127" Type="http://schemas.openxmlformats.org/officeDocument/2006/relationships/image" Target="../media/image178.png"/><Relationship Id="rId10" Type="http://schemas.openxmlformats.org/officeDocument/2006/relationships/image" Target="../media/image61.png"/><Relationship Id="rId31" Type="http://schemas.openxmlformats.org/officeDocument/2006/relationships/image" Target="../media/image82.png"/><Relationship Id="rId52" Type="http://schemas.openxmlformats.org/officeDocument/2006/relationships/image" Target="../media/image103.png"/><Relationship Id="rId73" Type="http://schemas.openxmlformats.org/officeDocument/2006/relationships/image" Target="../media/image124.png"/><Relationship Id="rId78" Type="http://schemas.openxmlformats.org/officeDocument/2006/relationships/image" Target="../media/image129.png"/><Relationship Id="rId94" Type="http://schemas.openxmlformats.org/officeDocument/2006/relationships/image" Target="../media/image145.png"/><Relationship Id="rId99" Type="http://schemas.openxmlformats.org/officeDocument/2006/relationships/image" Target="../media/image150.png"/><Relationship Id="rId101" Type="http://schemas.openxmlformats.org/officeDocument/2006/relationships/image" Target="../media/image152.png"/><Relationship Id="rId122" Type="http://schemas.openxmlformats.org/officeDocument/2006/relationships/image" Target="../media/image173.png"/><Relationship Id="rId143" Type="http://schemas.openxmlformats.org/officeDocument/2006/relationships/image" Target="../media/image194.png"/><Relationship Id="rId148" Type="http://schemas.openxmlformats.org/officeDocument/2006/relationships/image" Target="../media/image199.png"/><Relationship Id="rId164" Type="http://schemas.openxmlformats.org/officeDocument/2006/relationships/image" Target="../media/image48.png"/><Relationship Id="rId169" Type="http://schemas.openxmlformats.org/officeDocument/2006/relationships/image" Target="../media/image212.png"/><Relationship Id="rId185" Type="http://schemas.openxmlformats.org/officeDocument/2006/relationships/image" Target="../media/image39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80" Type="http://schemas.openxmlformats.org/officeDocument/2006/relationships/image" Target="../media/image223.png"/><Relationship Id="rId26" Type="http://schemas.openxmlformats.org/officeDocument/2006/relationships/image" Target="../media/image77.png"/><Relationship Id="rId47" Type="http://schemas.openxmlformats.org/officeDocument/2006/relationships/image" Target="../media/image98.png"/><Relationship Id="rId68" Type="http://schemas.openxmlformats.org/officeDocument/2006/relationships/image" Target="../media/image119.png"/><Relationship Id="rId89" Type="http://schemas.openxmlformats.org/officeDocument/2006/relationships/image" Target="../media/image140.png"/><Relationship Id="rId112" Type="http://schemas.openxmlformats.org/officeDocument/2006/relationships/image" Target="../media/image163.png"/><Relationship Id="rId133" Type="http://schemas.openxmlformats.org/officeDocument/2006/relationships/image" Target="../media/image184.png"/><Relationship Id="rId154" Type="http://schemas.openxmlformats.org/officeDocument/2006/relationships/image" Target="../media/image35.png"/><Relationship Id="rId175" Type="http://schemas.openxmlformats.org/officeDocument/2006/relationships/image" Target="../media/image218.png"/><Relationship Id="rId16" Type="http://schemas.openxmlformats.org/officeDocument/2006/relationships/image" Target="../media/image67.png"/><Relationship Id="rId37" Type="http://schemas.openxmlformats.org/officeDocument/2006/relationships/image" Target="../media/image88.png"/><Relationship Id="rId58" Type="http://schemas.openxmlformats.org/officeDocument/2006/relationships/image" Target="../media/image109.png"/><Relationship Id="rId79" Type="http://schemas.openxmlformats.org/officeDocument/2006/relationships/image" Target="../media/image130.png"/><Relationship Id="rId102" Type="http://schemas.openxmlformats.org/officeDocument/2006/relationships/image" Target="../media/image153.png"/><Relationship Id="rId123" Type="http://schemas.openxmlformats.org/officeDocument/2006/relationships/image" Target="../media/image174.png"/><Relationship Id="rId144" Type="http://schemas.openxmlformats.org/officeDocument/2006/relationships/image" Target="../media/image195.png"/><Relationship Id="rId90" Type="http://schemas.openxmlformats.org/officeDocument/2006/relationships/image" Target="../media/image141.png"/><Relationship Id="rId165" Type="http://schemas.openxmlformats.org/officeDocument/2006/relationships/image" Target="../media/image49.png"/><Relationship Id="rId186" Type="http://schemas.openxmlformats.org/officeDocument/2006/relationships/image" Target="../media/image40.png"/><Relationship Id="rId27" Type="http://schemas.openxmlformats.org/officeDocument/2006/relationships/image" Target="../media/image78.png"/><Relationship Id="rId48" Type="http://schemas.openxmlformats.org/officeDocument/2006/relationships/image" Target="../media/image99.png"/><Relationship Id="rId69" Type="http://schemas.openxmlformats.org/officeDocument/2006/relationships/image" Target="../media/image120.png"/><Relationship Id="rId113" Type="http://schemas.openxmlformats.org/officeDocument/2006/relationships/image" Target="../media/image164.png"/><Relationship Id="rId134" Type="http://schemas.openxmlformats.org/officeDocument/2006/relationships/image" Target="../media/image185.png"/><Relationship Id="rId80" Type="http://schemas.openxmlformats.org/officeDocument/2006/relationships/image" Target="../media/image131.png"/><Relationship Id="rId155" Type="http://schemas.openxmlformats.org/officeDocument/2006/relationships/image" Target="../media/image205.png"/><Relationship Id="rId176" Type="http://schemas.openxmlformats.org/officeDocument/2006/relationships/image" Target="../media/image219.png"/><Relationship Id="rId17" Type="http://schemas.openxmlformats.org/officeDocument/2006/relationships/image" Target="../media/image68.png"/><Relationship Id="rId38" Type="http://schemas.openxmlformats.org/officeDocument/2006/relationships/image" Target="../media/image89.png"/><Relationship Id="rId59" Type="http://schemas.openxmlformats.org/officeDocument/2006/relationships/image" Target="../media/image110.png"/><Relationship Id="rId103" Type="http://schemas.openxmlformats.org/officeDocument/2006/relationships/image" Target="../media/image154.png"/><Relationship Id="rId124" Type="http://schemas.openxmlformats.org/officeDocument/2006/relationships/image" Target="../media/image175.png"/><Relationship Id="rId70" Type="http://schemas.openxmlformats.org/officeDocument/2006/relationships/image" Target="../media/image121.png"/><Relationship Id="rId91" Type="http://schemas.openxmlformats.org/officeDocument/2006/relationships/image" Target="../media/image142.png"/><Relationship Id="rId145" Type="http://schemas.openxmlformats.org/officeDocument/2006/relationships/image" Target="../media/image196.png"/><Relationship Id="rId166" Type="http://schemas.openxmlformats.org/officeDocument/2006/relationships/image" Target="../media/image50.png"/><Relationship Id="rId187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79.png"/><Relationship Id="rId49" Type="http://schemas.openxmlformats.org/officeDocument/2006/relationships/image" Target="../media/image100.png"/><Relationship Id="rId114" Type="http://schemas.openxmlformats.org/officeDocument/2006/relationships/image" Target="../media/image165.png"/><Relationship Id="rId60" Type="http://schemas.openxmlformats.org/officeDocument/2006/relationships/image" Target="../media/image111.png"/><Relationship Id="rId81" Type="http://schemas.openxmlformats.org/officeDocument/2006/relationships/image" Target="../media/image132.png"/><Relationship Id="rId135" Type="http://schemas.openxmlformats.org/officeDocument/2006/relationships/image" Target="../media/image186.png"/><Relationship Id="rId156" Type="http://schemas.openxmlformats.org/officeDocument/2006/relationships/image" Target="../media/image206.png"/><Relationship Id="rId177" Type="http://schemas.openxmlformats.org/officeDocument/2006/relationships/image" Target="../media/image2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12.png"/><Relationship Id="rId18" Type="http://schemas.openxmlformats.org/officeDocument/2006/relationships/image" Target="../media/image423.png"/><Relationship Id="rId26" Type="http://schemas.openxmlformats.org/officeDocument/2006/relationships/image" Target="../media/image436.png"/><Relationship Id="rId3" Type="http://schemas.openxmlformats.org/officeDocument/2006/relationships/image" Target="../media/image432.png"/><Relationship Id="rId21" Type="http://schemas.openxmlformats.org/officeDocument/2006/relationships/image" Target="../media/image426.png"/><Relationship Id="rId7" Type="http://schemas.openxmlformats.org/officeDocument/2006/relationships/image" Target="../media/image408.png"/><Relationship Id="rId12" Type="http://schemas.openxmlformats.org/officeDocument/2006/relationships/image" Target="../media/image411.png"/><Relationship Id="rId17" Type="http://schemas.openxmlformats.org/officeDocument/2006/relationships/image" Target="../media/image422.png"/><Relationship Id="rId25" Type="http://schemas.openxmlformats.org/officeDocument/2006/relationships/image" Target="../media/image435.png"/><Relationship Id="rId2" Type="http://schemas.openxmlformats.org/officeDocument/2006/relationships/image" Target="../media/image431.png"/><Relationship Id="rId16" Type="http://schemas.openxmlformats.org/officeDocument/2006/relationships/image" Target="../media/image415.png"/><Relationship Id="rId20" Type="http://schemas.openxmlformats.org/officeDocument/2006/relationships/image" Target="../media/image4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7.png"/><Relationship Id="rId11" Type="http://schemas.openxmlformats.org/officeDocument/2006/relationships/image" Target="../media/image410.png"/><Relationship Id="rId24" Type="http://schemas.openxmlformats.org/officeDocument/2006/relationships/image" Target="../media/image429.png"/><Relationship Id="rId5" Type="http://schemas.openxmlformats.org/officeDocument/2006/relationships/image" Target="../media/image434.png"/><Relationship Id="rId15" Type="http://schemas.openxmlformats.org/officeDocument/2006/relationships/image" Target="../media/image414.png"/><Relationship Id="rId23" Type="http://schemas.openxmlformats.org/officeDocument/2006/relationships/image" Target="../media/image428.png"/><Relationship Id="rId10" Type="http://schemas.openxmlformats.org/officeDocument/2006/relationships/image" Target="../media/image409.png"/><Relationship Id="rId19" Type="http://schemas.openxmlformats.org/officeDocument/2006/relationships/image" Target="../media/image424.png"/><Relationship Id="rId4" Type="http://schemas.openxmlformats.org/officeDocument/2006/relationships/image" Target="../media/image433.png"/><Relationship Id="rId9" Type="http://schemas.openxmlformats.org/officeDocument/2006/relationships/image" Target="../media/image401.png"/><Relationship Id="rId14" Type="http://schemas.openxmlformats.org/officeDocument/2006/relationships/image" Target="../media/image413.png"/><Relationship Id="rId22" Type="http://schemas.openxmlformats.org/officeDocument/2006/relationships/image" Target="../media/image427.png"/><Relationship Id="rId27" Type="http://schemas.openxmlformats.org/officeDocument/2006/relationships/image" Target="../media/image4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13" Type="http://schemas.openxmlformats.org/officeDocument/2006/relationships/image" Target="../media/image414.png"/><Relationship Id="rId18" Type="http://schemas.openxmlformats.org/officeDocument/2006/relationships/image" Target="../media/image425.png"/><Relationship Id="rId26" Type="http://schemas.openxmlformats.org/officeDocument/2006/relationships/image" Target="../media/image427.png"/><Relationship Id="rId3" Type="http://schemas.openxmlformats.org/officeDocument/2006/relationships/image" Target="../media/image421.png"/><Relationship Id="rId21" Type="http://schemas.openxmlformats.org/officeDocument/2006/relationships/image" Target="../media/image439.png"/><Relationship Id="rId7" Type="http://schemas.openxmlformats.org/officeDocument/2006/relationships/image" Target="../media/image401.png"/><Relationship Id="rId12" Type="http://schemas.openxmlformats.org/officeDocument/2006/relationships/image" Target="../media/image413.png"/><Relationship Id="rId17" Type="http://schemas.openxmlformats.org/officeDocument/2006/relationships/image" Target="../media/image424.png"/><Relationship Id="rId25" Type="http://schemas.openxmlformats.org/officeDocument/2006/relationships/image" Target="../media/image426.png"/><Relationship Id="rId2" Type="http://schemas.openxmlformats.org/officeDocument/2006/relationships/image" Target="../media/image420.png"/><Relationship Id="rId16" Type="http://schemas.openxmlformats.org/officeDocument/2006/relationships/image" Target="../media/image423.png"/><Relationship Id="rId20" Type="http://schemas.openxmlformats.org/officeDocument/2006/relationships/image" Target="../media/image438.png"/><Relationship Id="rId29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image" Target="../media/image412.png"/><Relationship Id="rId24" Type="http://schemas.openxmlformats.org/officeDocument/2006/relationships/image" Target="../media/image442.png"/><Relationship Id="rId5" Type="http://schemas.openxmlformats.org/officeDocument/2006/relationships/image" Target="../media/image408.png"/><Relationship Id="rId15" Type="http://schemas.openxmlformats.org/officeDocument/2006/relationships/image" Target="../media/image422.png"/><Relationship Id="rId23" Type="http://schemas.openxmlformats.org/officeDocument/2006/relationships/image" Target="../media/image441.png"/><Relationship Id="rId28" Type="http://schemas.openxmlformats.org/officeDocument/2006/relationships/image" Target="../media/image429.png"/><Relationship Id="rId10" Type="http://schemas.openxmlformats.org/officeDocument/2006/relationships/image" Target="../media/image411.png"/><Relationship Id="rId19" Type="http://schemas.openxmlformats.org/officeDocument/2006/relationships/image" Target="../media/image437.png"/><Relationship Id="rId4" Type="http://schemas.openxmlformats.org/officeDocument/2006/relationships/image" Target="../media/image407.png"/><Relationship Id="rId9" Type="http://schemas.openxmlformats.org/officeDocument/2006/relationships/image" Target="../media/image410.png"/><Relationship Id="rId14" Type="http://schemas.openxmlformats.org/officeDocument/2006/relationships/image" Target="../media/image415.png"/><Relationship Id="rId22" Type="http://schemas.openxmlformats.org/officeDocument/2006/relationships/image" Target="../media/image440.png"/><Relationship Id="rId27" Type="http://schemas.openxmlformats.org/officeDocument/2006/relationships/image" Target="../media/image4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13" Type="http://schemas.openxmlformats.org/officeDocument/2006/relationships/image" Target="../media/image428.png"/><Relationship Id="rId18" Type="http://schemas.openxmlformats.org/officeDocument/2006/relationships/image" Target="../media/image410.png"/><Relationship Id="rId26" Type="http://schemas.openxmlformats.org/officeDocument/2006/relationships/image" Target="../media/image424.png"/><Relationship Id="rId3" Type="http://schemas.openxmlformats.org/officeDocument/2006/relationships/image" Target="../media/image421.png"/><Relationship Id="rId21" Type="http://schemas.openxmlformats.org/officeDocument/2006/relationships/image" Target="../media/image413.png"/><Relationship Id="rId7" Type="http://schemas.openxmlformats.org/officeDocument/2006/relationships/image" Target="../media/image446.png"/><Relationship Id="rId12" Type="http://schemas.openxmlformats.org/officeDocument/2006/relationships/image" Target="../media/image427.png"/><Relationship Id="rId17" Type="http://schemas.openxmlformats.org/officeDocument/2006/relationships/image" Target="../media/image430.png"/><Relationship Id="rId25" Type="http://schemas.openxmlformats.org/officeDocument/2006/relationships/image" Target="../media/image423.png"/><Relationship Id="rId2" Type="http://schemas.openxmlformats.org/officeDocument/2006/relationships/image" Target="../media/image420.png"/><Relationship Id="rId16" Type="http://schemas.openxmlformats.org/officeDocument/2006/relationships/image" Target="../media/image408.png"/><Relationship Id="rId20" Type="http://schemas.openxmlformats.org/officeDocument/2006/relationships/image" Target="../media/image412.png"/><Relationship Id="rId29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11" Type="http://schemas.openxmlformats.org/officeDocument/2006/relationships/image" Target="../media/image409.png"/><Relationship Id="rId24" Type="http://schemas.openxmlformats.org/officeDocument/2006/relationships/image" Target="../media/image422.png"/><Relationship Id="rId5" Type="http://schemas.openxmlformats.org/officeDocument/2006/relationships/image" Target="../media/image444.png"/><Relationship Id="rId15" Type="http://schemas.openxmlformats.org/officeDocument/2006/relationships/image" Target="../media/image407.png"/><Relationship Id="rId23" Type="http://schemas.openxmlformats.org/officeDocument/2006/relationships/image" Target="../media/image415.png"/><Relationship Id="rId28" Type="http://schemas.openxmlformats.org/officeDocument/2006/relationships/image" Target="../media/image426.png"/><Relationship Id="rId10" Type="http://schemas.openxmlformats.org/officeDocument/2006/relationships/image" Target="../media/image449.png"/><Relationship Id="rId19" Type="http://schemas.openxmlformats.org/officeDocument/2006/relationships/image" Target="../media/image411.png"/><Relationship Id="rId31" Type="http://schemas.openxmlformats.org/officeDocument/2006/relationships/image" Target="../media/image452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Relationship Id="rId14" Type="http://schemas.openxmlformats.org/officeDocument/2006/relationships/image" Target="../media/image429.png"/><Relationship Id="rId22" Type="http://schemas.openxmlformats.org/officeDocument/2006/relationships/image" Target="../media/image414.png"/><Relationship Id="rId27" Type="http://schemas.openxmlformats.org/officeDocument/2006/relationships/image" Target="../media/image425.png"/><Relationship Id="rId30" Type="http://schemas.openxmlformats.org/officeDocument/2006/relationships/image" Target="../media/image4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29.png"/><Relationship Id="rId18" Type="http://schemas.openxmlformats.org/officeDocument/2006/relationships/image" Target="../media/image407.png"/><Relationship Id="rId26" Type="http://schemas.openxmlformats.org/officeDocument/2006/relationships/image" Target="../media/image415.png"/><Relationship Id="rId3" Type="http://schemas.openxmlformats.org/officeDocument/2006/relationships/image" Target="../media/image421.png"/><Relationship Id="rId21" Type="http://schemas.openxmlformats.org/officeDocument/2006/relationships/image" Target="../media/image410.png"/><Relationship Id="rId7" Type="http://schemas.openxmlformats.org/officeDocument/2006/relationships/image" Target="../media/image453.png"/><Relationship Id="rId12" Type="http://schemas.openxmlformats.org/officeDocument/2006/relationships/image" Target="../media/image428.png"/><Relationship Id="rId17" Type="http://schemas.openxmlformats.org/officeDocument/2006/relationships/image" Target="../media/image457.png"/><Relationship Id="rId25" Type="http://schemas.openxmlformats.org/officeDocument/2006/relationships/image" Target="../media/image414.png"/><Relationship Id="rId2" Type="http://schemas.openxmlformats.org/officeDocument/2006/relationships/image" Target="../media/image420.png"/><Relationship Id="rId16" Type="http://schemas.openxmlformats.org/officeDocument/2006/relationships/image" Target="../media/image456.png"/><Relationship Id="rId20" Type="http://schemas.openxmlformats.org/officeDocument/2006/relationships/image" Target="../media/image430.png"/><Relationship Id="rId29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11" Type="http://schemas.openxmlformats.org/officeDocument/2006/relationships/image" Target="../media/image427.png"/><Relationship Id="rId24" Type="http://schemas.openxmlformats.org/officeDocument/2006/relationships/image" Target="../media/image413.png"/><Relationship Id="rId5" Type="http://schemas.openxmlformats.org/officeDocument/2006/relationships/image" Target="../media/image444.png"/><Relationship Id="rId15" Type="http://schemas.openxmlformats.org/officeDocument/2006/relationships/image" Target="../media/image455.png"/><Relationship Id="rId23" Type="http://schemas.openxmlformats.org/officeDocument/2006/relationships/image" Target="../media/image412.png"/><Relationship Id="rId28" Type="http://schemas.openxmlformats.org/officeDocument/2006/relationships/image" Target="../media/image423.png"/><Relationship Id="rId10" Type="http://schemas.openxmlformats.org/officeDocument/2006/relationships/image" Target="../media/image409.png"/><Relationship Id="rId19" Type="http://schemas.openxmlformats.org/officeDocument/2006/relationships/image" Target="../media/image408.png"/><Relationship Id="rId31" Type="http://schemas.openxmlformats.org/officeDocument/2006/relationships/image" Target="../media/image426.png"/><Relationship Id="rId4" Type="http://schemas.openxmlformats.org/officeDocument/2006/relationships/image" Target="../media/image443.png"/><Relationship Id="rId9" Type="http://schemas.openxmlformats.org/officeDocument/2006/relationships/image" Target="../media/image401.png"/><Relationship Id="rId14" Type="http://schemas.openxmlformats.org/officeDocument/2006/relationships/image" Target="../media/image454.png"/><Relationship Id="rId22" Type="http://schemas.openxmlformats.org/officeDocument/2006/relationships/image" Target="../media/image411.png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9.png"/><Relationship Id="rId18" Type="http://schemas.openxmlformats.org/officeDocument/2006/relationships/image" Target="../media/image462.png"/><Relationship Id="rId26" Type="http://schemas.openxmlformats.org/officeDocument/2006/relationships/image" Target="../media/image430.png"/><Relationship Id="rId21" Type="http://schemas.openxmlformats.org/officeDocument/2006/relationships/image" Target="../media/image465.png"/><Relationship Id="rId34" Type="http://schemas.openxmlformats.org/officeDocument/2006/relationships/image" Target="../media/image423.png"/><Relationship Id="rId7" Type="http://schemas.openxmlformats.org/officeDocument/2006/relationships/image" Target="../media/image453.png"/><Relationship Id="rId12" Type="http://schemas.openxmlformats.org/officeDocument/2006/relationships/image" Target="../media/image428.png"/><Relationship Id="rId17" Type="http://schemas.openxmlformats.org/officeDocument/2006/relationships/image" Target="../media/image461.png"/><Relationship Id="rId25" Type="http://schemas.openxmlformats.org/officeDocument/2006/relationships/image" Target="../media/image408.png"/><Relationship Id="rId33" Type="http://schemas.openxmlformats.org/officeDocument/2006/relationships/image" Target="../media/image422.png"/><Relationship Id="rId2" Type="http://schemas.openxmlformats.org/officeDocument/2006/relationships/image" Target="../media/image420.png"/><Relationship Id="rId16" Type="http://schemas.openxmlformats.org/officeDocument/2006/relationships/image" Target="../media/image460.png"/><Relationship Id="rId20" Type="http://schemas.openxmlformats.org/officeDocument/2006/relationships/image" Target="../media/image464.png"/><Relationship Id="rId29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11" Type="http://schemas.openxmlformats.org/officeDocument/2006/relationships/image" Target="../media/image427.png"/><Relationship Id="rId24" Type="http://schemas.openxmlformats.org/officeDocument/2006/relationships/image" Target="../media/image407.png"/><Relationship Id="rId32" Type="http://schemas.openxmlformats.org/officeDocument/2006/relationships/image" Target="../media/image415.png"/><Relationship Id="rId37" Type="http://schemas.openxmlformats.org/officeDocument/2006/relationships/image" Target="../media/image426.png"/><Relationship Id="rId5" Type="http://schemas.openxmlformats.org/officeDocument/2006/relationships/image" Target="../media/image444.png"/><Relationship Id="rId15" Type="http://schemas.openxmlformats.org/officeDocument/2006/relationships/image" Target="../media/image459.png"/><Relationship Id="rId23" Type="http://schemas.openxmlformats.org/officeDocument/2006/relationships/image" Target="../media/image467.png"/><Relationship Id="rId28" Type="http://schemas.openxmlformats.org/officeDocument/2006/relationships/image" Target="../media/image411.png"/><Relationship Id="rId36" Type="http://schemas.openxmlformats.org/officeDocument/2006/relationships/image" Target="../media/image425.png"/><Relationship Id="rId10" Type="http://schemas.openxmlformats.org/officeDocument/2006/relationships/image" Target="../media/image409.png"/><Relationship Id="rId19" Type="http://schemas.openxmlformats.org/officeDocument/2006/relationships/image" Target="../media/image463.png"/><Relationship Id="rId31" Type="http://schemas.openxmlformats.org/officeDocument/2006/relationships/image" Target="../media/image414.png"/><Relationship Id="rId4" Type="http://schemas.openxmlformats.org/officeDocument/2006/relationships/image" Target="../media/image443.png"/><Relationship Id="rId9" Type="http://schemas.openxmlformats.org/officeDocument/2006/relationships/image" Target="../media/image401.png"/><Relationship Id="rId14" Type="http://schemas.openxmlformats.org/officeDocument/2006/relationships/image" Target="../media/image458.png"/><Relationship Id="rId22" Type="http://schemas.openxmlformats.org/officeDocument/2006/relationships/image" Target="../media/image466.png"/><Relationship Id="rId27" Type="http://schemas.openxmlformats.org/officeDocument/2006/relationships/image" Target="../media/image410.png"/><Relationship Id="rId30" Type="http://schemas.openxmlformats.org/officeDocument/2006/relationships/image" Target="../media/image413.png"/><Relationship Id="rId35" Type="http://schemas.openxmlformats.org/officeDocument/2006/relationships/image" Target="../media/image424.png"/><Relationship Id="rId8" Type="http://schemas.openxmlformats.org/officeDocument/2006/relationships/image" Target="../media/image400.png"/><Relationship Id="rId3" Type="http://schemas.openxmlformats.org/officeDocument/2006/relationships/image" Target="../media/image421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3.png"/><Relationship Id="rId18" Type="http://schemas.openxmlformats.org/officeDocument/2006/relationships/image" Target="../media/image400.png"/><Relationship Id="rId26" Type="http://schemas.openxmlformats.org/officeDocument/2006/relationships/image" Target="../media/image480.png"/><Relationship Id="rId39" Type="http://schemas.openxmlformats.org/officeDocument/2006/relationships/image" Target="../media/image424.png"/><Relationship Id="rId21" Type="http://schemas.openxmlformats.org/officeDocument/2006/relationships/image" Target="../media/image429.png"/><Relationship Id="rId34" Type="http://schemas.openxmlformats.org/officeDocument/2006/relationships/image" Target="../media/image413.png"/><Relationship Id="rId42" Type="http://schemas.openxmlformats.org/officeDocument/2006/relationships/image" Target="../media/image427.png"/><Relationship Id="rId7" Type="http://schemas.openxmlformats.org/officeDocument/2006/relationships/image" Target="../media/image453.png"/><Relationship Id="rId2" Type="http://schemas.openxmlformats.org/officeDocument/2006/relationships/image" Target="../media/image420.png"/><Relationship Id="rId16" Type="http://schemas.openxmlformats.org/officeDocument/2006/relationships/image" Target="../media/image476.png"/><Relationship Id="rId20" Type="http://schemas.openxmlformats.org/officeDocument/2006/relationships/image" Target="../media/image409.png"/><Relationship Id="rId29" Type="http://schemas.openxmlformats.org/officeDocument/2006/relationships/image" Target="../media/image408.png"/><Relationship Id="rId41" Type="http://schemas.openxmlformats.org/officeDocument/2006/relationships/image" Target="../media/image4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11" Type="http://schemas.openxmlformats.org/officeDocument/2006/relationships/image" Target="../media/image471.png"/><Relationship Id="rId24" Type="http://schemas.openxmlformats.org/officeDocument/2006/relationships/image" Target="../media/image478.png"/><Relationship Id="rId32" Type="http://schemas.openxmlformats.org/officeDocument/2006/relationships/image" Target="../media/image411.png"/><Relationship Id="rId37" Type="http://schemas.openxmlformats.org/officeDocument/2006/relationships/image" Target="../media/image422.png"/><Relationship Id="rId40" Type="http://schemas.openxmlformats.org/officeDocument/2006/relationships/image" Target="../media/image425.png"/><Relationship Id="rId5" Type="http://schemas.openxmlformats.org/officeDocument/2006/relationships/image" Target="../media/image444.png"/><Relationship Id="rId15" Type="http://schemas.openxmlformats.org/officeDocument/2006/relationships/image" Target="../media/image475.png"/><Relationship Id="rId23" Type="http://schemas.openxmlformats.org/officeDocument/2006/relationships/image" Target="../media/image459.png"/><Relationship Id="rId28" Type="http://schemas.openxmlformats.org/officeDocument/2006/relationships/image" Target="../media/image407.png"/><Relationship Id="rId36" Type="http://schemas.openxmlformats.org/officeDocument/2006/relationships/image" Target="../media/image415.png"/><Relationship Id="rId10" Type="http://schemas.openxmlformats.org/officeDocument/2006/relationships/image" Target="../media/image470.png"/><Relationship Id="rId19" Type="http://schemas.openxmlformats.org/officeDocument/2006/relationships/image" Target="../media/image401.png"/><Relationship Id="rId31" Type="http://schemas.openxmlformats.org/officeDocument/2006/relationships/image" Target="../media/image410.png"/><Relationship Id="rId4" Type="http://schemas.openxmlformats.org/officeDocument/2006/relationships/image" Target="../media/image443.png"/><Relationship Id="rId9" Type="http://schemas.openxmlformats.org/officeDocument/2006/relationships/image" Target="../media/image469.png"/><Relationship Id="rId14" Type="http://schemas.openxmlformats.org/officeDocument/2006/relationships/image" Target="../media/image474.png"/><Relationship Id="rId22" Type="http://schemas.openxmlformats.org/officeDocument/2006/relationships/image" Target="../media/image458.png"/><Relationship Id="rId27" Type="http://schemas.openxmlformats.org/officeDocument/2006/relationships/image" Target="../media/image481.png"/><Relationship Id="rId30" Type="http://schemas.openxmlformats.org/officeDocument/2006/relationships/image" Target="../media/image430.png"/><Relationship Id="rId35" Type="http://schemas.openxmlformats.org/officeDocument/2006/relationships/image" Target="../media/image414.png"/><Relationship Id="rId43" Type="http://schemas.openxmlformats.org/officeDocument/2006/relationships/image" Target="../media/image428.png"/><Relationship Id="rId8" Type="http://schemas.openxmlformats.org/officeDocument/2006/relationships/image" Target="../media/image468.png"/><Relationship Id="rId3" Type="http://schemas.openxmlformats.org/officeDocument/2006/relationships/image" Target="../media/image421.png"/><Relationship Id="rId12" Type="http://schemas.openxmlformats.org/officeDocument/2006/relationships/image" Target="../media/image472.png"/><Relationship Id="rId17" Type="http://schemas.openxmlformats.org/officeDocument/2006/relationships/image" Target="../media/image477.png"/><Relationship Id="rId25" Type="http://schemas.openxmlformats.org/officeDocument/2006/relationships/image" Target="../media/image479.png"/><Relationship Id="rId33" Type="http://schemas.openxmlformats.org/officeDocument/2006/relationships/image" Target="../media/image412.png"/><Relationship Id="rId38" Type="http://schemas.openxmlformats.org/officeDocument/2006/relationships/image" Target="../media/image423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8.png"/><Relationship Id="rId18" Type="http://schemas.openxmlformats.org/officeDocument/2006/relationships/image" Target="../media/image459.png"/><Relationship Id="rId26" Type="http://schemas.openxmlformats.org/officeDocument/2006/relationships/image" Target="../media/image408.png"/><Relationship Id="rId39" Type="http://schemas.openxmlformats.org/officeDocument/2006/relationships/image" Target="../media/image427.png"/><Relationship Id="rId21" Type="http://schemas.openxmlformats.org/officeDocument/2006/relationships/image" Target="../media/image480.png"/><Relationship Id="rId34" Type="http://schemas.openxmlformats.org/officeDocument/2006/relationships/image" Target="../media/image422.png"/><Relationship Id="rId7" Type="http://schemas.openxmlformats.org/officeDocument/2006/relationships/image" Target="../media/image453.png"/><Relationship Id="rId12" Type="http://schemas.openxmlformats.org/officeDocument/2006/relationships/image" Target="../media/image486.png"/><Relationship Id="rId17" Type="http://schemas.openxmlformats.org/officeDocument/2006/relationships/image" Target="../media/image458.png"/><Relationship Id="rId25" Type="http://schemas.openxmlformats.org/officeDocument/2006/relationships/image" Target="../media/image407.png"/><Relationship Id="rId33" Type="http://schemas.openxmlformats.org/officeDocument/2006/relationships/image" Target="../media/image415.png"/><Relationship Id="rId38" Type="http://schemas.openxmlformats.org/officeDocument/2006/relationships/image" Target="../media/image426.png"/><Relationship Id="rId2" Type="http://schemas.openxmlformats.org/officeDocument/2006/relationships/image" Target="../media/image420.png"/><Relationship Id="rId16" Type="http://schemas.openxmlformats.org/officeDocument/2006/relationships/image" Target="../media/image429.png"/><Relationship Id="rId20" Type="http://schemas.openxmlformats.org/officeDocument/2006/relationships/image" Target="../media/image479.png"/><Relationship Id="rId29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11" Type="http://schemas.openxmlformats.org/officeDocument/2006/relationships/image" Target="../media/image485.png"/><Relationship Id="rId24" Type="http://schemas.openxmlformats.org/officeDocument/2006/relationships/image" Target="../media/image488.png"/><Relationship Id="rId32" Type="http://schemas.openxmlformats.org/officeDocument/2006/relationships/image" Target="../media/image414.png"/><Relationship Id="rId37" Type="http://schemas.openxmlformats.org/officeDocument/2006/relationships/image" Target="../media/image425.png"/><Relationship Id="rId40" Type="http://schemas.openxmlformats.org/officeDocument/2006/relationships/image" Target="../media/image428.png"/><Relationship Id="rId5" Type="http://schemas.openxmlformats.org/officeDocument/2006/relationships/image" Target="../media/image444.png"/><Relationship Id="rId15" Type="http://schemas.openxmlformats.org/officeDocument/2006/relationships/image" Target="../media/image409.png"/><Relationship Id="rId23" Type="http://schemas.openxmlformats.org/officeDocument/2006/relationships/image" Target="../media/image487.png"/><Relationship Id="rId28" Type="http://schemas.openxmlformats.org/officeDocument/2006/relationships/image" Target="../media/image410.png"/><Relationship Id="rId36" Type="http://schemas.openxmlformats.org/officeDocument/2006/relationships/image" Target="../media/image424.png"/><Relationship Id="rId10" Type="http://schemas.openxmlformats.org/officeDocument/2006/relationships/image" Target="../media/image484.png"/><Relationship Id="rId19" Type="http://schemas.openxmlformats.org/officeDocument/2006/relationships/image" Target="../media/image478.png"/><Relationship Id="rId31" Type="http://schemas.openxmlformats.org/officeDocument/2006/relationships/image" Target="../media/image413.png"/><Relationship Id="rId4" Type="http://schemas.openxmlformats.org/officeDocument/2006/relationships/image" Target="../media/image443.png"/><Relationship Id="rId9" Type="http://schemas.openxmlformats.org/officeDocument/2006/relationships/image" Target="../media/image483.png"/><Relationship Id="rId14" Type="http://schemas.openxmlformats.org/officeDocument/2006/relationships/image" Target="../media/image449.png"/><Relationship Id="rId22" Type="http://schemas.openxmlformats.org/officeDocument/2006/relationships/image" Target="../media/image481.png"/><Relationship Id="rId27" Type="http://schemas.openxmlformats.org/officeDocument/2006/relationships/image" Target="../media/image430.png"/><Relationship Id="rId30" Type="http://schemas.openxmlformats.org/officeDocument/2006/relationships/image" Target="../media/image412.png"/><Relationship Id="rId35" Type="http://schemas.openxmlformats.org/officeDocument/2006/relationships/image" Target="../media/image423.png"/><Relationship Id="rId8" Type="http://schemas.openxmlformats.org/officeDocument/2006/relationships/image" Target="../media/image482.png"/><Relationship Id="rId3" Type="http://schemas.openxmlformats.org/officeDocument/2006/relationships/image" Target="../media/image421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0.png"/><Relationship Id="rId18" Type="http://schemas.openxmlformats.org/officeDocument/2006/relationships/image" Target="../media/image459.png"/><Relationship Id="rId26" Type="http://schemas.openxmlformats.org/officeDocument/2006/relationships/image" Target="../media/image430.png"/><Relationship Id="rId39" Type="http://schemas.openxmlformats.org/officeDocument/2006/relationships/image" Target="../media/image428.png"/><Relationship Id="rId21" Type="http://schemas.openxmlformats.org/officeDocument/2006/relationships/image" Target="../media/image480.png"/><Relationship Id="rId34" Type="http://schemas.openxmlformats.org/officeDocument/2006/relationships/image" Target="../media/image423.png"/><Relationship Id="rId7" Type="http://schemas.openxmlformats.org/officeDocument/2006/relationships/image" Target="../media/image453.png"/><Relationship Id="rId12" Type="http://schemas.openxmlformats.org/officeDocument/2006/relationships/image" Target="../media/image486.png"/><Relationship Id="rId17" Type="http://schemas.openxmlformats.org/officeDocument/2006/relationships/image" Target="../media/image458.png"/><Relationship Id="rId25" Type="http://schemas.openxmlformats.org/officeDocument/2006/relationships/image" Target="../media/image408.png"/><Relationship Id="rId33" Type="http://schemas.openxmlformats.org/officeDocument/2006/relationships/image" Target="../media/image422.png"/><Relationship Id="rId38" Type="http://schemas.openxmlformats.org/officeDocument/2006/relationships/image" Target="../media/image427.png"/><Relationship Id="rId2" Type="http://schemas.openxmlformats.org/officeDocument/2006/relationships/image" Target="../media/image420.png"/><Relationship Id="rId16" Type="http://schemas.openxmlformats.org/officeDocument/2006/relationships/image" Target="../media/image429.png"/><Relationship Id="rId20" Type="http://schemas.openxmlformats.org/officeDocument/2006/relationships/image" Target="../media/image479.png"/><Relationship Id="rId29" Type="http://schemas.openxmlformats.org/officeDocument/2006/relationships/image" Target="../media/image4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png"/><Relationship Id="rId11" Type="http://schemas.openxmlformats.org/officeDocument/2006/relationships/image" Target="../media/image485.png"/><Relationship Id="rId24" Type="http://schemas.openxmlformats.org/officeDocument/2006/relationships/image" Target="../media/image407.png"/><Relationship Id="rId32" Type="http://schemas.openxmlformats.org/officeDocument/2006/relationships/image" Target="../media/image415.png"/><Relationship Id="rId37" Type="http://schemas.openxmlformats.org/officeDocument/2006/relationships/image" Target="../media/image426.png"/><Relationship Id="rId5" Type="http://schemas.openxmlformats.org/officeDocument/2006/relationships/image" Target="../media/image444.png"/><Relationship Id="rId15" Type="http://schemas.openxmlformats.org/officeDocument/2006/relationships/image" Target="../media/image409.png"/><Relationship Id="rId23" Type="http://schemas.openxmlformats.org/officeDocument/2006/relationships/image" Target="../media/image489.png"/><Relationship Id="rId28" Type="http://schemas.openxmlformats.org/officeDocument/2006/relationships/image" Target="../media/image411.png"/><Relationship Id="rId36" Type="http://schemas.openxmlformats.org/officeDocument/2006/relationships/image" Target="../media/image425.png"/><Relationship Id="rId10" Type="http://schemas.openxmlformats.org/officeDocument/2006/relationships/image" Target="../media/image484.png"/><Relationship Id="rId19" Type="http://schemas.openxmlformats.org/officeDocument/2006/relationships/image" Target="../media/image478.png"/><Relationship Id="rId31" Type="http://schemas.openxmlformats.org/officeDocument/2006/relationships/image" Target="../media/image414.png"/><Relationship Id="rId4" Type="http://schemas.openxmlformats.org/officeDocument/2006/relationships/image" Target="../media/image443.png"/><Relationship Id="rId9" Type="http://schemas.openxmlformats.org/officeDocument/2006/relationships/image" Target="../media/image483.png"/><Relationship Id="rId14" Type="http://schemas.openxmlformats.org/officeDocument/2006/relationships/image" Target="../media/image401.png"/><Relationship Id="rId22" Type="http://schemas.openxmlformats.org/officeDocument/2006/relationships/image" Target="../media/image481.png"/><Relationship Id="rId27" Type="http://schemas.openxmlformats.org/officeDocument/2006/relationships/image" Target="../media/image410.png"/><Relationship Id="rId30" Type="http://schemas.openxmlformats.org/officeDocument/2006/relationships/image" Target="../media/image413.png"/><Relationship Id="rId35" Type="http://schemas.openxmlformats.org/officeDocument/2006/relationships/image" Target="../media/image424.png"/><Relationship Id="rId8" Type="http://schemas.openxmlformats.org/officeDocument/2006/relationships/image" Target="../media/image482.png"/><Relationship Id="rId3" Type="http://schemas.openxmlformats.org/officeDocument/2006/relationships/image" Target="../media/image4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7" Type="http://schemas.openxmlformats.org/officeDocument/2006/relationships/image" Target="../media/image497.jpg"/><Relationship Id="rId2" Type="http://schemas.openxmlformats.org/officeDocument/2006/relationships/image" Target="../media/image4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6.png"/><Relationship Id="rId5" Type="http://schemas.openxmlformats.org/officeDocument/2006/relationships/image" Target="../media/image495.jpg"/><Relationship Id="rId4" Type="http://schemas.openxmlformats.org/officeDocument/2006/relationships/image" Target="../media/image4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282.png"/><Relationship Id="rId18" Type="http://schemas.openxmlformats.org/officeDocument/2006/relationships/image" Target="../media/image492.png"/><Relationship Id="rId3" Type="http://schemas.openxmlformats.org/officeDocument/2006/relationships/image" Target="../media/image265.png"/><Relationship Id="rId7" Type="http://schemas.openxmlformats.org/officeDocument/2006/relationships/image" Target="../media/image275.png"/><Relationship Id="rId12" Type="http://schemas.openxmlformats.org/officeDocument/2006/relationships/image" Target="../media/image281.png"/><Relationship Id="rId17" Type="http://schemas.openxmlformats.org/officeDocument/2006/relationships/image" Target="../media/image499.png"/><Relationship Id="rId2" Type="http://schemas.openxmlformats.org/officeDocument/2006/relationships/image" Target="../media/image291.png"/><Relationship Id="rId16" Type="http://schemas.openxmlformats.org/officeDocument/2006/relationships/image" Target="../media/image4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5.png"/><Relationship Id="rId5" Type="http://schemas.openxmlformats.org/officeDocument/2006/relationships/image" Target="../media/image277.png"/><Relationship Id="rId15" Type="http://schemas.openxmlformats.org/officeDocument/2006/relationships/image" Target="../media/image284.png"/><Relationship Id="rId10" Type="http://schemas.openxmlformats.org/officeDocument/2006/relationships/image" Target="../media/image280.png"/><Relationship Id="rId19" Type="http://schemas.openxmlformats.org/officeDocument/2006/relationships/image" Target="../media/image493.png"/><Relationship Id="rId4" Type="http://schemas.openxmlformats.org/officeDocument/2006/relationships/image" Target="../media/image276.png"/><Relationship Id="rId9" Type="http://schemas.openxmlformats.org/officeDocument/2006/relationships/image" Target="../media/image279.png"/><Relationship Id="rId14" Type="http://schemas.openxmlformats.org/officeDocument/2006/relationships/image" Target="../media/image28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499.png"/><Relationship Id="rId26" Type="http://schemas.openxmlformats.org/officeDocument/2006/relationships/image" Target="../media/image511.png"/><Relationship Id="rId3" Type="http://schemas.openxmlformats.org/officeDocument/2006/relationships/image" Target="../media/image265.png"/><Relationship Id="rId21" Type="http://schemas.openxmlformats.org/officeDocument/2006/relationships/image" Target="../media/image506.png"/><Relationship Id="rId7" Type="http://schemas.openxmlformats.org/officeDocument/2006/relationships/image" Target="../media/image317.png"/><Relationship Id="rId12" Type="http://schemas.openxmlformats.org/officeDocument/2006/relationships/image" Target="../media/image282.png"/><Relationship Id="rId17" Type="http://schemas.openxmlformats.org/officeDocument/2006/relationships/image" Target="../media/image503.png"/><Relationship Id="rId25" Type="http://schemas.openxmlformats.org/officeDocument/2006/relationships/image" Target="../media/image510.png"/><Relationship Id="rId2" Type="http://schemas.openxmlformats.org/officeDocument/2006/relationships/image" Target="../media/image275.png"/><Relationship Id="rId16" Type="http://schemas.openxmlformats.org/officeDocument/2006/relationships/image" Target="../media/image292.png"/><Relationship Id="rId20" Type="http://schemas.openxmlformats.org/officeDocument/2006/relationships/image" Target="../media/image5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1.png"/><Relationship Id="rId11" Type="http://schemas.openxmlformats.org/officeDocument/2006/relationships/image" Target="../media/image281.png"/><Relationship Id="rId24" Type="http://schemas.openxmlformats.org/officeDocument/2006/relationships/image" Target="../media/image509.png"/><Relationship Id="rId5" Type="http://schemas.openxmlformats.org/officeDocument/2006/relationships/image" Target="../media/image277.png"/><Relationship Id="rId15" Type="http://schemas.openxmlformats.org/officeDocument/2006/relationships/image" Target="../media/image502.png"/><Relationship Id="rId23" Type="http://schemas.openxmlformats.org/officeDocument/2006/relationships/image" Target="../media/image508.png"/><Relationship Id="rId28" Type="http://schemas.openxmlformats.org/officeDocument/2006/relationships/image" Target="../media/image493.png"/><Relationship Id="rId10" Type="http://schemas.openxmlformats.org/officeDocument/2006/relationships/image" Target="../media/image285.png"/><Relationship Id="rId19" Type="http://schemas.openxmlformats.org/officeDocument/2006/relationships/image" Target="../media/image504.png"/><Relationship Id="rId4" Type="http://schemas.openxmlformats.org/officeDocument/2006/relationships/image" Target="../media/image500.pn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Relationship Id="rId22" Type="http://schemas.openxmlformats.org/officeDocument/2006/relationships/image" Target="../media/image507.png"/><Relationship Id="rId27" Type="http://schemas.openxmlformats.org/officeDocument/2006/relationships/image" Target="../media/image492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515.png"/><Relationship Id="rId26" Type="http://schemas.openxmlformats.org/officeDocument/2006/relationships/image" Target="../media/image523.png"/><Relationship Id="rId39" Type="http://schemas.openxmlformats.org/officeDocument/2006/relationships/image" Target="../media/image532.png"/><Relationship Id="rId21" Type="http://schemas.openxmlformats.org/officeDocument/2006/relationships/image" Target="../media/image518.png"/><Relationship Id="rId34" Type="http://schemas.openxmlformats.org/officeDocument/2006/relationships/image" Target="../media/image531.png"/><Relationship Id="rId42" Type="http://schemas.openxmlformats.org/officeDocument/2006/relationships/image" Target="../media/image506.png"/><Relationship Id="rId7" Type="http://schemas.openxmlformats.org/officeDocument/2006/relationships/image" Target="../media/image275.png"/><Relationship Id="rId2" Type="http://schemas.openxmlformats.org/officeDocument/2006/relationships/image" Target="../media/image285.png"/><Relationship Id="rId16" Type="http://schemas.openxmlformats.org/officeDocument/2006/relationships/image" Target="../media/image513.png"/><Relationship Id="rId29" Type="http://schemas.openxmlformats.org/officeDocument/2006/relationships/image" Target="../media/image5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1.png"/><Relationship Id="rId24" Type="http://schemas.openxmlformats.org/officeDocument/2006/relationships/image" Target="../media/image521.png"/><Relationship Id="rId32" Type="http://schemas.openxmlformats.org/officeDocument/2006/relationships/image" Target="../media/image529.png"/><Relationship Id="rId37" Type="http://schemas.openxmlformats.org/officeDocument/2006/relationships/image" Target="../media/image498.png"/><Relationship Id="rId40" Type="http://schemas.openxmlformats.org/officeDocument/2006/relationships/image" Target="../media/image504.png"/><Relationship Id="rId45" Type="http://schemas.openxmlformats.org/officeDocument/2006/relationships/image" Target="../media/image492.png"/><Relationship Id="rId5" Type="http://schemas.openxmlformats.org/officeDocument/2006/relationships/image" Target="../media/image277.png"/><Relationship Id="rId15" Type="http://schemas.openxmlformats.org/officeDocument/2006/relationships/image" Target="../media/image512.png"/><Relationship Id="rId23" Type="http://schemas.openxmlformats.org/officeDocument/2006/relationships/image" Target="../media/image520.png"/><Relationship Id="rId28" Type="http://schemas.openxmlformats.org/officeDocument/2006/relationships/image" Target="../media/image525.png"/><Relationship Id="rId36" Type="http://schemas.openxmlformats.org/officeDocument/2006/relationships/image" Target="../media/image292.png"/><Relationship Id="rId10" Type="http://schemas.openxmlformats.org/officeDocument/2006/relationships/image" Target="../media/image280.png"/><Relationship Id="rId19" Type="http://schemas.openxmlformats.org/officeDocument/2006/relationships/image" Target="../media/image516.png"/><Relationship Id="rId31" Type="http://schemas.openxmlformats.org/officeDocument/2006/relationships/image" Target="../media/image528.png"/><Relationship Id="rId44" Type="http://schemas.openxmlformats.org/officeDocument/2006/relationships/image" Target="../media/image533.png"/><Relationship Id="rId4" Type="http://schemas.openxmlformats.org/officeDocument/2006/relationships/image" Target="../media/image276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519.png"/><Relationship Id="rId27" Type="http://schemas.openxmlformats.org/officeDocument/2006/relationships/image" Target="../media/image524.png"/><Relationship Id="rId30" Type="http://schemas.openxmlformats.org/officeDocument/2006/relationships/image" Target="../media/image527.png"/><Relationship Id="rId35" Type="http://schemas.openxmlformats.org/officeDocument/2006/relationships/image" Target="../media/image291.png"/><Relationship Id="rId43" Type="http://schemas.openxmlformats.org/officeDocument/2006/relationships/image" Target="../media/image507.png"/><Relationship Id="rId8" Type="http://schemas.openxmlformats.org/officeDocument/2006/relationships/image" Target="../media/image317.png"/><Relationship Id="rId3" Type="http://schemas.openxmlformats.org/officeDocument/2006/relationships/image" Target="../media/image265.png"/><Relationship Id="rId12" Type="http://schemas.openxmlformats.org/officeDocument/2006/relationships/image" Target="../media/image282.png"/><Relationship Id="rId17" Type="http://schemas.openxmlformats.org/officeDocument/2006/relationships/image" Target="../media/image514.png"/><Relationship Id="rId25" Type="http://schemas.openxmlformats.org/officeDocument/2006/relationships/image" Target="../media/image522.png"/><Relationship Id="rId33" Type="http://schemas.openxmlformats.org/officeDocument/2006/relationships/image" Target="../media/image530.png"/><Relationship Id="rId38" Type="http://schemas.openxmlformats.org/officeDocument/2006/relationships/image" Target="../media/image499.png"/><Relationship Id="rId46" Type="http://schemas.openxmlformats.org/officeDocument/2006/relationships/image" Target="../media/image493.png"/><Relationship Id="rId20" Type="http://schemas.openxmlformats.org/officeDocument/2006/relationships/image" Target="../media/image517.png"/><Relationship Id="rId41" Type="http://schemas.openxmlformats.org/officeDocument/2006/relationships/image" Target="../media/image505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515.png"/><Relationship Id="rId26" Type="http://schemas.openxmlformats.org/officeDocument/2006/relationships/image" Target="../media/image523.png"/><Relationship Id="rId39" Type="http://schemas.openxmlformats.org/officeDocument/2006/relationships/image" Target="../media/image532.png"/><Relationship Id="rId21" Type="http://schemas.openxmlformats.org/officeDocument/2006/relationships/image" Target="../media/image518.png"/><Relationship Id="rId34" Type="http://schemas.openxmlformats.org/officeDocument/2006/relationships/image" Target="../media/image531.png"/><Relationship Id="rId42" Type="http://schemas.openxmlformats.org/officeDocument/2006/relationships/image" Target="../media/image506.png"/><Relationship Id="rId7" Type="http://schemas.openxmlformats.org/officeDocument/2006/relationships/image" Target="../media/image275.png"/><Relationship Id="rId2" Type="http://schemas.openxmlformats.org/officeDocument/2006/relationships/image" Target="../media/image285.png"/><Relationship Id="rId16" Type="http://schemas.openxmlformats.org/officeDocument/2006/relationships/image" Target="../media/image513.png"/><Relationship Id="rId29" Type="http://schemas.openxmlformats.org/officeDocument/2006/relationships/image" Target="../media/image5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1.png"/><Relationship Id="rId24" Type="http://schemas.openxmlformats.org/officeDocument/2006/relationships/image" Target="../media/image521.png"/><Relationship Id="rId32" Type="http://schemas.openxmlformats.org/officeDocument/2006/relationships/image" Target="../media/image529.png"/><Relationship Id="rId37" Type="http://schemas.openxmlformats.org/officeDocument/2006/relationships/image" Target="../media/image498.png"/><Relationship Id="rId40" Type="http://schemas.openxmlformats.org/officeDocument/2006/relationships/image" Target="../media/image504.png"/><Relationship Id="rId45" Type="http://schemas.openxmlformats.org/officeDocument/2006/relationships/image" Target="../media/image534.png"/><Relationship Id="rId5" Type="http://schemas.openxmlformats.org/officeDocument/2006/relationships/image" Target="../media/image277.png"/><Relationship Id="rId15" Type="http://schemas.openxmlformats.org/officeDocument/2006/relationships/image" Target="../media/image512.png"/><Relationship Id="rId23" Type="http://schemas.openxmlformats.org/officeDocument/2006/relationships/image" Target="../media/image520.png"/><Relationship Id="rId28" Type="http://schemas.openxmlformats.org/officeDocument/2006/relationships/image" Target="../media/image525.png"/><Relationship Id="rId36" Type="http://schemas.openxmlformats.org/officeDocument/2006/relationships/image" Target="../media/image292.png"/><Relationship Id="rId10" Type="http://schemas.openxmlformats.org/officeDocument/2006/relationships/image" Target="../media/image280.png"/><Relationship Id="rId19" Type="http://schemas.openxmlformats.org/officeDocument/2006/relationships/image" Target="../media/image516.png"/><Relationship Id="rId31" Type="http://schemas.openxmlformats.org/officeDocument/2006/relationships/image" Target="../media/image528.png"/><Relationship Id="rId44" Type="http://schemas.openxmlformats.org/officeDocument/2006/relationships/image" Target="../media/image533.png"/><Relationship Id="rId4" Type="http://schemas.openxmlformats.org/officeDocument/2006/relationships/image" Target="../media/image276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519.png"/><Relationship Id="rId27" Type="http://schemas.openxmlformats.org/officeDocument/2006/relationships/image" Target="../media/image524.png"/><Relationship Id="rId30" Type="http://schemas.openxmlformats.org/officeDocument/2006/relationships/image" Target="../media/image527.png"/><Relationship Id="rId35" Type="http://schemas.openxmlformats.org/officeDocument/2006/relationships/image" Target="../media/image291.png"/><Relationship Id="rId43" Type="http://schemas.openxmlformats.org/officeDocument/2006/relationships/image" Target="../media/image507.png"/><Relationship Id="rId8" Type="http://schemas.openxmlformats.org/officeDocument/2006/relationships/image" Target="../media/image317.png"/><Relationship Id="rId3" Type="http://schemas.openxmlformats.org/officeDocument/2006/relationships/image" Target="../media/image265.png"/><Relationship Id="rId12" Type="http://schemas.openxmlformats.org/officeDocument/2006/relationships/image" Target="../media/image282.png"/><Relationship Id="rId17" Type="http://schemas.openxmlformats.org/officeDocument/2006/relationships/image" Target="../media/image514.png"/><Relationship Id="rId25" Type="http://schemas.openxmlformats.org/officeDocument/2006/relationships/image" Target="../media/image522.png"/><Relationship Id="rId33" Type="http://schemas.openxmlformats.org/officeDocument/2006/relationships/image" Target="../media/image530.png"/><Relationship Id="rId38" Type="http://schemas.openxmlformats.org/officeDocument/2006/relationships/image" Target="../media/image499.png"/><Relationship Id="rId46" Type="http://schemas.openxmlformats.org/officeDocument/2006/relationships/image" Target="../media/image535.png"/><Relationship Id="rId20" Type="http://schemas.openxmlformats.org/officeDocument/2006/relationships/image" Target="../media/image517.png"/><Relationship Id="rId41" Type="http://schemas.openxmlformats.org/officeDocument/2006/relationships/image" Target="../media/image505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515.png"/><Relationship Id="rId26" Type="http://schemas.openxmlformats.org/officeDocument/2006/relationships/image" Target="../media/image523.png"/><Relationship Id="rId39" Type="http://schemas.openxmlformats.org/officeDocument/2006/relationships/image" Target="../media/image532.png"/><Relationship Id="rId21" Type="http://schemas.openxmlformats.org/officeDocument/2006/relationships/image" Target="../media/image518.png"/><Relationship Id="rId34" Type="http://schemas.openxmlformats.org/officeDocument/2006/relationships/image" Target="../media/image531.png"/><Relationship Id="rId42" Type="http://schemas.openxmlformats.org/officeDocument/2006/relationships/image" Target="../media/image506.png"/><Relationship Id="rId7" Type="http://schemas.openxmlformats.org/officeDocument/2006/relationships/image" Target="../media/image275.png"/><Relationship Id="rId2" Type="http://schemas.openxmlformats.org/officeDocument/2006/relationships/image" Target="../media/image285.png"/><Relationship Id="rId16" Type="http://schemas.openxmlformats.org/officeDocument/2006/relationships/image" Target="../media/image513.png"/><Relationship Id="rId29" Type="http://schemas.openxmlformats.org/officeDocument/2006/relationships/image" Target="../media/image5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1.png"/><Relationship Id="rId24" Type="http://schemas.openxmlformats.org/officeDocument/2006/relationships/image" Target="../media/image521.png"/><Relationship Id="rId32" Type="http://schemas.openxmlformats.org/officeDocument/2006/relationships/image" Target="../media/image529.png"/><Relationship Id="rId37" Type="http://schemas.openxmlformats.org/officeDocument/2006/relationships/image" Target="../media/image498.png"/><Relationship Id="rId40" Type="http://schemas.openxmlformats.org/officeDocument/2006/relationships/image" Target="../media/image504.png"/><Relationship Id="rId45" Type="http://schemas.openxmlformats.org/officeDocument/2006/relationships/image" Target="../media/image492.png"/><Relationship Id="rId5" Type="http://schemas.openxmlformats.org/officeDocument/2006/relationships/image" Target="../media/image277.png"/><Relationship Id="rId15" Type="http://schemas.openxmlformats.org/officeDocument/2006/relationships/image" Target="../media/image512.png"/><Relationship Id="rId23" Type="http://schemas.openxmlformats.org/officeDocument/2006/relationships/image" Target="../media/image520.png"/><Relationship Id="rId28" Type="http://schemas.openxmlformats.org/officeDocument/2006/relationships/image" Target="../media/image525.png"/><Relationship Id="rId36" Type="http://schemas.openxmlformats.org/officeDocument/2006/relationships/image" Target="../media/image292.png"/><Relationship Id="rId10" Type="http://schemas.openxmlformats.org/officeDocument/2006/relationships/image" Target="../media/image280.png"/><Relationship Id="rId19" Type="http://schemas.openxmlformats.org/officeDocument/2006/relationships/image" Target="../media/image516.png"/><Relationship Id="rId31" Type="http://schemas.openxmlformats.org/officeDocument/2006/relationships/image" Target="../media/image528.png"/><Relationship Id="rId44" Type="http://schemas.openxmlformats.org/officeDocument/2006/relationships/image" Target="../media/image533.png"/><Relationship Id="rId4" Type="http://schemas.openxmlformats.org/officeDocument/2006/relationships/image" Target="../media/image276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519.png"/><Relationship Id="rId27" Type="http://schemas.openxmlformats.org/officeDocument/2006/relationships/image" Target="../media/image524.png"/><Relationship Id="rId30" Type="http://schemas.openxmlformats.org/officeDocument/2006/relationships/image" Target="../media/image527.png"/><Relationship Id="rId35" Type="http://schemas.openxmlformats.org/officeDocument/2006/relationships/image" Target="../media/image291.png"/><Relationship Id="rId43" Type="http://schemas.openxmlformats.org/officeDocument/2006/relationships/image" Target="../media/image507.png"/><Relationship Id="rId8" Type="http://schemas.openxmlformats.org/officeDocument/2006/relationships/image" Target="../media/image317.png"/><Relationship Id="rId3" Type="http://schemas.openxmlformats.org/officeDocument/2006/relationships/image" Target="../media/image265.png"/><Relationship Id="rId12" Type="http://schemas.openxmlformats.org/officeDocument/2006/relationships/image" Target="../media/image282.png"/><Relationship Id="rId17" Type="http://schemas.openxmlformats.org/officeDocument/2006/relationships/image" Target="../media/image514.png"/><Relationship Id="rId25" Type="http://schemas.openxmlformats.org/officeDocument/2006/relationships/image" Target="../media/image522.png"/><Relationship Id="rId33" Type="http://schemas.openxmlformats.org/officeDocument/2006/relationships/image" Target="../media/image530.png"/><Relationship Id="rId38" Type="http://schemas.openxmlformats.org/officeDocument/2006/relationships/image" Target="../media/image499.png"/><Relationship Id="rId46" Type="http://schemas.openxmlformats.org/officeDocument/2006/relationships/image" Target="../media/image493.png"/><Relationship Id="rId20" Type="http://schemas.openxmlformats.org/officeDocument/2006/relationships/image" Target="../media/image517.png"/><Relationship Id="rId41" Type="http://schemas.openxmlformats.org/officeDocument/2006/relationships/image" Target="../media/image505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515.png"/><Relationship Id="rId26" Type="http://schemas.openxmlformats.org/officeDocument/2006/relationships/image" Target="../media/image523.png"/><Relationship Id="rId39" Type="http://schemas.openxmlformats.org/officeDocument/2006/relationships/image" Target="../media/image532.png"/><Relationship Id="rId21" Type="http://schemas.openxmlformats.org/officeDocument/2006/relationships/image" Target="../media/image518.png"/><Relationship Id="rId34" Type="http://schemas.openxmlformats.org/officeDocument/2006/relationships/image" Target="../media/image531.png"/><Relationship Id="rId42" Type="http://schemas.openxmlformats.org/officeDocument/2006/relationships/image" Target="../media/image506.png"/><Relationship Id="rId7" Type="http://schemas.openxmlformats.org/officeDocument/2006/relationships/image" Target="../media/image275.png"/><Relationship Id="rId2" Type="http://schemas.openxmlformats.org/officeDocument/2006/relationships/image" Target="../media/image285.png"/><Relationship Id="rId16" Type="http://schemas.openxmlformats.org/officeDocument/2006/relationships/image" Target="../media/image513.png"/><Relationship Id="rId29" Type="http://schemas.openxmlformats.org/officeDocument/2006/relationships/image" Target="../media/image5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1.png"/><Relationship Id="rId24" Type="http://schemas.openxmlformats.org/officeDocument/2006/relationships/image" Target="../media/image521.png"/><Relationship Id="rId32" Type="http://schemas.openxmlformats.org/officeDocument/2006/relationships/image" Target="../media/image529.png"/><Relationship Id="rId37" Type="http://schemas.openxmlformats.org/officeDocument/2006/relationships/image" Target="../media/image498.png"/><Relationship Id="rId40" Type="http://schemas.openxmlformats.org/officeDocument/2006/relationships/image" Target="../media/image504.png"/><Relationship Id="rId45" Type="http://schemas.openxmlformats.org/officeDocument/2006/relationships/image" Target="../media/image492.png"/><Relationship Id="rId5" Type="http://schemas.openxmlformats.org/officeDocument/2006/relationships/image" Target="../media/image277.png"/><Relationship Id="rId15" Type="http://schemas.openxmlformats.org/officeDocument/2006/relationships/image" Target="../media/image512.png"/><Relationship Id="rId23" Type="http://schemas.openxmlformats.org/officeDocument/2006/relationships/image" Target="../media/image520.png"/><Relationship Id="rId28" Type="http://schemas.openxmlformats.org/officeDocument/2006/relationships/image" Target="../media/image525.png"/><Relationship Id="rId36" Type="http://schemas.openxmlformats.org/officeDocument/2006/relationships/image" Target="../media/image292.png"/><Relationship Id="rId10" Type="http://schemas.openxmlformats.org/officeDocument/2006/relationships/image" Target="../media/image280.png"/><Relationship Id="rId19" Type="http://schemas.openxmlformats.org/officeDocument/2006/relationships/image" Target="../media/image516.png"/><Relationship Id="rId31" Type="http://schemas.openxmlformats.org/officeDocument/2006/relationships/image" Target="../media/image528.png"/><Relationship Id="rId44" Type="http://schemas.openxmlformats.org/officeDocument/2006/relationships/image" Target="../media/image533.png"/><Relationship Id="rId4" Type="http://schemas.openxmlformats.org/officeDocument/2006/relationships/image" Target="../media/image276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519.png"/><Relationship Id="rId27" Type="http://schemas.openxmlformats.org/officeDocument/2006/relationships/image" Target="../media/image524.png"/><Relationship Id="rId30" Type="http://schemas.openxmlformats.org/officeDocument/2006/relationships/image" Target="../media/image527.png"/><Relationship Id="rId35" Type="http://schemas.openxmlformats.org/officeDocument/2006/relationships/image" Target="../media/image291.png"/><Relationship Id="rId43" Type="http://schemas.openxmlformats.org/officeDocument/2006/relationships/image" Target="../media/image507.png"/><Relationship Id="rId8" Type="http://schemas.openxmlformats.org/officeDocument/2006/relationships/image" Target="../media/image317.png"/><Relationship Id="rId3" Type="http://schemas.openxmlformats.org/officeDocument/2006/relationships/image" Target="../media/image265.png"/><Relationship Id="rId12" Type="http://schemas.openxmlformats.org/officeDocument/2006/relationships/image" Target="../media/image282.png"/><Relationship Id="rId17" Type="http://schemas.openxmlformats.org/officeDocument/2006/relationships/image" Target="../media/image514.png"/><Relationship Id="rId25" Type="http://schemas.openxmlformats.org/officeDocument/2006/relationships/image" Target="../media/image522.png"/><Relationship Id="rId33" Type="http://schemas.openxmlformats.org/officeDocument/2006/relationships/image" Target="../media/image530.png"/><Relationship Id="rId38" Type="http://schemas.openxmlformats.org/officeDocument/2006/relationships/image" Target="../media/image499.png"/><Relationship Id="rId46" Type="http://schemas.openxmlformats.org/officeDocument/2006/relationships/image" Target="../media/image493.png"/><Relationship Id="rId20" Type="http://schemas.openxmlformats.org/officeDocument/2006/relationships/image" Target="../media/image517.png"/><Relationship Id="rId41" Type="http://schemas.openxmlformats.org/officeDocument/2006/relationships/image" Target="../media/image505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515.png"/><Relationship Id="rId26" Type="http://schemas.openxmlformats.org/officeDocument/2006/relationships/image" Target="../media/image523.png"/><Relationship Id="rId39" Type="http://schemas.openxmlformats.org/officeDocument/2006/relationships/image" Target="../media/image532.png"/><Relationship Id="rId21" Type="http://schemas.openxmlformats.org/officeDocument/2006/relationships/image" Target="../media/image518.png"/><Relationship Id="rId34" Type="http://schemas.openxmlformats.org/officeDocument/2006/relationships/image" Target="../media/image531.png"/><Relationship Id="rId42" Type="http://schemas.openxmlformats.org/officeDocument/2006/relationships/image" Target="../media/image506.png"/><Relationship Id="rId7" Type="http://schemas.openxmlformats.org/officeDocument/2006/relationships/image" Target="../media/image275.png"/><Relationship Id="rId2" Type="http://schemas.openxmlformats.org/officeDocument/2006/relationships/image" Target="../media/image285.png"/><Relationship Id="rId16" Type="http://schemas.openxmlformats.org/officeDocument/2006/relationships/image" Target="../media/image513.png"/><Relationship Id="rId29" Type="http://schemas.openxmlformats.org/officeDocument/2006/relationships/image" Target="../media/image5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1.png"/><Relationship Id="rId24" Type="http://schemas.openxmlformats.org/officeDocument/2006/relationships/image" Target="../media/image521.png"/><Relationship Id="rId32" Type="http://schemas.openxmlformats.org/officeDocument/2006/relationships/image" Target="../media/image529.png"/><Relationship Id="rId37" Type="http://schemas.openxmlformats.org/officeDocument/2006/relationships/image" Target="../media/image498.png"/><Relationship Id="rId40" Type="http://schemas.openxmlformats.org/officeDocument/2006/relationships/image" Target="../media/image504.png"/><Relationship Id="rId45" Type="http://schemas.openxmlformats.org/officeDocument/2006/relationships/image" Target="../media/image492.png"/><Relationship Id="rId5" Type="http://schemas.openxmlformats.org/officeDocument/2006/relationships/image" Target="../media/image277.png"/><Relationship Id="rId15" Type="http://schemas.openxmlformats.org/officeDocument/2006/relationships/image" Target="../media/image512.png"/><Relationship Id="rId23" Type="http://schemas.openxmlformats.org/officeDocument/2006/relationships/image" Target="../media/image520.png"/><Relationship Id="rId28" Type="http://schemas.openxmlformats.org/officeDocument/2006/relationships/image" Target="../media/image525.png"/><Relationship Id="rId36" Type="http://schemas.openxmlformats.org/officeDocument/2006/relationships/image" Target="../media/image292.png"/><Relationship Id="rId10" Type="http://schemas.openxmlformats.org/officeDocument/2006/relationships/image" Target="../media/image280.png"/><Relationship Id="rId19" Type="http://schemas.openxmlformats.org/officeDocument/2006/relationships/image" Target="../media/image516.png"/><Relationship Id="rId31" Type="http://schemas.openxmlformats.org/officeDocument/2006/relationships/image" Target="../media/image528.png"/><Relationship Id="rId44" Type="http://schemas.openxmlformats.org/officeDocument/2006/relationships/image" Target="../media/image533.png"/><Relationship Id="rId4" Type="http://schemas.openxmlformats.org/officeDocument/2006/relationships/image" Target="../media/image276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519.png"/><Relationship Id="rId27" Type="http://schemas.openxmlformats.org/officeDocument/2006/relationships/image" Target="../media/image524.png"/><Relationship Id="rId30" Type="http://schemas.openxmlformats.org/officeDocument/2006/relationships/image" Target="../media/image527.png"/><Relationship Id="rId35" Type="http://schemas.openxmlformats.org/officeDocument/2006/relationships/image" Target="../media/image291.png"/><Relationship Id="rId43" Type="http://schemas.openxmlformats.org/officeDocument/2006/relationships/image" Target="../media/image507.png"/><Relationship Id="rId8" Type="http://schemas.openxmlformats.org/officeDocument/2006/relationships/image" Target="../media/image317.png"/><Relationship Id="rId3" Type="http://schemas.openxmlformats.org/officeDocument/2006/relationships/image" Target="../media/image265.png"/><Relationship Id="rId12" Type="http://schemas.openxmlformats.org/officeDocument/2006/relationships/image" Target="../media/image282.png"/><Relationship Id="rId17" Type="http://schemas.openxmlformats.org/officeDocument/2006/relationships/image" Target="../media/image514.png"/><Relationship Id="rId25" Type="http://schemas.openxmlformats.org/officeDocument/2006/relationships/image" Target="../media/image522.png"/><Relationship Id="rId33" Type="http://schemas.openxmlformats.org/officeDocument/2006/relationships/image" Target="../media/image530.png"/><Relationship Id="rId38" Type="http://schemas.openxmlformats.org/officeDocument/2006/relationships/image" Target="../media/image499.png"/><Relationship Id="rId46" Type="http://schemas.openxmlformats.org/officeDocument/2006/relationships/image" Target="../media/image493.png"/><Relationship Id="rId20" Type="http://schemas.openxmlformats.org/officeDocument/2006/relationships/image" Target="../media/image517.png"/><Relationship Id="rId41" Type="http://schemas.openxmlformats.org/officeDocument/2006/relationships/image" Target="../media/image505.png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515.png"/><Relationship Id="rId26" Type="http://schemas.openxmlformats.org/officeDocument/2006/relationships/image" Target="../media/image292.png"/><Relationship Id="rId3" Type="http://schemas.openxmlformats.org/officeDocument/2006/relationships/image" Target="../media/image265.png"/><Relationship Id="rId21" Type="http://schemas.openxmlformats.org/officeDocument/2006/relationships/image" Target="../media/image518.png"/><Relationship Id="rId34" Type="http://schemas.openxmlformats.org/officeDocument/2006/relationships/image" Target="../media/image533.png"/><Relationship Id="rId7" Type="http://schemas.openxmlformats.org/officeDocument/2006/relationships/image" Target="../media/image275.png"/><Relationship Id="rId12" Type="http://schemas.openxmlformats.org/officeDocument/2006/relationships/image" Target="../media/image282.png"/><Relationship Id="rId17" Type="http://schemas.openxmlformats.org/officeDocument/2006/relationships/image" Target="../media/image514.png"/><Relationship Id="rId25" Type="http://schemas.openxmlformats.org/officeDocument/2006/relationships/image" Target="../media/image291.png"/><Relationship Id="rId33" Type="http://schemas.openxmlformats.org/officeDocument/2006/relationships/image" Target="../media/image507.png"/><Relationship Id="rId2" Type="http://schemas.openxmlformats.org/officeDocument/2006/relationships/image" Target="../media/image285.png"/><Relationship Id="rId16" Type="http://schemas.openxmlformats.org/officeDocument/2006/relationships/image" Target="../media/image513.png"/><Relationship Id="rId20" Type="http://schemas.openxmlformats.org/officeDocument/2006/relationships/image" Target="../media/image517.png"/><Relationship Id="rId29" Type="http://schemas.openxmlformats.org/officeDocument/2006/relationships/image" Target="../media/image5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8.png"/><Relationship Id="rId11" Type="http://schemas.openxmlformats.org/officeDocument/2006/relationships/image" Target="../media/image281.png"/><Relationship Id="rId24" Type="http://schemas.openxmlformats.org/officeDocument/2006/relationships/image" Target="../media/image521.png"/><Relationship Id="rId32" Type="http://schemas.openxmlformats.org/officeDocument/2006/relationships/image" Target="../media/image506.png"/><Relationship Id="rId5" Type="http://schemas.openxmlformats.org/officeDocument/2006/relationships/image" Target="../media/image277.png"/><Relationship Id="rId15" Type="http://schemas.openxmlformats.org/officeDocument/2006/relationships/image" Target="../media/image512.png"/><Relationship Id="rId23" Type="http://schemas.openxmlformats.org/officeDocument/2006/relationships/image" Target="../media/image520.png"/><Relationship Id="rId28" Type="http://schemas.openxmlformats.org/officeDocument/2006/relationships/image" Target="../media/image499.png"/><Relationship Id="rId36" Type="http://schemas.openxmlformats.org/officeDocument/2006/relationships/image" Target="../media/image493.png"/><Relationship Id="rId10" Type="http://schemas.openxmlformats.org/officeDocument/2006/relationships/image" Target="../media/image280.png"/><Relationship Id="rId19" Type="http://schemas.openxmlformats.org/officeDocument/2006/relationships/image" Target="../media/image516.png"/><Relationship Id="rId31" Type="http://schemas.openxmlformats.org/officeDocument/2006/relationships/image" Target="../media/image505.png"/><Relationship Id="rId4" Type="http://schemas.openxmlformats.org/officeDocument/2006/relationships/image" Target="../media/image276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Relationship Id="rId22" Type="http://schemas.openxmlformats.org/officeDocument/2006/relationships/image" Target="../media/image519.png"/><Relationship Id="rId27" Type="http://schemas.openxmlformats.org/officeDocument/2006/relationships/image" Target="../media/image498.png"/><Relationship Id="rId30" Type="http://schemas.openxmlformats.org/officeDocument/2006/relationships/image" Target="../media/image504.png"/><Relationship Id="rId35" Type="http://schemas.openxmlformats.org/officeDocument/2006/relationships/image" Target="../media/image492.png"/><Relationship Id="rId8" Type="http://schemas.openxmlformats.org/officeDocument/2006/relationships/image" Target="../media/image317.png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0.png"/><Relationship Id="rId21" Type="http://schemas.openxmlformats.org/officeDocument/2006/relationships/image" Target="../media/image554.png"/><Relationship Id="rId42" Type="http://schemas.openxmlformats.org/officeDocument/2006/relationships/image" Target="../media/image575.png"/><Relationship Id="rId63" Type="http://schemas.openxmlformats.org/officeDocument/2006/relationships/image" Target="../media/image596.png"/><Relationship Id="rId84" Type="http://schemas.openxmlformats.org/officeDocument/2006/relationships/image" Target="../media/image617.png"/><Relationship Id="rId138" Type="http://schemas.openxmlformats.org/officeDocument/2006/relationships/image" Target="../media/image671.png"/><Relationship Id="rId159" Type="http://schemas.openxmlformats.org/officeDocument/2006/relationships/image" Target="../media/image692.png"/><Relationship Id="rId107" Type="http://schemas.openxmlformats.org/officeDocument/2006/relationships/image" Target="../media/image640.png"/><Relationship Id="rId11" Type="http://schemas.openxmlformats.org/officeDocument/2006/relationships/image" Target="../media/image544.png"/><Relationship Id="rId32" Type="http://schemas.openxmlformats.org/officeDocument/2006/relationships/image" Target="../media/image565.png"/><Relationship Id="rId53" Type="http://schemas.openxmlformats.org/officeDocument/2006/relationships/image" Target="../media/image586.png"/><Relationship Id="rId74" Type="http://schemas.openxmlformats.org/officeDocument/2006/relationships/image" Target="../media/image607.png"/><Relationship Id="rId128" Type="http://schemas.openxmlformats.org/officeDocument/2006/relationships/image" Target="../media/image661.png"/><Relationship Id="rId149" Type="http://schemas.openxmlformats.org/officeDocument/2006/relationships/image" Target="../media/image682.png"/><Relationship Id="rId5" Type="http://schemas.openxmlformats.org/officeDocument/2006/relationships/image" Target="../media/image539.png"/><Relationship Id="rId95" Type="http://schemas.openxmlformats.org/officeDocument/2006/relationships/image" Target="../media/image628.png"/><Relationship Id="rId160" Type="http://schemas.openxmlformats.org/officeDocument/2006/relationships/image" Target="../media/image693.png"/><Relationship Id="rId22" Type="http://schemas.openxmlformats.org/officeDocument/2006/relationships/image" Target="../media/image555.png"/><Relationship Id="rId43" Type="http://schemas.openxmlformats.org/officeDocument/2006/relationships/image" Target="../media/image576.png"/><Relationship Id="rId64" Type="http://schemas.openxmlformats.org/officeDocument/2006/relationships/image" Target="../media/image597.png"/><Relationship Id="rId118" Type="http://schemas.openxmlformats.org/officeDocument/2006/relationships/image" Target="../media/image651.png"/><Relationship Id="rId139" Type="http://schemas.openxmlformats.org/officeDocument/2006/relationships/image" Target="../media/image672.png"/><Relationship Id="rId85" Type="http://schemas.openxmlformats.org/officeDocument/2006/relationships/image" Target="../media/image618.png"/><Relationship Id="rId150" Type="http://schemas.openxmlformats.org/officeDocument/2006/relationships/image" Target="../media/image683.png"/><Relationship Id="rId12" Type="http://schemas.openxmlformats.org/officeDocument/2006/relationships/image" Target="../media/image545.png"/><Relationship Id="rId17" Type="http://schemas.openxmlformats.org/officeDocument/2006/relationships/image" Target="../media/image550.png"/><Relationship Id="rId33" Type="http://schemas.openxmlformats.org/officeDocument/2006/relationships/image" Target="../media/image566.png"/><Relationship Id="rId38" Type="http://schemas.openxmlformats.org/officeDocument/2006/relationships/image" Target="../media/image571.png"/><Relationship Id="rId59" Type="http://schemas.openxmlformats.org/officeDocument/2006/relationships/image" Target="../media/image592.png"/><Relationship Id="rId103" Type="http://schemas.openxmlformats.org/officeDocument/2006/relationships/image" Target="../media/image636.png"/><Relationship Id="rId108" Type="http://schemas.openxmlformats.org/officeDocument/2006/relationships/image" Target="../media/image641.png"/><Relationship Id="rId124" Type="http://schemas.openxmlformats.org/officeDocument/2006/relationships/image" Target="../media/image657.png"/><Relationship Id="rId129" Type="http://schemas.openxmlformats.org/officeDocument/2006/relationships/image" Target="../media/image662.png"/><Relationship Id="rId54" Type="http://schemas.openxmlformats.org/officeDocument/2006/relationships/image" Target="../media/image587.png"/><Relationship Id="rId70" Type="http://schemas.openxmlformats.org/officeDocument/2006/relationships/image" Target="../media/image603.png"/><Relationship Id="rId75" Type="http://schemas.openxmlformats.org/officeDocument/2006/relationships/image" Target="../media/image608.png"/><Relationship Id="rId91" Type="http://schemas.openxmlformats.org/officeDocument/2006/relationships/image" Target="../media/image624.png"/><Relationship Id="rId96" Type="http://schemas.openxmlformats.org/officeDocument/2006/relationships/image" Target="../media/image629.png"/><Relationship Id="rId140" Type="http://schemas.openxmlformats.org/officeDocument/2006/relationships/image" Target="../media/image673.png"/><Relationship Id="rId145" Type="http://schemas.openxmlformats.org/officeDocument/2006/relationships/image" Target="../media/image678.png"/><Relationship Id="rId161" Type="http://schemas.openxmlformats.org/officeDocument/2006/relationships/image" Target="../media/image6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23" Type="http://schemas.openxmlformats.org/officeDocument/2006/relationships/image" Target="../media/image556.png"/><Relationship Id="rId28" Type="http://schemas.openxmlformats.org/officeDocument/2006/relationships/image" Target="../media/image561.png"/><Relationship Id="rId49" Type="http://schemas.openxmlformats.org/officeDocument/2006/relationships/image" Target="../media/image582.png"/><Relationship Id="rId114" Type="http://schemas.openxmlformats.org/officeDocument/2006/relationships/image" Target="../media/image647.png"/><Relationship Id="rId119" Type="http://schemas.openxmlformats.org/officeDocument/2006/relationships/image" Target="../media/image652.png"/><Relationship Id="rId44" Type="http://schemas.openxmlformats.org/officeDocument/2006/relationships/image" Target="../media/image577.png"/><Relationship Id="rId60" Type="http://schemas.openxmlformats.org/officeDocument/2006/relationships/image" Target="../media/image593.png"/><Relationship Id="rId65" Type="http://schemas.openxmlformats.org/officeDocument/2006/relationships/image" Target="../media/image598.png"/><Relationship Id="rId81" Type="http://schemas.openxmlformats.org/officeDocument/2006/relationships/image" Target="../media/image614.png"/><Relationship Id="rId86" Type="http://schemas.openxmlformats.org/officeDocument/2006/relationships/image" Target="../media/image619.png"/><Relationship Id="rId130" Type="http://schemas.openxmlformats.org/officeDocument/2006/relationships/image" Target="../media/image663.png"/><Relationship Id="rId135" Type="http://schemas.openxmlformats.org/officeDocument/2006/relationships/image" Target="../media/image668.png"/><Relationship Id="rId151" Type="http://schemas.openxmlformats.org/officeDocument/2006/relationships/image" Target="../media/image684.png"/><Relationship Id="rId156" Type="http://schemas.openxmlformats.org/officeDocument/2006/relationships/image" Target="../media/image689.png"/><Relationship Id="rId13" Type="http://schemas.openxmlformats.org/officeDocument/2006/relationships/image" Target="../media/image546.png"/><Relationship Id="rId18" Type="http://schemas.openxmlformats.org/officeDocument/2006/relationships/image" Target="../media/image551.png"/><Relationship Id="rId39" Type="http://schemas.openxmlformats.org/officeDocument/2006/relationships/image" Target="../media/image572.png"/><Relationship Id="rId109" Type="http://schemas.openxmlformats.org/officeDocument/2006/relationships/image" Target="../media/image642.png"/><Relationship Id="rId34" Type="http://schemas.openxmlformats.org/officeDocument/2006/relationships/image" Target="../media/image567.png"/><Relationship Id="rId50" Type="http://schemas.openxmlformats.org/officeDocument/2006/relationships/image" Target="../media/image583.png"/><Relationship Id="rId55" Type="http://schemas.openxmlformats.org/officeDocument/2006/relationships/image" Target="../media/image588.png"/><Relationship Id="rId76" Type="http://schemas.openxmlformats.org/officeDocument/2006/relationships/image" Target="../media/image609.png"/><Relationship Id="rId97" Type="http://schemas.openxmlformats.org/officeDocument/2006/relationships/image" Target="../media/image630.png"/><Relationship Id="rId104" Type="http://schemas.openxmlformats.org/officeDocument/2006/relationships/image" Target="../media/image637.png"/><Relationship Id="rId120" Type="http://schemas.openxmlformats.org/officeDocument/2006/relationships/image" Target="../media/image653.png"/><Relationship Id="rId125" Type="http://schemas.openxmlformats.org/officeDocument/2006/relationships/image" Target="../media/image658.png"/><Relationship Id="rId141" Type="http://schemas.openxmlformats.org/officeDocument/2006/relationships/image" Target="../media/image674.png"/><Relationship Id="rId146" Type="http://schemas.openxmlformats.org/officeDocument/2006/relationships/image" Target="../media/image679.png"/><Relationship Id="rId7" Type="http://schemas.openxmlformats.org/officeDocument/2006/relationships/image" Target="../media/image541.png"/><Relationship Id="rId71" Type="http://schemas.openxmlformats.org/officeDocument/2006/relationships/image" Target="../media/image604.png"/><Relationship Id="rId92" Type="http://schemas.openxmlformats.org/officeDocument/2006/relationships/image" Target="../media/image625.png"/><Relationship Id="rId162" Type="http://schemas.openxmlformats.org/officeDocument/2006/relationships/image" Target="../media/image492.png"/><Relationship Id="rId2" Type="http://schemas.openxmlformats.org/officeDocument/2006/relationships/image" Target="../media/image536.png"/><Relationship Id="rId29" Type="http://schemas.openxmlformats.org/officeDocument/2006/relationships/image" Target="../media/image562.png"/><Relationship Id="rId24" Type="http://schemas.openxmlformats.org/officeDocument/2006/relationships/image" Target="../media/image557.png"/><Relationship Id="rId40" Type="http://schemas.openxmlformats.org/officeDocument/2006/relationships/image" Target="../media/image573.png"/><Relationship Id="rId45" Type="http://schemas.openxmlformats.org/officeDocument/2006/relationships/image" Target="../media/image578.png"/><Relationship Id="rId66" Type="http://schemas.openxmlformats.org/officeDocument/2006/relationships/image" Target="../media/image599.png"/><Relationship Id="rId87" Type="http://schemas.openxmlformats.org/officeDocument/2006/relationships/image" Target="../media/image620.png"/><Relationship Id="rId110" Type="http://schemas.openxmlformats.org/officeDocument/2006/relationships/image" Target="../media/image643.png"/><Relationship Id="rId115" Type="http://schemas.openxmlformats.org/officeDocument/2006/relationships/image" Target="../media/image648.png"/><Relationship Id="rId131" Type="http://schemas.openxmlformats.org/officeDocument/2006/relationships/image" Target="../media/image664.png"/><Relationship Id="rId136" Type="http://schemas.openxmlformats.org/officeDocument/2006/relationships/image" Target="../media/image669.png"/><Relationship Id="rId157" Type="http://schemas.openxmlformats.org/officeDocument/2006/relationships/image" Target="../media/image690.png"/><Relationship Id="rId61" Type="http://schemas.openxmlformats.org/officeDocument/2006/relationships/image" Target="../media/image594.png"/><Relationship Id="rId82" Type="http://schemas.openxmlformats.org/officeDocument/2006/relationships/image" Target="../media/image615.png"/><Relationship Id="rId152" Type="http://schemas.openxmlformats.org/officeDocument/2006/relationships/image" Target="../media/image685.png"/><Relationship Id="rId19" Type="http://schemas.openxmlformats.org/officeDocument/2006/relationships/image" Target="../media/image552.png"/><Relationship Id="rId14" Type="http://schemas.openxmlformats.org/officeDocument/2006/relationships/image" Target="../media/image547.png"/><Relationship Id="rId30" Type="http://schemas.openxmlformats.org/officeDocument/2006/relationships/image" Target="../media/image563.png"/><Relationship Id="rId35" Type="http://schemas.openxmlformats.org/officeDocument/2006/relationships/image" Target="../media/image568.png"/><Relationship Id="rId56" Type="http://schemas.openxmlformats.org/officeDocument/2006/relationships/image" Target="../media/image589.png"/><Relationship Id="rId77" Type="http://schemas.openxmlformats.org/officeDocument/2006/relationships/image" Target="../media/image610.png"/><Relationship Id="rId100" Type="http://schemas.openxmlformats.org/officeDocument/2006/relationships/image" Target="../media/image633.png"/><Relationship Id="rId105" Type="http://schemas.openxmlformats.org/officeDocument/2006/relationships/image" Target="../media/image638.png"/><Relationship Id="rId126" Type="http://schemas.openxmlformats.org/officeDocument/2006/relationships/image" Target="../media/image659.png"/><Relationship Id="rId147" Type="http://schemas.openxmlformats.org/officeDocument/2006/relationships/image" Target="../media/image680.png"/><Relationship Id="rId8" Type="http://schemas.openxmlformats.org/officeDocument/2006/relationships/image" Target="../media/image317.png"/><Relationship Id="rId51" Type="http://schemas.openxmlformats.org/officeDocument/2006/relationships/image" Target="../media/image584.png"/><Relationship Id="rId72" Type="http://schemas.openxmlformats.org/officeDocument/2006/relationships/image" Target="../media/image605.png"/><Relationship Id="rId93" Type="http://schemas.openxmlformats.org/officeDocument/2006/relationships/image" Target="../media/image626.png"/><Relationship Id="rId98" Type="http://schemas.openxmlformats.org/officeDocument/2006/relationships/image" Target="../media/image631.png"/><Relationship Id="rId121" Type="http://schemas.openxmlformats.org/officeDocument/2006/relationships/image" Target="../media/image654.png"/><Relationship Id="rId142" Type="http://schemas.openxmlformats.org/officeDocument/2006/relationships/image" Target="../media/image675.png"/><Relationship Id="rId163" Type="http://schemas.openxmlformats.org/officeDocument/2006/relationships/image" Target="../media/image493.png"/><Relationship Id="rId3" Type="http://schemas.openxmlformats.org/officeDocument/2006/relationships/image" Target="../media/image537.png"/><Relationship Id="rId25" Type="http://schemas.openxmlformats.org/officeDocument/2006/relationships/image" Target="../media/image558.png"/><Relationship Id="rId46" Type="http://schemas.openxmlformats.org/officeDocument/2006/relationships/image" Target="../media/image579.png"/><Relationship Id="rId67" Type="http://schemas.openxmlformats.org/officeDocument/2006/relationships/image" Target="../media/image600.png"/><Relationship Id="rId116" Type="http://schemas.openxmlformats.org/officeDocument/2006/relationships/image" Target="../media/image649.png"/><Relationship Id="rId137" Type="http://schemas.openxmlformats.org/officeDocument/2006/relationships/image" Target="../media/image670.png"/><Relationship Id="rId158" Type="http://schemas.openxmlformats.org/officeDocument/2006/relationships/image" Target="../media/image691.png"/><Relationship Id="rId20" Type="http://schemas.openxmlformats.org/officeDocument/2006/relationships/image" Target="../media/image553.png"/><Relationship Id="rId41" Type="http://schemas.openxmlformats.org/officeDocument/2006/relationships/image" Target="../media/image574.png"/><Relationship Id="rId62" Type="http://schemas.openxmlformats.org/officeDocument/2006/relationships/image" Target="../media/image595.png"/><Relationship Id="rId83" Type="http://schemas.openxmlformats.org/officeDocument/2006/relationships/image" Target="../media/image616.png"/><Relationship Id="rId88" Type="http://schemas.openxmlformats.org/officeDocument/2006/relationships/image" Target="../media/image621.png"/><Relationship Id="rId111" Type="http://schemas.openxmlformats.org/officeDocument/2006/relationships/image" Target="../media/image644.png"/><Relationship Id="rId132" Type="http://schemas.openxmlformats.org/officeDocument/2006/relationships/image" Target="../media/image665.png"/><Relationship Id="rId153" Type="http://schemas.openxmlformats.org/officeDocument/2006/relationships/image" Target="../media/image686.png"/><Relationship Id="rId15" Type="http://schemas.openxmlformats.org/officeDocument/2006/relationships/image" Target="../media/image548.png"/><Relationship Id="rId36" Type="http://schemas.openxmlformats.org/officeDocument/2006/relationships/image" Target="../media/image569.png"/><Relationship Id="rId57" Type="http://schemas.openxmlformats.org/officeDocument/2006/relationships/image" Target="../media/image590.png"/><Relationship Id="rId106" Type="http://schemas.openxmlformats.org/officeDocument/2006/relationships/image" Target="../media/image639.png"/><Relationship Id="rId127" Type="http://schemas.openxmlformats.org/officeDocument/2006/relationships/image" Target="../media/image660.png"/><Relationship Id="rId10" Type="http://schemas.openxmlformats.org/officeDocument/2006/relationships/image" Target="../media/image543.png"/><Relationship Id="rId31" Type="http://schemas.openxmlformats.org/officeDocument/2006/relationships/image" Target="../media/image564.png"/><Relationship Id="rId52" Type="http://schemas.openxmlformats.org/officeDocument/2006/relationships/image" Target="../media/image585.png"/><Relationship Id="rId73" Type="http://schemas.openxmlformats.org/officeDocument/2006/relationships/image" Target="../media/image606.png"/><Relationship Id="rId78" Type="http://schemas.openxmlformats.org/officeDocument/2006/relationships/image" Target="../media/image611.png"/><Relationship Id="rId94" Type="http://schemas.openxmlformats.org/officeDocument/2006/relationships/image" Target="../media/image627.png"/><Relationship Id="rId99" Type="http://schemas.openxmlformats.org/officeDocument/2006/relationships/image" Target="../media/image632.png"/><Relationship Id="rId101" Type="http://schemas.openxmlformats.org/officeDocument/2006/relationships/image" Target="../media/image634.png"/><Relationship Id="rId122" Type="http://schemas.openxmlformats.org/officeDocument/2006/relationships/image" Target="../media/image655.png"/><Relationship Id="rId143" Type="http://schemas.openxmlformats.org/officeDocument/2006/relationships/image" Target="../media/image676.png"/><Relationship Id="rId148" Type="http://schemas.openxmlformats.org/officeDocument/2006/relationships/image" Target="../media/image681.png"/><Relationship Id="rId4" Type="http://schemas.openxmlformats.org/officeDocument/2006/relationships/image" Target="../media/image538.png"/><Relationship Id="rId9" Type="http://schemas.openxmlformats.org/officeDocument/2006/relationships/image" Target="../media/image542.png"/><Relationship Id="rId26" Type="http://schemas.openxmlformats.org/officeDocument/2006/relationships/image" Target="../media/image559.png"/><Relationship Id="rId47" Type="http://schemas.openxmlformats.org/officeDocument/2006/relationships/image" Target="../media/image580.png"/><Relationship Id="rId68" Type="http://schemas.openxmlformats.org/officeDocument/2006/relationships/image" Target="../media/image601.png"/><Relationship Id="rId89" Type="http://schemas.openxmlformats.org/officeDocument/2006/relationships/image" Target="../media/image622.png"/><Relationship Id="rId112" Type="http://schemas.openxmlformats.org/officeDocument/2006/relationships/image" Target="../media/image645.png"/><Relationship Id="rId133" Type="http://schemas.openxmlformats.org/officeDocument/2006/relationships/image" Target="../media/image666.png"/><Relationship Id="rId154" Type="http://schemas.openxmlformats.org/officeDocument/2006/relationships/image" Target="../media/image687.png"/><Relationship Id="rId16" Type="http://schemas.openxmlformats.org/officeDocument/2006/relationships/image" Target="../media/image549.png"/><Relationship Id="rId37" Type="http://schemas.openxmlformats.org/officeDocument/2006/relationships/image" Target="../media/image570.png"/><Relationship Id="rId58" Type="http://schemas.openxmlformats.org/officeDocument/2006/relationships/image" Target="../media/image591.png"/><Relationship Id="rId79" Type="http://schemas.openxmlformats.org/officeDocument/2006/relationships/image" Target="../media/image612.png"/><Relationship Id="rId102" Type="http://schemas.openxmlformats.org/officeDocument/2006/relationships/image" Target="../media/image635.png"/><Relationship Id="rId123" Type="http://schemas.openxmlformats.org/officeDocument/2006/relationships/image" Target="../media/image656.png"/><Relationship Id="rId144" Type="http://schemas.openxmlformats.org/officeDocument/2006/relationships/image" Target="../media/image677.png"/><Relationship Id="rId90" Type="http://schemas.openxmlformats.org/officeDocument/2006/relationships/image" Target="../media/image623.png"/><Relationship Id="rId27" Type="http://schemas.openxmlformats.org/officeDocument/2006/relationships/image" Target="../media/image560.png"/><Relationship Id="rId48" Type="http://schemas.openxmlformats.org/officeDocument/2006/relationships/image" Target="../media/image581.png"/><Relationship Id="rId69" Type="http://schemas.openxmlformats.org/officeDocument/2006/relationships/image" Target="../media/image602.png"/><Relationship Id="rId113" Type="http://schemas.openxmlformats.org/officeDocument/2006/relationships/image" Target="../media/image646.png"/><Relationship Id="rId134" Type="http://schemas.openxmlformats.org/officeDocument/2006/relationships/image" Target="../media/image667.png"/><Relationship Id="rId80" Type="http://schemas.openxmlformats.org/officeDocument/2006/relationships/image" Target="../media/image613.png"/><Relationship Id="rId155" Type="http://schemas.openxmlformats.org/officeDocument/2006/relationships/image" Target="../media/image68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13" Type="http://schemas.openxmlformats.org/officeDocument/2006/relationships/image" Target="../media/image239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28.pn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Relationship Id="rId14" Type="http://schemas.openxmlformats.org/officeDocument/2006/relationships/image" Target="../media/image24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image" Target="../media/image6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5.jpg"/><Relationship Id="rId7" Type="http://schemas.openxmlformats.org/officeDocument/2006/relationships/image" Target="../media/image248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ustincc.edu/" TargetMode="External"/><Relationship Id="rId5" Type="http://schemas.openxmlformats.org/officeDocument/2006/relationships/image" Target="../media/image247.jpg"/><Relationship Id="rId4" Type="http://schemas.openxmlformats.org/officeDocument/2006/relationships/image" Target="../media/image2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6B2E-39FB-D3B5-EA31-DE4D7E564A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FA716-9782-543F-38A2-6BA3816D8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68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690502" y="6137655"/>
            <a:ext cx="21450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5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-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Wikipedia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660" y="119737"/>
              <a:ext cx="2851515" cy="43269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792223" y="1848464"/>
            <a:ext cx="7874634" cy="3912870"/>
            <a:chOff x="1792223" y="1848464"/>
            <a:chExt cx="7874634" cy="391287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7083" y="1848464"/>
              <a:ext cx="6989456" cy="316377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24655" y="3361944"/>
              <a:ext cx="234696" cy="17373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03650" y="3458036"/>
              <a:ext cx="76200" cy="1581150"/>
            </a:xfrm>
            <a:custGeom>
              <a:avLst/>
              <a:gdLst/>
              <a:ahLst/>
              <a:cxnLst/>
              <a:rect l="l" t="t" r="r" b="b"/>
              <a:pathLst>
                <a:path w="76200" h="1581150">
                  <a:moveTo>
                    <a:pt x="50800" y="63500"/>
                  </a:moveTo>
                  <a:lnTo>
                    <a:pt x="25400" y="63500"/>
                  </a:lnTo>
                  <a:lnTo>
                    <a:pt x="25398" y="1581148"/>
                  </a:lnTo>
                  <a:lnTo>
                    <a:pt x="50798" y="1581148"/>
                  </a:lnTo>
                  <a:lnTo>
                    <a:pt x="50800" y="63500"/>
                  </a:lnTo>
                  <a:close/>
                </a:path>
                <a:path w="76200" h="158115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581150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45679" y="2645664"/>
              <a:ext cx="231648" cy="15544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423150" y="2664447"/>
              <a:ext cx="76200" cy="1400810"/>
            </a:xfrm>
            <a:custGeom>
              <a:avLst/>
              <a:gdLst/>
              <a:ahLst/>
              <a:cxnLst/>
              <a:rect l="l" t="t" r="r" b="b"/>
              <a:pathLst>
                <a:path w="76200" h="1400810">
                  <a:moveTo>
                    <a:pt x="25399" y="1324442"/>
                  </a:moveTo>
                  <a:lnTo>
                    <a:pt x="0" y="1324442"/>
                  </a:lnTo>
                  <a:lnTo>
                    <a:pt x="38100" y="1400642"/>
                  </a:lnTo>
                  <a:lnTo>
                    <a:pt x="69850" y="1337142"/>
                  </a:lnTo>
                  <a:lnTo>
                    <a:pt x="25400" y="1337142"/>
                  </a:lnTo>
                  <a:lnTo>
                    <a:pt x="25399" y="1324442"/>
                  </a:lnTo>
                  <a:close/>
                </a:path>
                <a:path w="76200" h="1400810">
                  <a:moveTo>
                    <a:pt x="50798" y="0"/>
                  </a:moveTo>
                  <a:lnTo>
                    <a:pt x="25398" y="0"/>
                  </a:lnTo>
                  <a:lnTo>
                    <a:pt x="25400" y="1337142"/>
                  </a:lnTo>
                  <a:lnTo>
                    <a:pt x="50800" y="1337142"/>
                  </a:lnTo>
                  <a:lnTo>
                    <a:pt x="50798" y="0"/>
                  </a:lnTo>
                  <a:close/>
                </a:path>
                <a:path w="76200" h="1400810">
                  <a:moveTo>
                    <a:pt x="76200" y="1324442"/>
                  </a:moveTo>
                  <a:lnTo>
                    <a:pt x="50799" y="1324442"/>
                  </a:lnTo>
                  <a:lnTo>
                    <a:pt x="50800" y="1337142"/>
                  </a:lnTo>
                  <a:lnTo>
                    <a:pt x="69850" y="1337142"/>
                  </a:lnTo>
                  <a:lnTo>
                    <a:pt x="76200" y="132444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2223" y="1932432"/>
              <a:ext cx="1042415" cy="12192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31722" y="1951366"/>
              <a:ext cx="886460" cy="1065530"/>
            </a:xfrm>
            <a:custGeom>
              <a:avLst/>
              <a:gdLst/>
              <a:ahLst/>
              <a:cxnLst/>
              <a:rect l="l" t="t" r="r" b="b"/>
              <a:pathLst>
                <a:path w="886460" h="1065530">
                  <a:moveTo>
                    <a:pt x="827674" y="1014910"/>
                  </a:moveTo>
                  <a:lnTo>
                    <a:pt x="808117" y="1031118"/>
                  </a:lnTo>
                  <a:lnTo>
                    <a:pt x="886075" y="1065476"/>
                  </a:lnTo>
                  <a:lnTo>
                    <a:pt x="876594" y="1024686"/>
                  </a:lnTo>
                  <a:lnTo>
                    <a:pt x="835776" y="1024686"/>
                  </a:lnTo>
                  <a:lnTo>
                    <a:pt x="827674" y="1014910"/>
                  </a:lnTo>
                  <a:close/>
                </a:path>
                <a:path w="886460" h="1065530">
                  <a:moveTo>
                    <a:pt x="847231" y="998702"/>
                  </a:moveTo>
                  <a:lnTo>
                    <a:pt x="827674" y="1014910"/>
                  </a:lnTo>
                  <a:lnTo>
                    <a:pt x="835776" y="1024686"/>
                  </a:lnTo>
                  <a:lnTo>
                    <a:pt x="855333" y="1008479"/>
                  </a:lnTo>
                  <a:lnTo>
                    <a:pt x="847231" y="998702"/>
                  </a:lnTo>
                  <a:close/>
                </a:path>
                <a:path w="886460" h="1065530">
                  <a:moveTo>
                    <a:pt x="866787" y="982494"/>
                  </a:moveTo>
                  <a:lnTo>
                    <a:pt x="847231" y="998702"/>
                  </a:lnTo>
                  <a:lnTo>
                    <a:pt x="855333" y="1008479"/>
                  </a:lnTo>
                  <a:lnTo>
                    <a:pt x="835776" y="1024686"/>
                  </a:lnTo>
                  <a:lnTo>
                    <a:pt x="876594" y="1024686"/>
                  </a:lnTo>
                  <a:lnTo>
                    <a:pt x="866787" y="982494"/>
                  </a:lnTo>
                  <a:close/>
                </a:path>
                <a:path w="886460" h="1065530">
                  <a:moveTo>
                    <a:pt x="19556" y="0"/>
                  </a:moveTo>
                  <a:lnTo>
                    <a:pt x="0" y="16207"/>
                  </a:lnTo>
                  <a:lnTo>
                    <a:pt x="827674" y="1014910"/>
                  </a:lnTo>
                  <a:lnTo>
                    <a:pt x="847231" y="998702"/>
                  </a:lnTo>
                  <a:lnTo>
                    <a:pt x="195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8167" y="5001767"/>
              <a:ext cx="1947672" cy="66446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3615" y="4998719"/>
              <a:ext cx="1633728" cy="762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27351" y="5042249"/>
              <a:ext cx="1828794" cy="54482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255167" y="5104891"/>
            <a:ext cx="1173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Neuron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489191" y="2118360"/>
            <a:ext cx="1945005" cy="762000"/>
            <a:chOff x="6489191" y="2118360"/>
            <a:chExt cx="1945005" cy="762000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89191" y="2121408"/>
              <a:ext cx="1944623" cy="6614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2759" y="2118360"/>
              <a:ext cx="1237488" cy="7620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46850" y="2159510"/>
              <a:ext cx="1828794" cy="54482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073104" y="2224532"/>
            <a:ext cx="777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Axon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13816" y="1432560"/>
            <a:ext cx="1981200" cy="762000"/>
            <a:chOff x="813816" y="1432560"/>
            <a:chExt cx="1981200" cy="762000"/>
          </a:xfrm>
        </p:grpSpPr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9056" y="1432560"/>
              <a:ext cx="1947672" cy="6644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3816" y="1432560"/>
              <a:ext cx="1981200" cy="7620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9003" y="1473550"/>
              <a:ext cx="1828794" cy="544827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042987" y="1538732"/>
            <a:ext cx="1521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Verdana"/>
                <a:cs typeface="Verdana"/>
              </a:rPr>
              <a:t>Dendrites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992623" y="2350007"/>
            <a:ext cx="2207260" cy="2204085"/>
            <a:chOff x="4992623" y="2350007"/>
            <a:chExt cx="2207260" cy="220408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2623" y="2350007"/>
              <a:ext cx="2206752" cy="22037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68937" y="3186176"/>
            <a:ext cx="1256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latin typeface="Verdana"/>
                <a:cs typeface="Verdana"/>
              </a:rPr>
              <a:t>neuron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16040" y="1371600"/>
            <a:ext cx="2914015" cy="1737360"/>
            <a:chOff x="6416040" y="1371600"/>
            <a:chExt cx="2914015" cy="173736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6040" y="1926336"/>
              <a:ext cx="1984248" cy="118262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532466" y="1946261"/>
              <a:ext cx="1829435" cy="1027430"/>
            </a:xfrm>
            <a:custGeom>
              <a:avLst/>
              <a:gdLst/>
              <a:ahLst/>
              <a:cxnLst/>
              <a:rect l="l" t="t" r="r" b="b"/>
              <a:pathLst>
                <a:path w="1829434" h="1027430">
                  <a:moveTo>
                    <a:pt x="1816972" y="0"/>
                  </a:moveTo>
                  <a:lnTo>
                    <a:pt x="1794785" y="12367"/>
                  </a:lnTo>
                  <a:lnTo>
                    <a:pt x="1807152" y="34552"/>
                  </a:lnTo>
                  <a:lnTo>
                    <a:pt x="1829338" y="22185"/>
                  </a:lnTo>
                  <a:lnTo>
                    <a:pt x="1816972" y="0"/>
                  </a:lnTo>
                  <a:close/>
                </a:path>
                <a:path w="1829434" h="1027430">
                  <a:moveTo>
                    <a:pt x="1772599" y="24734"/>
                  </a:moveTo>
                  <a:lnTo>
                    <a:pt x="1750414" y="37101"/>
                  </a:lnTo>
                  <a:lnTo>
                    <a:pt x="1762781" y="59287"/>
                  </a:lnTo>
                  <a:lnTo>
                    <a:pt x="1784967" y="46920"/>
                  </a:lnTo>
                  <a:lnTo>
                    <a:pt x="1772599" y="24734"/>
                  </a:lnTo>
                  <a:close/>
                </a:path>
                <a:path w="1829434" h="1027430">
                  <a:moveTo>
                    <a:pt x="1728228" y="49469"/>
                  </a:moveTo>
                  <a:lnTo>
                    <a:pt x="1706043" y="61836"/>
                  </a:lnTo>
                  <a:lnTo>
                    <a:pt x="1718409" y="84021"/>
                  </a:lnTo>
                  <a:lnTo>
                    <a:pt x="1740595" y="71654"/>
                  </a:lnTo>
                  <a:lnTo>
                    <a:pt x="1728228" y="49469"/>
                  </a:lnTo>
                  <a:close/>
                </a:path>
                <a:path w="1829434" h="1027430">
                  <a:moveTo>
                    <a:pt x="1683856" y="74202"/>
                  </a:moveTo>
                  <a:lnTo>
                    <a:pt x="1661670" y="86569"/>
                  </a:lnTo>
                  <a:lnTo>
                    <a:pt x="1674037" y="108756"/>
                  </a:lnTo>
                  <a:lnTo>
                    <a:pt x="1696223" y="96389"/>
                  </a:lnTo>
                  <a:lnTo>
                    <a:pt x="1683856" y="74202"/>
                  </a:lnTo>
                  <a:close/>
                </a:path>
                <a:path w="1829434" h="1027430">
                  <a:moveTo>
                    <a:pt x="1639484" y="98936"/>
                  </a:moveTo>
                  <a:lnTo>
                    <a:pt x="1617299" y="111304"/>
                  </a:lnTo>
                  <a:lnTo>
                    <a:pt x="1629666" y="133489"/>
                  </a:lnTo>
                  <a:lnTo>
                    <a:pt x="1651852" y="121122"/>
                  </a:lnTo>
                  <a:lnTo>
                    <a:pt x="1639484" y="98936"/>
                  </a:lnTo>
                  <a:close/>
                </a:path>
                <a:path w="1829434" h="1027430">
                  <a:moveTo>
                    <a:pt x="1595113" y="123671"/>
                  </a:moveTo>
                  <a:lnTo>
                    <a:pt x="1572926" y="136038"/>
                  </a:lnTo>
                  <a:lnTo>
                    <a:pt x="1585294" y="158224"/>
                  </a:lnTo>
                  <a:lnTo>
                    <a:pt x="1607479" y="145856"/>
                  </a:lnTo>
                  <a:lnTo>
                    <a:pt x="1595113" y="123671"/>
                  </a:lnTo>
                  <a:close/>
                </a:path>
                <a:path w="1829434" h="1027430">
                  <a:moveTo>
                    <a:pt x="1550741" y="148405"/>
                  </a:moveTo>
                  <a:lnTo>
                    <a:pt x="1528555" y="160773"/>
                  </a:lnTo>
                  <a:lnTo>
                    <a:pt x="1540922" y="182958"/>
                  </a:lnTo>
                  <a:lnTo>
                    <a:pt x="1563108" y="170591"/>
                  </a:lnTo>
                  <a:lnTo>
                    <a:pt x="1550741" y="148405"/>
                  </a:lnTo>
                  <a:close/>
                </a:path>
                <a:path w="1829434" h="1027430">
                  <a:moveTo>
                    <a:pt x="1506369" y="173140"/>
                  </a:moveTo>
                  <a:lnTo>
                    <a:pt x="1484184" y="185507"/>
                  </a:lnTo>
                  <a:lnTo>
                    <a:pt x="1496551" y="207693"/>
                  </a:lnTo>
                  <a:lnTo>
                    <a:pt x="1518737" y="195325"/>
                  </a:lnTo>
                  <a:lnTo>
                    <a:pt x="1506369" y="173140"/>
                  </a:lnTo>
                  <a:close/>
                </a:path>
                <a:path w="1829434" h="1027430">
                  <a:moveTo>
                    <a:pt x="1461997" y="197874"/>
                  </a:moveTo>
                  <a:lnTo>
                    <a:pt x="1439811" y="210242"/>
                  </a:lnTo>
                  <a:lnTo>
                    <a:pt x="1452178" y="232427"/>
                  </a:lnTo>
                  <a:lnTo>
                    <a:pt x="1474364" y="220060"/>
                  </a:lnTo>
                  <a:lnTo>
                    <a:pt x="1461997" y="197874"/>
                  </a:lnTo>
                  <a:close/>
                </a:path>
                <a:path w="1829434" h="1027430">
                  <a:moveTo>
                    <a:pt x="1417626" y="222608"/>
                  </a:moveTo>
                  <a:lnTo>
                    <a:pt x="1395440" y="234975"/>
                  </a:lnTo>
                  <a:lnTo>
                    <a:pt x="1407807" y="257162"/>
                  </a:lnTo>
                  <a:lnTo>
                    <a:pt x="1429993" y="244795"/>
                  </a:lnTo>
                  <a:lnTo>
                    <a:pt x="1417626" y="222608"/>
                  </a:lnTo>
                  <a:close/>
                </a:path>
                <a:path w="1829434" h="1027430">
                  <a:moveTo>
                    <a:pt x="1373254" y="247342"/>
                  </a:moveTo>
                  <a:lnTo>
                    <a:pt x="1351067" y="259709"/>
                  </a:lnTo>
                  <a:lnTo>
                    <a:pt x="1363435" y="281895"/>
                  </a:lnTo>
                  <a:lnTo>
                    <a:pt x="1385622" y="269528"/>
                  </a:lnTo>
                  <a:lnTo>
                    <a:pt x="1373254" y="247342"/>
                  </a:lnTo>
                  <a:close/>
                </a:path>
                <a:path w="1829434" h="1027430">
                  <a:moveTo>
                    <a:pt x="1328882" y="272077"/>
                  </a:moveTo>
                  <a:lnTo>
                    <a:pt x="1306696" y="284444"/>
                  </a:lnTo>
                  <a:lnTo>
                    <a:pt x="1319063" y="306630"/>
                  </a:lnTo>
                  <a:lnTo>
                    <a:pt x="1341249" y="294262"/>
                  </a:lnTo>
                  <a:lnTo>
                    <a:pt x="1328882" y="272077"/>
                  </a:lnTo>
                  <a:close/>
                </a:path>
                <a:path w="1829434" h="1027430">
                  <a:moveTo>
                    <a:pt x="1284511" y="296811"/>
                  </a:moveTo>
                  <a:lnTo>
                    <a:pt x="1262325" y="309178"/>
                  </a:lnTo>
                  <a:lnTo>
                    <a:pt x="1274692" y="331364"/>
                  </a:lnTo>
                  <a:lnTo>
                    <a:pt x="1296878" y="318997"/>
                  </a:lnTo>
                  <a:lnTo>
                    <a:pt x="1284511" y="296811"/>
                  </a:lnTo>
                  <a:close/>
                </a:path>
                <a:path w="1829434" h="1027430">
                  <a:moveTo>
                    <a:pt x="1240138" y="321546"/>
                  </a:moveTo>
                  <a:lnTo>
                    <a:pt x="1217952" y="333913"/>
                  </a:lnTo>
                  <a:lnTo>
                    <a:pt x="1230320" y="356099"/>
                  </a:lnTo>
                  <a:lnTo>
                    <a:pt x="1252505" y="343731"/>
                  </a:lnTo>
                  <a:lnTo>
                    <a:pt x="1240138" y="321546"/>
                  </a:lnTo>
                  <a:close/>
                </a:path>
                <a:path w="1829434" h="1027430">
                  <a:moveTo>
                    <a:pt x="1195767" y="346280"/>
                  </a:moveTo>
                  <a:lnTo>
                    <a:pt x="1173581" y="358648"/>
                  </a:lnTo>
                  <a:lnTo>
                    <a:pt x="1185948" y="380833"/>
                  </a:lnTo>
                  <a:lnTo>
                    <a:pt x="1208134" y="368466"/>
                  </a:lnTo>
                  <a:lnTo>
                    <a:pt x="1195767" y="346280"/>
                  </a:lnTo>
                  <a:close/>
                </a:path>
                <a:path w="1829434" h="1027430">
                  <a:moveTo>
                    <a:pt x="1151395" y="371013"/>
                  </a:moveTo>
                  <a:lnTo>
                    <a:pt x="1129209" y="383381"/>
                  </a:lnTo>
                  <a:lnTo>
                    <a:pt x="1141576" y="405568"/>
                  </a:lnTo>
                  <a:lnTo>
                    <a:pt x="1163763" y="393200"/>
                  </a:lnTo>
                  <a:lnTo>
                    <a:pt x="1151395" y="371013"/>
                  </a:lnTo>
                  <a:close/>
                </a:path>
                <a:path w="1829434" h="1027430">
                  <a:moveTo>
                    <a:pt x="1107023" y="395748"/>
                  </a:moveTo>
                  <a:lnTo>
                    <a:pt x="1084837" y="408115"/>
                  </a:lnTo>
                  <a:lnTo>
                    <a:pt x="1097205" y="430301"/>
                  </a:lnTo>
                  <a:lnTo>
                    <a:pt x="1119390" y="417934"/>
                  </a:lnTo>
                  <a:lnTo>
                    <a:pt x="1107023" y="395748"/>
                  </a:lnTo>
                  <a:close/>
                </a:path>
                <a:path w="1829434" h="1027430">
                  <a:moveTo>
                    <a:pt x="1062652" y="420483"/>
                  </a:moveTo>
                  <a:lnTo>
                    <a:pt x="1040466" y="432850"/>
                  </a:lnTo>
                  <a:lnTo>
                    <a:pt x="1052833" y="455035"/>
                  </a:lnTo>
                  <a:lnTo>
                    <a:pt x="1075019" y="442668"/>
                  </a:lnTo>
                  <a:lnTo>
                    <a:pt x="1062652" y="420483"/>
                  </a:lnTo>
                  <a:close/>
                </a:path>
                <a:path w="1829434" h="1027430">
                  <a:moveTo>
                    <a:pt x="1018280" y="445217"/>
                  </a:moveTo>
                  <a:lnTo>
                    <a:pt x="996094" y="457584"/>
                  </a:lnTo>
                  <a:lnTo>
                    <a:pt x="1008461" y="479770"/>
                  </a:lnTo>
                  <a:lnTo>
                    <a:pt x="1030646" y="467403"/>
                  </a:lnTo>
                  <a:lnTo>
                    <a:pt x="1018280" y="445217"/>
                  </a:lnTo>
                  <a:close/>
                </a:path>
                <a:path w="1829434" h="1027430">
                  <a:moveTo>
                    <a:pt x="973908" y="469952"/>
                  </a:moveTo>
                  <a:lnTo>
                    <a:pt x="951722" y="482319"/>
                  </a:lnTo>
                  <a:lnTo>
                    <a:pt x="964090" y="504504"/>
                  </a:lnTo>
                  <a:lnTo>
                    <a:pt x="986275" y="492137"/>
                  </a:lnTo>
                  <a:lnTo>
                    <a:pt x="973908" y="469952"/>
                  </a:lnTo>
                  <a:close/>
                </a:path>
                <a:path w="1829434" h="1027430">
                  <a:moveTo>
                    <a:pt x="929537" y="494686"/>
                  </a:moveTo>
                  <a:lnTo>
                    <a:pt x="907351" y="507053"/>
                  </a:lnTo>
                  <a:lnTo>
                    <a:pt x="919717" y="529239"/>
                  </a:lnTo>
                  <a:lnTo>
                    <a:pt x="941904" y="516872"/>
                  </a:lnTo>
                  <a:lnTo>
                    <a:pt x="929537" y="494686"/>
                  </a:lnTo>
                  <a:close/>
                </a:path>
                <a:path w="1829434" h="1027430">
                  <a:moveTo>
                    <a:pt x="885164" y="519419"/>
                  </a:moveTo>
                  <a:lnTo>
                    <a:pt x="862978" y="531787"/>
                  </a:lnTo>
                  <a:lnTo>
                    <a:pt x="875346" y="553974"/>
                  </a:lnTo>
                  <a:lnTo>
                    <a:pt x="897531" y="541606"/>
                  </a:lnTo>
                  <a:lnTo>
                    <a:pt x="885164" y="519419"/>
                  </a:lnTo>
                  <a:close/>
                </a:path>
                <a:path w="1829434" h="1027430">
                  <a:moveTo>
                    <a:pt x="840793" y="544154"/>
                  </a:moveTo>
                  <a:lnTo>
                    <a:pt x="818607" y="556521"/>
                  </a:lnTo>
                  <a:lnTo>
                    <a:pt x="830974" y="578707"/>
                  </a:lnTo>
                  <a:lnTo>
                    <a:pt x="853160" y="566339"/>
                  </a:lnTo>
                  <a:lnTo>
                    <a:pt x="840793" y="544154"/>
                  </a:lnTo>
                  <a:close/>
                </a:path>
                <a:path w="1829434" h="1027430">
                  <a:moveTo>
                    <a:pt x="796422" y="568888"/>
                  </a:moveTo>
                  <a:lnTo>
                    <a:pt x="774235" y="581256"/>
                  </a:lnTo>
                  <a:lnTo>
                    <a:pt x="786602" y="603441"/>
                  </a:lnTo>
                  <a:lnTo>
                    <a:pt x="808788" y="591074"/>
                  </a:lnTo>
                  <a:lnTo>
                    <a:pt x="796422" y="568888"/>
                  </a:lnTo>
                  <a:close/>
                </a:path>
                <a:path w="1829434" h="1027430">
                  <a:moveTo>
                    <a:pt x="752049" y="593623"/>
                  </a:moveTo>
                  <a:lnTo>
                    <a:pt x="729863" y="605990"/>
                  </a:lnTo>
                  <a:lnTo>
                    <a:pt x="742231" y="628176"/>
                  </a:lnTo>
                  <a:lnTo>
                    <a:pt x="764416" y="615809"/>
                  </a:lnTo>
                  <a:lnTo>
                    <a:pt x="752049" y="593623"/>
                  </a:lnTo>
                  <a:close/>
                </a:path>
                <a:path w="1829434" h="1027430">
                  <a:moveTo>
                    <a:pt x="707678" y="618357"/>
                  </a:moveTo>
                  <a:lnTo>
                    <a:pt x="685492" y="630725"/>
                  </a:lnTo>
                  <a:lnTo>
                    <a:pt x="697859" y="652910"/>
                  </a:lnTo>
                  <a:lnTo>
                    <a:pt x="720045" y="640543"/>
                  </a:lnTo>
                  <a:lnTo>
                    <a:pt x="707678" y="618357"/>
                  </a:lnTo>
                  <a:close/>
                </a:path>
                <a:path w="1829434" h="1027430">
                  <a:moveTo>
                    <a:pt x="663305" y="643091"/>
                  </a:moveTo>
                  <a:lnTo>
                    <a:pt x="641120" y="655458"/>
                  </a:lnTo>
                  <a:lnTo>
                    <a:pt x="653487" y="677644"/>
                  </a:lnTo>
                  <a:lnTo>
                    <a:pt x="675673" y="665278"/>
                  </a:lnTo>
                  <a:lnTo>
                    <a:pt x="663305" y="643091"/>
                  </a:lnTo>
                  <a:close/>
                </a:path>
                <a:path w="1829434" h="1027430">
                  <a:moveTo>
                    <a:pt x="618934" y="667825"/>
                  </a:moveTo>
                  <a:lnTo>
                    <a:pt x="596748" y="680192"/>
                  </a:lnTo>
                  <a:lnTo>
                    <a:pt x="609116" y="702378"/>
                  </a:lnTo>
                  <a:lnTo>
                    <a:pt x="631301" y="690011"/>
                  </a:lnTo>
                  <a:lnTo>
                    <a:pt x="618934" y="667825"/>
                  </a:lnTo>
                  <a:close/>
                </a:path>
                <a:path w="1829434" h="1027430">
                  <a:moveTo>
                    <a:pt x="574563" y="692560"/>
                  </a:moveTo>
                  <a:lnTo>
                    <a:pt x="552376" y="704927"/>
                  </a:lnTo>
                  <a:lnTo>
                    <a:pt x="564743" y="727113"/>
                  </a:lnTo>
                  <a:lnTo>
                    <a:pt x="586930" y="714745"/>
                  </a:lnTo>
                  <a:lnTo>
                    <a:pt x="574563" y="692560"/>
                  </a:lnTo>
                  <a:close/>
                </a:path>
                <a:path w="1829434" h="1027430">
                  <a:moveTo>
                    <a:pt x="530190" y="717294"/>
                  </a:moveTo>
                  <a:lnTo>
                    <a:pt x="508005" y="729661"/>
                  </a:lnTo>
                  <a:lnTo>
                    <a:pt x="520372" y="751847"/>
                  </a:lnTo>
                  <a:lnTo>
                    <a:pt x="542557" y="739480"/>
                  </a:lnTo>
                  <a:lnTo>
                    <a:pt x="530190" y="717294"/>
                  </a:lnTo>
                  <a:close/>
                </a:path>
                <a:path w="1829434" h="1027430">
                  <a:moveTo>
                    <a:pt x="485819" y="742029"/>
                  </a:moveTo>
                  <a:lnTo>
                    <a:pt x="463633" y="754395"/>
                  </a:lnTo>
                  <a:lnTo>
                    <a:pt x="476001" y="776582"/>
                  </a:lnTo>
                  <a:lnTo>
                    <a:pt x="498186" y="764214"/>
                  </a:lnTo>
                  <a:lnTo>
                    <a:pt x="485819" y="742029"/>
                  </a:lnTo>
                  <a:close/>
                </a:path>
                <a:path w="1829434" h="1027430">
                  <a:moveTo>
                    <a:pt x="441446" y="766762"/>
                  </a:moveTo>
                  <a:lnTo>
                    <a:pt x="419261" y="779129"/>
                  </a:lnTo>
                  <a:lnTo>
                    <a:pt x="431628" y="801316"/>
                  </a:lnTo>
                  <a:lnTo>
                    <a:pt x="453814" y="788949"/>
                  </a:lnTo>
                  <a:lnTo>
                    <a:pt x="441446" y="766762"/>
                  </a:lnTo>
                  <a:close/>
                </a:path>
                <a:path w="1829434" h="1027430">
                  <a:moveTo>
                    <a:pt x="397075" y="791497"/>
                  </a:moveTo>
                  <a:lnTo>
                    <a:pt x="374890" y="803864"/>
                  </a:lnTo>
                  <a:lnTo>
                    <a:pt x="387257" y="826049"/>
                  </a:lnTo>
                  <a:lnTo>
                    <a:pt x="409442" y="813682"/>
                  </a:lnTo>
                  <a:lnTo>
                    <a:pt x="397075" y="791497"/>
                  </a:lnTo>
                  <a:close/>
                </a:path>
                <a:path w="1829434" h="1027430">
                  <a:moveTo>
                    <a:pt x="352704" y="816231"/>
                  </a:moveTo>
                  <a:lnTo>
                    <a:pt x="330517" y="828598"/>
                  </a:lnTo>
                  <a:lnTo>
                    <a:pt x="342884" y="850784"/>
                  </a:lnTo>
                  <a:lnTo>
                    <a:pt x="365071" y="838417"/>
                  </a:lnTo>
                  <a:lnTo>
                    <a:pt x="352704" y="816231"/>
                  </a:lnTo>
                  <a:close/>
                </a:path>
                <a:path w="1829434" h="1027430">
                  <a:moveTo>
                    <a:pt x="308331" y="840966"/>
                  </a:moveTo>
                  <a:lnTo>
                    <a:pt x="286146" y="853333"/>
                  </a:lnTo>
                  <a:lnTo>
                    <a:pt x="298513" y="875518"/>
                  </a:lnTo>
                  <a:lnTo>
                    <a:pt x="320699" y="863151"/>
                  </a:lnTo>
                  <a:lnTo>
                    <a:pt x="308331" y="840966"/>
                  </a:lnTo>
                  <a:close/>
                </a:path>
                <a:path w="1829434" h="1027430">
                  <a:moveTo>
                    <a:pt x="263960" y="865700"/>
                  </a:moveTo>
                  <a:lnTo>
                    <a:pt x="241773" y="878067"/>
                  </a:lnTo>
                  <a:lnTo>
                    <a:pt x="254140" y="900253"/>
                  </a:lnTo>
                  <a:lnTo>
                    <a:pt x="276327" y="887886"/>
                  </a:lnTo>
                  <a:lnTo>
                    <a:pt x="263960" y="865700"/>
                  </a:lnTo>
                  <a:close/>
                </a:path>
                <a:path w="1829434" h="1027430">
                  <a:moveTo>
                    <a:pt x="219588" y="890435"/>
                  </a:moveTo>
                  <a:lnTo>
                    <a:pt x="197402" y="902802"/>
                  </a:lnTo>
                  <a:lnTo>
                    <a:pt x="209769" y="924987"/>
                  </a:lnTo>
                  <a:lnTo>
                    <a:pt x="231955" y="912620"/>
                  </a:lnTo>
                  <a:lnTo>
                    <a:pt x="219588" y="890435"/>
                  </a:lnTo>
                  <a:close/>
                </a:path>
                <a:path w="1829434" h="1027430">
                  <a:moveTo>
                    <a:pt x="175216" y="915168"/>
                  </a:moveTo>
                  <a:lnTo>
                    <a:pt x="153031" y="927535"/>
                  </a:lnTo>
                  <a:lnTo>
                    <a:pt x="165398" y="949722"/>
                  </a:lnTo>
                  <a:lnTo>
                    <a:pt x="187584" y="937355"/>
                  </a:lnTo>
                  <a:lnTo>
                    <a:pt x="175216" y="915168"/>
                  </a:lnTo>
                  <a:close/>
                </a:path>
                <a:path w="1829434" h="1027430">
                  <a:moveTo>
                    <a:pt x="130844" y="939902"/>
                  </a:moveTo>
                  <a:lnTo>
                    <a:pt x="108658" y="952270"/>
                  </a:lnTo>
                  <a:lnTo>
                    <a:pt x="121025" y="974455"/>
                  </a:lnTo>
                  <a:lnTo>
                    <a:pt x="143211" y="962088"/>
                  </a:lnTo>
                  <a:lnTo>
                    <a:pt x="130844" y="939902"/>
                  </a:lnTo>
                  <a:close/>
                </a:path>
                <a:path w="1829434" h="1027430">
                  <a:moveTo>
                    <a:pt x="48007" y="956999"/>
                  </a:moveTo>
                  <a:lnTo>
                    <a:pt x="0" y="1027380"/>
                  </a:lnTo>
                  <a:lnTo>
                    <a:pt x="85109" y="1023557"/>
                  </a:lnTo>
                  <a:lnTo>
                    <a:pt x="48007" y="956999"/>
                  </a:lnTo>
                  <a:close/>
                </a:path>
                <a:path w="1829434" h="1027430">
                  <a:moveTo>
                    <a:pt x="86473" y="964637"/>
                  </a:moveTo>
                  <a:lnTo>
                    <a:pt x="64287" y="977004"/>
                  </a:lnTo>
                  <a:lnTo>
                    <a:pt x="76654" y="999190"/>
                  </a:lnTo>
                  <a:lnTo>
                    <a:pt x="98840" y="986823"/>
                  </a:lnTo>
                  <a:lnTo>
                    <a:pt x="86473" y="96463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2256" y="1371600"/>
              <a:ext cx="1947672" cy="6644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9248" y="1371600"/>
              <a:ext cx="1310640" cy="762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1223" y="1412525"/>
              <a:ext cx="1828794" cy="54482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930170" y="1477771"/>
            <a:ext cx="850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Node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05384" y="97535"/>
            <a:ext cx="2910840" cy="494030"/>
            <a:chOff x="405384" y="97535"/>
            <a:chExt cx="2910840" cy="494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384" y="97535"/>
              <a:ext cx="2910840" cy="493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658" y="119737"/>
              <a:ext cx="2849165" cy="43269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852927" y="1850135"/>
            <a:ext cx="4346575" cy="3230880"/>
            <a:chOff x="2852927" y="1850135"/>
            <a:chExt cx="4346575" cy="32308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4760" y="1850135"/>
              <a:ext cx="1347215" cy="16611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35518" y="1869795"/>
              <a:ext cx="1188720" cy="1504315"/>
            </a:xfrm>
            <a:custGeom>
              <a:avLst/>
              <a:gdLst/>
              <a:ahLst/>
              <a:cxnLst/>
              <a:rect l="l" t="t" r="r" b="b"/>
              <a:pathLst>
                <a:path w="1188720" h="1504314">
                  <a:moveTo>
                    <a:pt x="1131550" y="1451855"/>
                  </a:moveTo>
                  <a:lnTo>
                    <a:pt x="1111599" y="1467575"/>
                  </a:lnTo>
                  <a:lnTo>
                    <a:pt x="1188684" y="1503848"/>
                  </a:lnTo>
                  <a:lnTo>
                    <a:pt x="1180005" y="1461828"/>
                  </a:lnTo>
                  <a:lnTo>
                    <a:pt x="1139408" y="1461828"/>
                  </a:lnTo>
                  <a:lnTo>
                    <a:pt x="1131550" y="1451855"/>
                  </a:lnTo>
                  <a:close/>
                </a:path>
                <a:path w="1188720" h="1504314">
                  <a:moveTo>
                    <a:pt x="1151500" y="1436136"/>
                  </a:moveTo>
                  <a:lnTo>
                    <a:pt x="1131550" y="1451855"/>
                  </a:lnTo>
                  <a:lnTo>
                    <a:pt x="1139408" y="1461828"/>
                  </a:lnTo>
                  <a:lnTo>
                    <a:pt x="1159358" y="1446109"/>
                  </a:lnTo>
                  <a:lnTo>
                    <a:pt x="1151500" y="1436136"/>
                  </a:lnTo>
                  <a:close/>
                </a:path>
                <a:path w="1188720" h="1504314">
                  <a:moveTo>
                    <a:pt x="1171451" y="1420416"/>
                  </a:moveTo>
                  <a:lnTo>
                    <a:pt x="1151500" y="1436136"/>
                  </a:lnTo>
                  <a:lnTo>
                    <a:pt x="1159358" y="1446109"/>
                  </a:lnTo>
                  <a:lnTo>
                    <a:pt x="1139408" y="1461828"/>
                  </a:lnTo>
                  <a:lnTo>
                    <a:pt x="1180005" y="1461828"/>
                  </a:lnTo>
                  <a:lnTo>
                    <a:pt x="1171451" y="1420416"/>
                  </a:lnTo>
                  <a:close/>
                </a:path>
                <a:path w="1188720" h="1504314">
                  <a:moveTo>
                    <a:pt x="19951" y="0"/>
                  </a:moveTo>
                  <a:lnTo>
                    <a:pt x="0" y="15720"/>
                  </a:lnTo>
                  <a:lnTo>
                    <a:pt x="1131550" y="1451855"/>
                  </a:lnTo>
                  <a:lnTo>
                    <a:pt x="1151500" y="1436136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3"/>
              <a:ext cx="2292096" cy="2346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92836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6680" y="3371087"/>
              <a:ext cx="1240536" cy="17099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55133" y="3467591"/>
              <a:ext cx="1085215" cy="1553210"/>
            </a:xfrm>
            <a:custGeom>
              <a:avLst/>
              <a:gdLst/>
              <a:ahLst/>
              <a:cxnLst/>
              <a:rect l="l" t="t" r="r" b="b"/>
              <a:pathLst>
                <a:path w="1085214" h="1553210">
                  <a:moveTo>
                    <a:pt x="1031150" y="55311"/>
                  </a:moveTo>
                  <a:lnTo>
                    <a:pt x="0" y="1538248"/>
                  </a:lnTo>
                  <a:lnTo>
                    <a:pt x="20853" y="1552748"/>
                  </a:lnTo>
                  <a:lnTo>
                    <a:pt x="1052004" y="69811"/>
                  </a:lnTo>
                  <a:lnTo>
                    <a:pt x="1031150" y="55311"/>
                  </a:lnTo>
                  <a:close/>
                </a:path>
                <a:path w="1085214" h="1553210">
                  <a:moveTo>
                    <a:pt x="1078574" y="44881"/>
                  </a:moveTo>
                  <a:lnTo>
                    <a:pt x="1038402" y="44881"/>
                  </a:lnTo>
                  <a:lnTo>
                    <a:pt x="1059256" y="59382"/>
                  </a:lnTo>
                  <a:lnTo>
                    <a:pt x="1052004" y="69811"/>
                  </a:lnTo>
                  <a:lnTo>
                    <a:pt x="1072859" y="84312"/>
                  </a:lnTo>
                  <a:lnTo>
                    <a:pt x="1078574" y="44881"/>
                  </a:lnTo>
                  <a:close/>
                </a:path>
                <a:path w="1085214" h="1553210">
                  <a:moveTo>
                    <a:pt x="1038402" y="44881"/>
                  </a:moveTo>
                  <a:lnTo>
                    <a:pt x="1031150" y="55311"/>
                  </a:lnTo>
                  <a:lnTo>
                    <a:pt x="1052004" y="69811"/>
                  </a:lnTo>
                  <a:lnTo>
                    <a:pt x="1059256" y="59382"/>
                  </a:lnTo>
                  <a:lnTo>
                    <a:pt x="1038402" y="44881"/>
                  </a:lnTo>
                  <a:close/>
                </a:path>
                <a:path w="1085214" h="1553210">
                  <a:moveTo>
                    <a:pt x="1085080" y="0"/>
                  </a:moveTo>
                  <a:lnTo>
                    <a:pt x="1010296" y="40810"/>
                  </a:lnTo>
                  <a:lnTo>
                    <a:pt x="1031150" y="55311"/>
                  </a:lnTo>
                  <a:lnTo>
                    <a:pt x="1038402" y="44881"/>
                  </a:lnTo>
                  <a:lnTo>
                    <a:pt x="1078574" y="44881"/>
                  </a:lnTo>
                  <a:lnTo>
                    <a:pt x="10850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9983" y="3922775"/>
              <a:ext cx="91439" cy="47853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66096" y="3947744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2623" y="2350007"/>
              <a:ext cx="2206752" cy="220370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72681" y="1707388"/>
            <a:ext cx="13487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signal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07481" y="3252723"/>
            <a:ext cx="1391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signal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72681" y="4798060"/>
            <a:ext cx="14928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signal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514604" rIns="0" bIns="0" rtlCol="0">
            <a:spAutoFit/>
          </a:bodyPr>
          <a:lstStyle/>
          <a:p>
            <a:pPr marL="232283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000000"/>
                </a:solidFill>
                <a:latin typeface="Verdana"/>
                <a:cs typeface="Verdana"/>
              </a:rPr>
              <a:t>neuron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52927" y="1850135"/>
            <a:ext cx="6550659" cy="3230880"/>
            <a:chOff x="2852927" y="1850135"/>
            <a:chExt cx="6550659" cy="3230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0983" y="3331463"/>
              <a:ext cx="2292096" cy="2346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60" y="1850135"/>
              <a:ext cx="1347215" cy="16611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35518" y="1869795"/>
              <a:ext cx="1188720" cy="1504315"/>
            </a:xfrm>
            <a:custGeom>
              <a:avLst/>
              <a:gdLst/>
              <a:ahLst/>
              <a:cxnLst/>
              <a:rect l="l" t="t" r="r" b="b"/>
              <a:pathLst>
                <a:path w="1188720" h="1504314">
                  <a:moveTo>
                    <a:pt x="1131550" y="1451855"/>
                  </a:moveTo>
                  <a:lnTo>
                    <a:pt x="1111599" y="1467575"/>
                  </a:lnTo>
                  <a:lnTo>
                    <a:pt x="1188684" y="1503848"/>
                  </a:lnTo>
                  <a:lnTo>
                    <a:pt x="1180005" y="1461828"/>
                  </a:lnTo>
                  <a:lnTo>
                    <a:pt x="1139408" y="1461828"/>
                  </a:lnTo>
                  <a:lnTo>
                    <a:pt x="1131550" y="1451855"/>
                  </a:lnTo>
                  <a:close/>
                </a:path>
                <a:path w="1188720" h="1504314">
                  <a:moveTo>
                    <a:pt x="1151500" y="1436136"/>
                  </a:moveTo>
                  <a:lnTo>
                    <a:pt x="1131550" y="1451855"/>
                  </a:lnTo>
                  <a:lnTo>
                    <a:pt x="1139408" y="1461828"/>
                  </a:lnTo>
                  <a:lnTo>
                    <a:pt x="1159358" y="1446109"/>
                  </a:lnTo>
                  <a:lnTo>
                    <a:pt x="1151500" y="1436136"/>
                  </a:lnTo>
                  <a:close/>
                </a:path>
                <a:path w="1188720" h="1504314">
                  <a:moveTo>
                    <a:pt x="1171451" y="1420416"/>
                  </a:moveTo>
                  <a:lnTo>
                    <a:pt x="1151500" y="1436136"/>
                  </a:lnTo>
                  <a:lnTo>
                    <a:pt x="1159358" y="1446109"/>
                  </a:lnTo>
                  <a:lnTo>
                    <a:pt x="1139408" y="1461828"/>
                  </a:lnTo>
                  <a:lnTo>
                    <a:pt x="1180005" y="1461828"/>
                  </a:lnTo>
                  <a:lnTo>
                    <a:pt x="1171451" y="1420416"/>
                  </a:lnTo>
                  <a:close/>
                </a:path>
                <a:path w="1188720" h="1504314">
                  <a:moveTo>
                    <a:pt x="19951" y="0"/>
                  </a:moveTo>
                  <a:lnTo>
                    <a:pt x="0" y="15720"/>
                  </a:lnTo>
                  <a:lnTo>
                    <a:pt x="1131550" y="1451855"/>
                  </a:lnTo>
                  <a:lnTo>
                    <a:pt x="1151500" y="1436136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2927" y="3331463"/>
              <a:ext cx="2292096" cy="2346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92836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6680" y="3371087"/>
              <a:ext cx="1240536" cy="17099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55133" y="3467591"/>
              <a:ext cx="1085215" cy="1553210"/>
            </a:xfrm>
            <a:custGeom>
              <a:avLst/>
              <a:gdLst/>
              <a:ahLst/>
              <a:cxnLst/>
              <a:rect l="l" t="t" r="r" b="b"/>
              <a:pathLst>
                <a:path w="1085214" h="1553210">
                  <a:moveTo>
                    <a:pt x="1031150" y="55311"/>
                  </a:moveTo>
                  <a:lnTo>
                    <a:pt x="0" y="1538248"/>
                  </a:lnTo>
                  <a:lnTo>
                    <a:pt x="20853" y="1552748"/>
                  </a:lnTo>
                  <a:lnTo>
                    <a:pt x="1052004" y="69811"/>
                  </a:lnTo>
                  <a:lnTo>
                    <a:pt x="1031150" y="55311"/>
                  </a:lnTo>
                  <a:close/>
                </a:path>
                <a:path w="1085214" h="1553210">
                  <a:moveTo>
                    <a:pt x="1078574" y="44881"/>
                  </a:moveTo>
                  <a:lnTo>
                    <a:pt x="1038402" y="44881"/>
                  </a:lnTo>
                  <a:lnTo>
                    <a:pt x="1059256" y="59382"/>
                  </a:lnTo>
                  <a:lnTo>
                    <a:pt x="1052004" y="69811"/>
                  </a:lnTo>
                  <a:lnTo>
                    <a:pt x="1072859" y="84312"/>
                  </a:lnTo>
                  <a:lnTo>
                    <a:pt x="1078574" y="44881"/>
                  </a:lnTo>
                  <a:close/>
                </a:path>
                <a:path w="1085214" h="1553210">
                  <a:moveTo>
                    <a:pt x="1038402" y="44881"/>
                  </a:moveTo>
                  <a:lnTo>
                    <a:pt x="1031150" y="55311"/>
                  </a:lnTo>
                  <a:lnTo>
                    <a:pt x="1052004" y="69811"/>
                  </a:lnTo>
                  <a:lnTo>
                    <a:pt x="1059256" y="59382"/>
                  </a:lnTo>
                  <a:lnTo>
                    <a:pt x="1038402" y="44881"/>
                  </a:lnTo>
                  <a:close/>
                </a:path>
                <a:path w="1085214" h="1553210">
                  <a:moveTo>
                    <a:pt x="1085080" y="0"/>
                  </a:moveTo>
                  <a:lnTo>
                    <a:pt x="1010296" y="40810"/>
                  </a:lnTo>
                  <a:lnTo>
                    <a:pt x="1031150" y="55311"/>
                  </a:lnTo>
                  <a:lnTo>
                    <a:pt x="1038402" y="44881"/>
                  </a:lnTo>
                  <a:lnTo>
                    <a:pt x="1078574" y="44881"/>
                  </a:lnTo>
                  <a:lnTo>
                    <a:pt x="108508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172681" y="1707388"/>
            <a:ext cx="13487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signal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07481" y="3252723"/>
            <a:ext cx="1391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signal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72681" y="4798060"/>
            <a:ext cx="14928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signal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97691" y="3252723"/>
            <a:ext cx="1416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signal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19983" y="2350007"/>
            <a:ext cx="4279900" cy="2204085"/>
            <a:chOff x="2919983" y="2350007"/>
            <a:chExt cx="4279900" cy="2204085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19983" y="3922775"/>
              <a:ext cx="91439" cy="47853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66096" y="3947744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2623" y="2350007"/>
              <a:ext cx="2206752" cy="220370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514604" rIns="0" bIns="0" rtlCol="0">
            <a:spAutoFit/>
          </a:bodyPr>
          <a:lstStyle/>
          <a:p>
            <a:pPr marL="232283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000000"/>
                </a:solidFill>
                <a:latin typeface="Verdana"/>
                <a:cs typeface="Verdana"/>
              </a:rPr>
              <a:t>neuron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992623" y="2350007"/>
            <a:ext cx="2207260" cy="2204085"/>
            <a:chOff x="4992623" y="2350007"/>
            <a:chExt cx="2207260" cy="22040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2623" y="2350007"/>
              <a:ext cx="2206752" cy="22037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468937" y="3186176"/>
            <a:ext cx="1256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000000"/>
                </a:solidFill>
                <a:latin typeface="Verdana"/>
                <a:cs typeface="Verdana"/>
              </a:rPr>
              <a:t>neuron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02535" y="1432560"/>
            <a:ext cx="3154680" cy="3639820"/>
            <a:chOff x="2002535" y="1432560"/>
            <a:chExt cx="3154680" cy="363982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5771" y="4801108"/>
            <a:ext cx="14312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435351" y="3331464"/>
            <a:ext cx="6967855" cy="1127760"/>
            <a:chOff x="2435351" y="3331464"/>
            <a:chExt cx="6967855" cy="1127760"/>
          </a:xfrm>
        </p:grpSpPr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397691" y="3252723"/>
            <a:ext cx="14160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signal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29584" y="4559807"/>
            <a:ext cx="2697480" cy="1826260"/>
            <a:chOff x="3529584" y="4559807"/>
            <a:chExt cx="2697480" cy="1826260"/>
          </a:xfrm>
        </p:grpSpPr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29584" y="4559807"/>
              <a:ext cx="1770888" cy="117652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647332" y="4656520"/>
              <a:ext cx="1614805" cy="1019175"/>
            </a:xfrm>
            <a:custGeom>
              <a:avLst/>
              <a:gdLst/>
              <a:ahLst/>
              <a:cxnLst/>
              <a:rect l="l" t="t" r="r" b="b"/>
              <a:pathLst>
                <a:path w="1614804" h="1019175">
                  <a:moveTo>
                    <a:pt x="1592971" y="983772"/>
                  </a:moveTo>
                  <a:lnTo>
                    <a:pt x="1579478" y="1005292"/>
                  </a:lnTo>
                  <a:lnTo>
                    <a:pt x="1600998" y="1018784"/>
                  </a:lnTo>
                  <a:lnTo>
                    <a:pt x="1614491" y="997264"/>
                  </a:lnTo>
                  <a:lnTo>
                    <a:pt x="1592971" y="983772"/>
                  </a:lnTo>
                  <a:close/>
                </a:path>
                <a:path w="1614804" h="1019175">
                  <a:moveTo>
                    <a:pt x="1549930" y="956787"/>
                  </a:moveTo>
                  <a:lnTo>
                    <a:pt x="1536438" y="978307"/>
                  </a:lnTo>
                  <a:lnTo>
                    <a:pt x="1557958" y="991799"/>
                  </a:lnTo>
                  <a:lnTo>
                    <a:pt x="1571451" y="970279"/>
                  </a:lnTo>
                  <a:lnTo>
                    <a:pt x="1549930" y="956787"/>
                  </a:lnTo>
                  <a:close/>
                </a:path>
                <a:path w="1614804" h="1019175">
                  <a:moveTo>
                    <a:pt x="1506890" y="929802"/>
                  </a:moveTo>
                  <a:lnTo>
                    <a:pt x="1493398" y="951321"/>
                  </a:lnTo>
                  <a:lnTo>
                    <a:pt x="1514918" y="964814"/>
                  </a:lnTo>
                  <a:lnTo>
                    <a:pt x="1528410" y="943294"/>
                  </a:lnTo>
                  <a:lnTo>
                    <a:pt x="1506890" y="929802"/>
                  </a:lnTo>
                  <a:close/>
                </a:path>
                <a:path w="1614804" h="1019175">
                  <a:moveTo>
                    <a:pt x="1463851" y="902816"/>
                  </a:moveTo>
                  <a:lnTo>
                    <a:pt x="1450359" y="924336"/>
                  </a:lnTo>
                  <a:lnTo>
                    <a:pt x="1471877" y="937829"/>
                  </a:lnTo>
                  <a:lnTo>
                    <a:pt x="1485371" y="916308"/>
                  </a:lnTo>
                  <a:lnTo>
                    <a:pt x="1463851" y="902816"/>
                  </a:lnTo>
                  <a:close/>
                </a:path>
                <a:path w="1614804" h="1019175">
                  <a:moveTo>
                    <a:pt x="1420811" y="875831"/>
                  </a:moveTo>
                  <a:lnTo>
                    <a:pt x="1407318" y="897351"/>
                  </a:lnTo>
                  <a:lnTo>
                    <a:pt x="1428838" y="910843"/>
                  </a:lnTo>
                  <a:lnTo>
                    <a:pt x="1442331" y="889323"/>
                  </a:lnTo>
                  <a:lnTo>
                    <a:pt x="1420811" y="875831"/>
                  </a:lnTo>
                  <a:close/>
                </a:path>
                <a:path w="1614804" h="1019175">
                  <a:moveTo>
                    <a:pt x="1377770" y="848846"/>
                  </a:moveTo>
                  <a:lnTo>
                    <a:pt x="1364278" y="870366"/>
                  </a:lnTo>
                  <a:lnTo>
                    <a:pt x="1385798" y="883859"/>
                  </a:lnTo>
                  <a:lnTo>
                    <a:pt x="1399291" y="862338"/>
                  </a:lnTo>
                  <a:lnTo>
                    <a:pt x="1377770" y="848846"/>
                  </a:lnTo>
                  <a:close/>
                </a:path>
                <a:path w="1614804" h="1019175">
                  <a:moveTo>
                    <a:pt x="1334730" y="821861"/>
                  </a:moveTo>
                  <a:lnTo>
                    <a:pt x="1321238" y="843381"/>
                  </a:lnTo>
                  <a:lnTo>
                    <a:pt x="1342758" y="856874"/>
                  </a:lnTo>
                  <a:lnTo>
                    <a:pt x="1356250" y="835353"/>
                  </a:lnTo>
                  <a:lnTo>
                    <a:pt x="1334730" y="821861"/>
                  </a:lnTo>
                  <a:close/>
                </a:path>
                <a:path w="1614804" h="1019175">
                  <a:moveTo>
                    <a:pt x="1291691" y="794876"/>
                  </a:moveTo>
                  <a:lnTo>
                    <a:pt x="1278199" y="816395"/>
                  </a:lnTo>
                  <a:lnTo>
                    <a:pt x="1299717" y="829887"/>
                  </a:lnTo>
                  <a:lnTo>
                    <a:pt x="1313211" y="808368"/>
                  </a:lnTo>
                  <a:lnTo>
                    <a:pt x="1291691" y="794876"/>
                  </a:lnTo>
                  <a:close/>
                </a:path>
                <a:path w="1614804" h="1019175">
                  <a:moveTo>
                    <a:pt x="1248651" y="767890"/>
                  </a:moveTo>
                  <a:lnTo>
                    <a:pt x="1235158" y="789410"/>
                  </a:lnTo>
                  <a:lnTo>
                    <a:pt x="1256678" y="802902"/>
                  </a:lnTo>
                  <a:lnTo>
                    <a:pt x="1270171" y="781382"/>
                  </a:lnTo>
                  <a:lnTo>
                    <a:pt x="1248651" y="767890"/>
                  </a:lnTo>
                  <a:close/>
                </a:path>
                <a:path w="1614804" h="1019175">
                  <a:moveTo>
                    <a:pt x="1205611" y="740905"/>
                  </a:moveTo>
                  <a:lnTo>
                    <a:pt x="1192118" y="762425"/>
                  </a:lnTo>
                  <a:lnTo>
                    <a:pt x="1213638" y="775917"/>
                  </a:lnTo>
                  <a:lnTo>
                    <a:pt x="1227131" y="754397"/>
                  </a:lnTo>
                  <a:lnTo>
                    <a:pt x="1205611" y="740905"/>
                  </a:lnTo>
                  <a:close/>
                </a:path>
                <a:path w="1614804" h="1019175">
                  <a:moveTo>
                    <a:pt x="1162571" y="713920"/>
                  </a:moveTo>
                  <a:lnTo>
                    <a:pt x="1149078" y="735440"/>
                  </a:lnTo>
                  <a:lnTo>
                    <a:pt x="1170598" y="748932"/>
                  </a:lnTo>
                  <a:lnTo>
                    <a:pt x="1184090" y="727412"/>
                  </a:lnTo>
                  <a:lnTo>
                    <a:pt x="1162571" y="713920"/>
                  </a:lnTo>
                  <a:close/>
                </a:path>
                <a:path w="1614804" h="1019175">
                  <a:moveTo>
                    <a:pt x="1119531" y="686935"/>
                  </a:moveTo>
                  <a:lnTo>
                    <a:pt x="1106039" y="708455"/>
                  </a:lnTo>
                  <a:lnTo>
                    <a:pt x="1127559" y="721948"/>
                  </a:lnTo>
                  <a:lnTo>
                    <a:pt x="1141051" y="700427"/>
                  </a:lnTo>
                  <a:lnTo>
                    <a:pt x="1119531" y="686935"/>
                  </a:lnTo>
                  <a:close/>
                </a:path>
                <a:path w="1614804" h="1019175">
                  <a:moveTo>
                    <a:pt x="1076491" y="659949"/>
                  </a:moveTo>
                  <a:lnTo>
                    <a:pt x="1062998" y="681469"/>
                  </a:lnTo>
                  <a:lnTo>
                    <a:pt x="1084519" y="694961"/>
                  </a:lnTo>
                  <a:lnTo>
                    <a:pt x="1098011" y="673442"/>
                  </a:lnTo>
                  <a:lnTo>
                    <a:pt x="1076491" y="659949"/>
                  </a:lnTo>
                  <a:close/>
                </a:path>
                <a:path w="1614804" h="1019175">
                  <a:moveTo>
                    <a:pt x="1033451" y="632964"/>
                  </a:moveTo>
                  <a:lnTo>
                    <a:pt x="1019958" y="654484"/>
                  </a:lnTo>
                  <a:lnTo>
                    <a:pt x="1041478" y="667976"/>
                  </a:lnTo>
                  <a:lnTo>
                    <a:pt x="1054971" y="646456"/>
                  </a:lnTo>
                  <a:lnTo>
                    <a:pt x="1033451" y="632964"/>
                  </a:lnTo>
                  <a:close/>
                </a:path>
                <a:path w="1614804" h="1019175">
                  <a:moveTo>
                    <a:pt x="990412" y="605979"/>
                  </a:moveTo>
                  <a:lnTo>
                    <a:pt x="976919" y="627499"/>
                  </a:lnTo>
                  <a:lnTo>
                    <a:pt x="998438" y="640991"/>
                  </a:lnTo>
                  <a:lnTo>
                    <a:pt x="1011932" y="619471"/>
                  </a:lnTo>
                  <a:lnTo>
                    <a:pt x="990412" y="605979"/>
                  </a:lnTo>
                  <a:close/>
                </a:path>
                <a:path w="1614804" h="1019175">
                  <a:moveTo>
                    <a:pt x="947371" y="578994"/>
                  </a:moveTo>
                  <a:lnTo>
                    <a:pt x="933879" y="600514"/>
                  </a:lnTo>
                  <a:lnTo>
                    <a:pt x="955399" y="614006"/>
                  </a:lnTo>
                  <a:lnTo>
                    <a:pt x="968891" y="592486"/>
                  </a:lnTo>
                  <a:lnTo>
                    <a:pt x="947371" y="578994"/>
                  </a:lnTo>
                  <a:close/>
                </a:path>
                <a:path w="1614804" h="1019175">
                  <a:moveTo>
                    <a:pt x="904331" y="552009"/>
                  </a:moveTo>
                  <a:lnTo>
                    <a:pt x="890838" y="573529"/>
                  </a:lnTo>
                  <a:lnTo>
                    <a:pt x="912359" y="587021"/>
                  </a:lnTo>
                  <a:lnTo>
                    <a:pt x="925851" y="565501"/>
                  </a:lnTo>
                  <a:lnTo>
                    <a:pt x="904331" y="552009"/>
                  </a:lnTo>
                  <a:close/>
                </a:path>
                <a:path w="1614804" h="1019175">
                  <a:moveTo>
                    <a:pt x="861291" y="525023"/>
                  </a:moveTo>
                  <a:lnTo>
                    <a:pt x="847798" y="546543"/>
                  </a:lnTo>
                  <a:lnTo>
                    <a:pt x="869318" y="560035"/>
                  </a:lnTo>
                  <a:lnTo>
                    <a:pt x="882811" y="538516"/>
                  </a:lnTo>
                  <a:lnTo>
                    <a:pt x="861291" y="525023"/>
                  </a:lnTo>
                  <a:close/>
                </a:path>
                <a:path w="1614804" h="1019175">
                  <a:moveTo>
                    <a:pt x="818252" y="498038"/>
                  </a:moveTo>
                  <a:lnTo>
                    <a:pt x="804758" y="519558"/>
                  </a:lnTo>
                  <a:lnTo>
                    <a:pt x="826278" y="533050"/>
                  </a:lnTo>
                  <a:lnTo>
                    <a:pt x="839770" y="511530"/>
                  </a:lnTo>
                  <a:lnTo>
                    <a:pt x="818252" y="498038"/>
                  </a:lnTo>
                  <a:close/>
                </a:path>
                <a:path w="1614804" h="1019175">
                  <a:moveTo>
                    <a:pt x="775211" y="471053"/>
                  </a:moveTo>
                  <a:lnTo>
                    <a:pt x="761719" y="492573"/>
                  </a:lnTo>
                  <a:lnTo>
                    <a:pt x="783239" y="506065"/>
                  </a:lnTo>
                  <a:lnTo>
                    <a:pt x="796731" y="484545"/>
                  </a:lnTo>
                  <a:lnTo>
                    <a:pt x="775211" y="471053"/>
                  </a:lnTo>
                  <a:close/>
                </a:path>
                <a:path w="1614804" h="1019175">
                  <a:moveTo>
                    <a:pt x="732171" y="444068"/>
                  </a:moveTo>
                  <a:lnTo>
                    <a:pt x="718679" y="465588"/>
                  </a:lnTo>
                  <a:lnTo>
                    <a:pt x="740199" y="479080"/>
                  </a:lnTo>
                  <a:lnTo>
                    <a:pt x="753691" y="457560"/>
                  </a:lnTo>
                  <a:lnTo>
                    <a:pt x="732171" y="444068"/>
                  </a:lnTo>
                  <a:close/>
                </a:path>
                <a:path w="1614804" h="1019175">
                  <a:moveTo>
                    <a:pt x="689131" y="417083"/>
                  </a:moveTo>
                  <a:lnTo>
                    <a:pt x="675638" y="438602"/>
                  </a:lnTo>
                  <a:lnTo>
                    <a:pt x="697158" y="452095"/>
                  </a:lnTo>
                  <a:lnTo>
                    <a:pt x="710651" y="430575"/>
                  </a:lnTo>
                  <a:lnTo>
                    <a:pt x="689131" y="417083"/>
                  </a:lnTo>
                  <a:close/>
                </a:path>
                <a:path w="1614804" h="1019175">
                  <a:moveTo>
                    <a:pt x="646092" y="390097"/>
                  </a:moveTo>
                  <a:lnTo>
                    <a:pt x="632599" y="411617"/>
                  </a:lnTo>
                  <a:lnTo>
                    <a:pt x="654118" y="425109"/>
                  </a:lnTo>
                  <a:lnTo>
                    <a:pt x="667611" y="403589"/>
                  </a:lnTo>
                  <a:lnTo>
                    <a:pt x="646092" y="390097"/>
                  </a:lnTo>
                  <a:close/>
                </a:path>
                <a:path w="1614804" h="1019175">
                  <a:moveTo>
                    <a:pt x="603051" y="363112"/>
                  </a:moveTo>
                  <a:lnTo>
                    <a:pt x="589559" y="384632"/>
                  </a:lnTo>
                  <a:lnTo>
                    <a:pt x="611079" y="398124"/>
                  </a:lnTo>
                  <a:lnTo>
                    <a:pt x="624572" y="376604"/>
                  </a:lnTo>
                  <a:lnTo>
                    <a:pt x="603051" y="363112"/>
                  </a:lnTo>
                  <a:close/>
                </a:path>
                <a:path w="1614804" h="1019175">
                  <a:moveTo>
                    <a:pt x="560011" y="336127"/>
                  </a:moveTo>
                  <a:lnTo>
                    <a:pt x="546519" y="357647"/>
                  </a:lnTo>
                  <a:lnTo>
                    <a:pt x="568039" y="371139"/>
                  </a:lnTo>
                  <a:lnTo>
                    <a:pt x="581531" y="349619"/>
                  </a:lnTo>
                  <a:lnTo>
                    <a:pt x="560011" y="336127"/>
                  </a:lnTo>
                  <a:close/>
                </a:path>
                <a:path w="1614804" h="1019175">
                  <a:moveTo>
                    <a:pt x="516971" y="309142"/>
                  </a:moveTo>
                  <a:lnTo>
                    <a:pt x="503478" y="330662"/>
                  </a:lnTo>
                  <a:lnTo>
                    <a:pt x="524998" y="344154"/>
                  </a:lnTo>
                  <a:lnTo>
                    <a:pt x="538491" y="322634"/>
                  </a:lnTo>
                  <a:lnTo>
                    <a:pt x="516971" y="309142"/>
                  </a:lnTo>
                  <a:close/>
                </a:path>
                <a:path w="1614804" h="1019175">
                  <a:moveTo>
                    <a:pt x="473932" y="282155"/>
                  </a:moveTo>
                  <a:lnTo>
                    <a:pt x="460439" y="303676"/>
                  </a:lnTo>
                  <a:lnTo>
                    <a:pt x="481959" y="317168"/>
                  </a:lnTo>
                  <a:lnTo>
                    <a:pt x="495452" y="295649"/>
                  </a:lnTo>
                  <a:lnTo>
                    <a:pt x="473932" y="282155"/>
                  </a:lnTo>
                  <a:close/>
                </a:path>
                <a:path w="1614804" h="1019175">
                  <a:moveTo>
                    <a:pt x="430891" y="255170"/>
                  </a:moveTo>
                  <a:lnTo>
                    <a:pt x="417399" y="276691"/>
                  </a:lnTo>
                  <a:lnTo>
                    <a:pt x="438919" y="290183"/>
                  </a:lnTo>
                  <a:lnTo>
                    <a:pt x="452412" y="268663"/>
                  </a:lnTo>
                  <a:lnTo>
                    <a:pt x="430891" y="255170"/>
                  </a:lnTo>
                  <a:close/>
                </a:path>
                <a:path w="1614804" h="1019175">
                  <a:moveTo>
                    <a:pt x="387851" y="228185"/>
                  </a:moveTo>
                  <a:lnTo>
                    <a:pt x="374359" y="249706"/>
                  </a:lnTo>
                  <a:lnTo>
                    <a:pt x="395879" y="263198"/>
                  </a:lnTo>
                  <a:lnTo>
                    <a:pt x="409371" y="241678"/>
                  </a:lnTo>
                  <a:lnTo>
                    <a:pt x="387851" y="228185"/>
                  </a:lnTo>
                  <a:close/>
                </a:path>
                <a:path w="1614804" h="1019175">
                  <a:moveTo>
                    <a:pt x="344811" y="201201"/>
                  </a:moveTo>
                  <a:lnTo>
                    <a:pt x="331318" y="222721"/>
                  </a:lnTo>
                  <a:lnTo>
                    <a:pt x="352839" y="236213"/>
                  </a:lnTo>
                  <a:lnTo>
                    <a:pt x="366331" y="214693"/>
                  </a:lnTo>
                  <a:lnTo>
                    <a:pt x="344811" y="201201"/>
                  </a:lnTo>
                  <a:close/>
                </a:path>
                <a:path w="1614804" h="1019175">
                  <a:moveTo>
                    <a:pt x="301772" y="174216"/>
                  </a:moveTo>
                  <a:lnTo>
                    <a:pt x="288279" y="195736"/>
                  </a:lnTo>
                  <a:lnTo>
                    <a:pt x="309798" y="209228"/>
                  </a:lnTo>
                  <a:lnTo>
                    <a:pt x="323291" y="187708"/>
                  </a:lnTo>
                  <a:lnTo>
                    <a:pt x="301772" y="174216"/>
                  </a:lnTo>
                  <a:close/>
                </a:path>
                <a:path w="1614804" h="1019175">
                  <a:moveTo>
                    <a:pt x="258732" y="147229"/>
                  </a:moveTo>
                  <a:lnTo>
                    <a:pt x="245239" y="168749"/>
                  </a:lnTo>
                  <a:lnTo>
                    <a:pt x="266759" y="182242"/>
                  </a:lnTo>
                  <a:lnTo>
                    <a:pt x="280252" y="160723"/>
                  </a:lnTo>
                  <a:lnTo>
                    <a:pt x="258732" y="147229"/>
                  </a:lnTo>
                  <a:close/>
                </a:path>
                <a:path w="1614804" h="1019175">
                  <a:moveTo>
                    <a:pt x="215691" y="120244"/>
                  </a:moveTo>
                  <a:lnTo>
                    <a:pt x="202199" y="141765"/>
                  </a:lnTo>
                  <a:lnTo>
                    <a:pt x="223719" y="155257"/>
                  </a:lnTo>
                  <a:lnTo>
                    <a:pt x="237211" y="133737"/>
                  </a:lnTo>
                  <a:lnTo>
                    <a:pt x="215691" y="120244"/>
                  </a:lnTo>
                  <a:close/>
                </a:path>
                <a:path w="1614804" h="1019175">
                  <a:moveTo>
                    <a:pt x="172652" y="93259"/>
                  </a:moveTo>
                  <a:lnTo>
                    <a:pt x="159160" y="114780"/>
                  </a:lnTo>
                  <a:lnTo>
                    <a:pt x="180679" y="128272"/>
                  </a:lnTo>
                  <a:lnTo>
                    <a:pt x="194171" y="106752"/>
                  </a:lnTo>
                  <a:lnTo>
                    <a:pt x="172652" y="93259"/>
                  </a:lnTo>
                  <a:close/>
                </a:path>
                <a:path w="1614804" h="1019175">
                  <a:moveTo>
                    <a:pt x="129612" y="66274"/>
                  </a:moveTo>
                  <a:lnTo>
                    <a:pt x="116119" y="87795"/>
                  </a:lnTo>
                  <a:lnTo>
                    <a:pt x="137640" y="101287"/>
                  </a:lnTo>
                  <a:lnTo>
                    <a:pt x="151132" y="79767"/>
                  </a:lnTo>
                  <a:lnTo>
                    <a:pt x="129612" y="66274"/>
                  </a:lnTo>
                  <a:close/>
                </a:path>
                <a:path w="1614804" h="1019175">
                  <a:moveTo>
                    <a:pt x="86572" y="39289"/>
                  </a:moveTo>
                  <a:lnTo>
                    <a:pt x="73079" y="60810"/>
                  </a:lnTo>
                  <a:lnTo>
                    <a:pt x="94599" y="74302"/>
                  </a:lnTo>
                  <a:lnTo>
                    <a:pt x="108092" y="52782"/>
                  </a:lnTo>
                  <a:lnTo>
                    <a:pt x="86572" y="39289"/>
                  </a:lnTo>
                  <a:close/>
                </a:path>
                <a:path w="1614804" h="1019175">
                  <a:moveTo>
                    <a:pt x="0" y="0"/>
                  </a:moveTo>
                  <a:lnTo>
                    <a:pt x="44320" y="72758"/>
                  </a:lnTo>
                  <a:lnTo>
                    <a:pt x="60271" y="47317"/>
                  </a:lnTo>
                  <a:lnTo>
                    <a:pt x="51559" y="47317"/>
                  </a:lnTo>
                  <a:lnTo>
                    <a:pt x="47056" y="44493"/>
                  </a:lnTo>
                  <a:lnTo>
                    <a:pt x="60548" y="22973"/>
                  </a:lnTo>
                  <a:lnTo>
                    <a:pt x="75535" y="22973"/>
                  </a:lnTo>
                  <a:lnTo>
                    <a:pt x="84799" y="8197"/>
                  </a:lnTo>
                  <a:lnTo>
                    <a:pt x="0" y="0"/>
                  </a:lnTo>
                  <a:close/>
                </a:path>
                <a:path w="1614804" h="1019175">
                  <a:moveTo>
                    <a:pt x="60548" y="22973"/>
                  </a:moveTo>
                  <a:lnTo>
                    <a:pt x="47056" y="44493"/>
                  </a:lnTo>
                  <a:lnTo>
                    <a:pt x="51559" y="47317"/>
                  </a:lnTo>
                  <a:lnTo>
                    <a:pt x="65051" y="25797"/>
                  </a:lnTo>
                  <a:lnTo>
                    <a:pt x="60548" y="22973"/>
                  </a:lnTo>
                  <a:close/>
                </a:path>
                <a:path w="1614804" h="1019175">
                  <a:moveTo>
                    <a:pt x="75535" y="22973"/>
                  </a:moveTo>
                  <a:lnTo>
                    <a:pt x="60548" y="22973"/>
                  </a:lnTo>
                  <a:lnTo>
                    <a:pt x="65051" y="25797"/>
                  </a:lnTo>
                  <a:lnTo>
                    <a:pt x="51559" y="47317"/>
                  </a:lnTo>
                  <a:lnTo>
                    <a:pt x="60271" y="47317"/>
                  </a:lnTo>
                  <a:lnTo>
                    <a:pt x="75535" y="2297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282440" y="5623559"/>
              <a:ext cx="1944624" cy="664463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9976" y="5623559"/>
              <a:ext cx="1749552" cy="76199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40678" y="5664545"/>
              <a:ext cx="1828794" cy="544827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4610550" y="5729732"/>
            <a:ext cx="1289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Synapse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526535" y="2782823"/>
            <a:ext cx="1780539" cy="2950845"/>
            <a:chOff x="3526535" y="2782823"/>
            <a:chExt cx="1780539" cy="2950845"/>
          </a:xfrm>
        </p:grpSpPr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26535" y="3468623"/>
              <a:ext cx="1776984" cy="226466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643083" y="3565278"/>
              <a:ext cx="1622425" cy="2107565"/>
            </a:xfrm>
            <a:custGeom>
              <a:avLst/>
              <a:gdLst/>
              <a:ahLst/>
              <a:cxnLst/>
              <a:rect l="l" t="t" r="r" b="b"/>
              <a:pathLst>
                <a:path w="1622425" h="2107565">
                  <a:moveTo>
                    <a:pt x="1606595" y="2071386"/>
                  </a:moveTo>
                  <a:lnTo>
                    <a:pt x="1586449" y="2086856"/>
                  </a:lnTo>
                  <a:lnTo>
                    <a:pt x="1601919" y="2107002"/>
                  </a:lnTo>
                  <a:lnTo>
                    <a:pt x="1622065" y="2091532"/>
                  </a:lnTo>
                  <a:lnTo>
                    <a:pt x="1606595" y="2071386"/>
                  </a:lnTo>
                  <a:close/>
                </a:path>
                <a:path w="1622425" h="2107565">
                  <a:moveTo>
                    <a:pt x="1575657" y="2031095"/>
                  </a:moveTo>
                  <a:lnTo>
                    <a:pt x="1555511" y="2046564"/>
                  </a:lnTo>
                  <a:lnTo>
                    <a:pt x="1570981" y="2066710"/>
                  </a:lnTo>
                  <a:lnTo>
                    <a:pt x="1591125" y="2051241"/>
                  </a:lnTo>
                  <a:lnTo>
                    <a:pt x="1575657" y="2031095"/>
                  </a:lnTo>
                  <a:close/>
                </a:path>
                <a:path w="1622425" h="2107565">
                  <a:moveTo>
                    <a:pt x="1544717" y="1990803"/>
                  </a:moveTo>
                  <a:lnTo>
                    <a:pt x="1524571" y="2006273"/>
                  </a:lnTo>
                  <a:lnTo>
                    <a:pt x="1540041" y="2026419"/>
                  </a:lnTo>
                  <a:lnTo>
                    <a:pt x="1560187" y="2010949"/>
                  </a:lnTo>
                  <a:lnTo>
                    <a:pt x="1544717" y="1990803"/>
                  </a:lnTo>
                  <a:close/>
                </a:path>
                <a:path w="1622425" h="2107565">
                  <a:moveTo>
                    <a:pt x="1513779" y="1950511"/>
                  </a:moveTo>
                  <a:lnTo>
                    <a:pt x="1493633" y="1965981"/>
                  </a:lnTo>
                  <a:lnTo>
                    <a:pt x="1509102" y="1986127"/>
                  </a:lnTo>
                  <a:lnTo>
                    <a:pt x="1529247" y="1970657"/>
                  </a:lnTo>
                  <a:lnTo>
                    <a:pt x="1513779" y="1950511"/>
                  </a:lnTo>
                  <a:close/>
                </a:path>
                <a:path w="1622425" h="2107565">
                  <a:moveTo>
                    <a:pt x="1482839" y="1910220"/>
                  </a:moveTo>
                  <a:lnTo>
                    <a:pt x="1462693" y="1925690"/>
                  </a:lnTo>
                  <a:lnTo>
                    <a:pt x="1478163" y="1945835"/>
                  </a:lnTo>
                  <a:lnTo>
                    <a:pt x="1498309" y="1930366"/>
                  </a:lnTo>
                  <a:lnTo>
                    <a:pt x="1482839" y="1910220"/>
                  </a:lnTo>
                  <a:close/>
                </a:path>
                <a:path w="1622425" h="2107565">
                  <a:moveTo>
                    <a:pt x="1451899" y="1869928"/>
                  </a:moveTo>
                  <a:lnTo>
                    <a:pt x="1431754" y="1885398"/>
                  </a:lnTo>
                  <a:lnTo>
                    <a:pt x="1447223" y="1905544"/>
                  </a:lnTo>
                  <a:lnTo>
                    <a:pt x="1467369" y="1890074"/>
                  </a:lnTo>
                  <a:lnTo>
                    <a:pt x="1451899" y="1869928"/>
                  </a:lnTo>
                  <a:close/>
                </a:path>
                <a:path w="1622425" h="2107565">
                  <a:moveTo>
                    <a:pt x="1420961" y="1829638"/>
                  </a:moveTo>
                  <a:lnTo>
                    <a:pt x="1400815" y="1845106"/>
                  </a:lnTo>
                  <a:lnTo>
                    <a:pt x="1416284" y="1865252"/>
                  </a:lnTo>
                  <a:lnTo>
                    <a:pt x="1436430" y="1849782"/>
                  </a:lnTo>
                  <a:lnTo>
                    <a:pt x="1420961" y="1829638"/>
                  </a:lnTo>
                  <a:close/>
                </a:path>
                <a:path w="1622425" h="2107565">
                  <a:moveTo>
                    <a:pt x="1390021" y="1789346"/>
                  </a:moveTo>
                  <a:lnTo>
                    <a:pt x="1369875" y="1804816"/>
                  </a:lnTo>
                  <a:lnTo>
                    <a:pt x="1385345" y="1824962"/>
                  </a:lnTo>
                  <a:lnTo>
                    <a:pt x="1405491" y="1809492"/>
                  </a:lnTo>
                  <a:lnTo>
                    <a:pt x="1390021" y="1789346"/>
                  </a:lnTo>
                  <a:close/>
                </a:path>
                <a:path w="1622425" h="2107565">
                  <a:moveTo>
                    <a:pt x="1359082" y="1749054"/>
                  </a:moveTo>
                  <a:lnTo>
                    <a:pt x="1338936" y="1764524"/>
                  </a:lnTo>
                  <a:lnTo>
                    <a:pt x="1354406" y="1784670"/>
                  </a:lnTo>
                  <a:lnTo>
                    <a:pt x="1374552" y="1769200"/>
                  </a:lnTo>
                  <a:lnTo>
                    <a:pt x="1359082" y="1749054"/>
                  </a:lnTo>
                  <a:close/>
                </a:path>
                <a:path w="1622425" h="2107565">
                  <a:moveTo>
                    <a:pt x="1328143" y="1708763"/>
                  </a:moveTo>
                  <a:lnTo>
                    <a:pt x="1307997" y="1724233"/>
                  </a:lnTo>
                  <a:lnTo>
                    <a:pt x="1323466" y="1744379"/>
                  </a:lnTo>
                  <a:lnTo>
                    <a:pt x="1343613" y="1728909"/>
                  </a:lnTo>
                  <a:lnTo>
                    <a:pt x="1328143" y="1708763"/>
                  </a:lnTo>
                  <a:close/>
                </a:path>
                <a:path w="1622425" h="2107565">
                  <a:moveTo>
                    <a:pt x="1297204" y="1668471"/>
                  </a:moveTo>
                  <a:lnTo>
                    <a:pt x="1277058" y="1683941"/>
                  </a:lnTo>
                  <a:lnTo>
                    <a:pt x="1292528" y="1704087"/>
                  </a:lnTo>
                  <a:lnTo>
                    <a:pt x="1312673" y="1688617"/>
                  </a:lnTo>
                  <a:lnTo>
                    <a:pt x="1297204" y="1668471"/>
                  </a:lnTo>
                  <a:close/>
                </a:path>
                <a:path w="1622425" h="2107565">
                  <a:moveTo>
                    <a:pt x="1266264" y="1628180"/>
                  </a:moveTo>
                  <a:lnTo>
                    <a:pt x="1246118" y="1643650"/>
                  </a:lnTo>
                  <a:lnTo>
                    <a:pt x="1261588" y="1663795"/>
                  </a:lnTo>
                  <a:lnTo>
                    <a:pt x="1281734" y="1648326"/>
                  </a:lnTo>
                  <a:lnTo>
                    <a:pt x="1266264" y="1628180"/>
                  </a:lnTo>
                  <a:close/>
                </a:path>
                <a:path w="1622425" h="2107565">
                  <a:moveTo>
                    <a:pt x="1235325" y="1587888"/>
                  </a:moveTo>
                  <a:lnTo>
                    <a:pt x="1215180" y="1603358"/>
                  </a:lnTo>
                  <a:lnTo>
                    <a:pt x="1230649" y="1623504"/>
                  </a:lnTo>
                  <a:lnTo>
                    <a:pt x="1250795" y="1608034"/>
                  </a:lnTo>
                  <a:lnTo>
                    <a:pt x="1235325" y="1587888"/>
                  </a:lnTo>
                  <a:close/>
                </a:path>
                <a:path w="1622425" h="2107565">
                  <a:moveTo>
                    <a:pt x="1204386" y="1547597"/>
                  </a:moveTo>
                  <a:lnTo>
                    <a:pt x="1184240" y="1563066"/>
                  </a:lnTo>
                  <a:lnTo>
                    <a:pt x="1199710" y="1583212"/>
                  </a:lnTo>
                  <a:lnTo>
                    <a:pt x="1219856" y="1567742"/>
                  </a:lnTo>
                  <a:lnTo>
                    <a:pt x="1204386" y="1547597"/>
                  </a:lnTo>
                  <a:close/>
                </a:path>
                <a:path w="1622425" h="2107565">
                  <a:moveTo>
                    <a:pt x="1173446" y="1507305"/>
                  </a:moveTo>
                  <a:lnTo>
                    <a:pt x="1153302" y="1522775"/>
                  </a:lnTo>
                  <a:lnTo>
                    <a:pt x="1168770" y="1542921"/>
                  </a:lnTo>
                  <a:lnTo>
                    <a:pt x="1188916" y="1527451"/>
                  </a:lnTo>
                  <a:lnTo>
                    <a:pt x="1173446" y="1507305"/>
                  </a:lnTo>
                  <a:close/>
                </a:path>
                <a:path w="1622425" h="2107565">
                  <a:moveTo>
                    <a:pt x="1142508" y="1467013"/>
                  </a:moveTo>
                  <a:lnTo>
                    <a:pt x="1122362" y="1482483"/>
                  </a:lnTo>
                  <a:lnTo>
                    <a:pt x="1137832" y="1502629"/>
                  </a:lnTo>
                  <a:lnTo>
                    <a:pt x="1157978" y="1487159"/>
                  </a:lnTo>
                  <a:lnTo>
                    <a:pt x="1142508" y="1467013"/>
                  </a:lnTo>
                  <a:close/>
                </a:path>
                <a:path w="1622425" h="2107565">
                  <a:moveTo>
                    <a:pt x="1111568" y="1426723"/>
                  </a:moveTo>
                  <a:lnTo>
                    <a:pt x="1091422" y="1442192"/>
                  </a:lnTo>
                  <a:lnTo>
                    <a:pt x="1106892" y="1462337"/>
                  </a:lnTo>
                  <a:lnTo>
                    <a:pt x="1127038" y="1446869"/>
                  </a:lnTo>
                  <a:lnTo>
                    <a:pt x="1111568" y="1426723"/>
                  </a:lnTo>
                  <a:close/>
                </a:path>
                <a:path w="1622425" h="2107565">
                  <a:moveTo>
                    <a:pt x="1080630" y="1386431"/>
                  </a:moveTo>
                  <a:lnTo>
                    <a:pt x="1060484" y="1401900"/>
                  </a:lnTo>
                  <a:lnTo>
                    <a:pt x="1075954" y="1422046"/>
                  </a:lnTo>
                  <a:lnTo>
                    <a:pt x="1096098" y="1406577"/>
                  </a:lnTo>
                  <a:lnTo>
                    <a:pt x="1080630" y="1386431"/>
                  </a:lnTo>
                  <a:close/>
                </a:path>
                <a:path w="1622425" h="2107565">
                  <a:moveTo>
                    <a:pt x="1049690" y="1346140"/>
                  </a:moveTo>
                  <a:lnTo>
                    <a:pt x="1029544" y="1361608"/>
                  </a:lnTo>
                  <a:lnTo>
                    <a:pt x="1045014" y="1381754"/>
                  </a:lnTo>
                  <a:lnTo>
                    <a:pt x="1065160" y="1366285"/>
                  </a:lnTo>
                  <a:lnTo>
                    <a:pt x="1049690" y="1346140"/>
                  </a:lnTo>
                  <a:close/>
                </a:path>
                <a:path w="1622425" h="2107565">
                  <a:moveTo>
                    <a:pt x="1018750" y="1305848"/>
                  </a:moveTo>
                  <a:lnTo>
                    <a:pt x="998606" y="1321318"/>
                  </a:lnTo>
                  <a:lnTo>
                    <a:pt x="1014074" y="1341464"/>
                  </a:lnTo>
                  <a:lnTo>
                    <a:pt x="1034220" y="1325994"/>
                  </a:lnTo>
                  <a:lnTo>
                    <a:pt x="1018750" y="1305848"/>
                  </a:lnTo>
                  <a:close/>
                </a:path>
                <a:path w="1622425" h="2107565">
                  <a:moveTo>
                    <a:pt x="987812" y="1265556"/>
                  </a:moveTo>
                  <a:lnTo>
                    <a:pt x="967666" y="1281026"/>
                  </a:lnTo>
                  <a:lnTo>
                    <a:pt x="983136" y="1301172"/>
                  </a:lnTo>
                  <a:lnTo>
                    <a:pt x="1003282" y="1285702"/>
                  </a:lnTo>
                  <a:lnTo>
                    <a:pt x="987812" y="1265556"/>
                  </a:lnTo>
                  <a:close/>
                </a:path>
                <a:path w="1622425" h="2107565">
                  <a:moveTo>
                    <a:pt x="956872" y="1225265"/>
                  </a:moveTo>
                  <a:lnTo>
                    <a:pt x="936726" y="1240735"/>
                  </a:lnTo>
                  <a:lnTo>
                    <a:pt x="952196" y="1260880"/>
                  </a:lnTo>
                  <a:lnTo>
                    <a:pt x="972342" y="1245411"/>
                  </a:lnTo>
                  <a:lnTo>
                    <a:pt x="956872" y="1225265"/>
                  </a:lnTo>
                  <a:close/>
                </a:path>
                <a:path w="1622425" h="2107565">
                  <a:moveTo>
                    <a:pt x="925934" y="1184973"/>
                  </a:moveTo>
                  <a:lnTo>
                    <a:pt x="905788" y="1200443"/>
                  </a:lnTo>
                  <a:lnTo>
                    <a:pt x="921257" y="1220589"/>
                  </a:lnTo>
                  <a:lnTo>
                    <a:pt x="941402" y="1205119"/>
                  </a:lnTo>
                  <a:lnTo>
                    <a:pt x="925934" y="1184973"/>
                  </a:lnTo>
                  <a:close/>
                </a:path>
                <a:path w="1622425" h="2107565">
                  <a:moveTo>
                    <a:pt x="894994" y="1144682"/>
                  </a:moveTo>
                  <a:lnTo>
                    <a:pt x="874848" y="1160151"/>
                  </a:lnTo>
                  <a:lnTo>
                    <a:pt x="890318" y="1180297"/>
                  </a:lnTo>
                  <a:lnTo>
                    <a:pt x="910464" y="1164827"/>
                  </a:lnTo>
                  <a:lnTo>
                    <a:pt x="894994" y="1144682"/>
                  </a:lnTo>
                  <a:close/>
                </a:path>
                <a:path w="1622425" h="2107565">
                  <a:moveTo>
                    <a:pt x="864054" y="1104390"/>
                  </a:moveTo>
                  <a:lnTo>
                    <a:pt x="843909" y="1119860"/>
                  </a:lnTo>
                  <a:lnTo>
                    <a:pt x="859378" y="1140006"/>
                  </a:lnTo>
                  <a:lnTo>
                    <a:pt x="879524" y="1124536"/>
                  </a:lnTo>
                  <a:lnTo>
                    <a:pt x="864054" y="1104390"/>
                  </a:lnTo>
                  <a:close/>
                </a:path>
                <a:path w="1622425" h="2107565">
                  <a:moveTo>
                    <a:pt x="833116" y="1064098"/>
                  </a:moveTo>
                  <a:lnTo>
                    <a:pt x="812970" y="1079568"/>
                  </a:lnTo>
                  <a:lnTo>
                    <a:pt x="828440" y="1099714"/>
                  </a:lnTo>
                  <a:lnTo>
                    <a:pt x="848586" y="1084244"/>
                  </a:lnTo>
                  <a:lnTo>
                    <a:pt x="833116" y="1064098"/>
                  </a:lnTo>
                  <a:close/>
                </a:path>
                <a:path w="1622425" h="2107565">
                  <a:moveTo>
                    <a:pt x="802176" y="1023807"/>
                  </a:moveTo>
                  <a:lnTo>
                    <a:pt x="782030" y="1039277"/>
                  </a:lnTo>
                  <a:lnTo>
                    <a:pt x="797500" y="1059422"/>
                  </a:lnTo>
                  <a:lnTo>
                    <a:pt x="817646" y="1043953"/>
                  </a:lnTo>
                  <a:lnTo>
                    <a:pt x="802176" y="1023807"/>
                  </a:lnTo>
                  <a:close/>
                </a:path>
                <a:path w="1622425" h="2107565">
                  <a:moveTo>
                    <a:pt x="771237" y="983515"/>
                  </a:moveTo>
                  <a:lnTo>
                    <a:pt x="751091" y="998985"/>
                  </a:lnTo>
                  <a:lnTo>
                    <a:pt x="766560" y="1019131"/>
                  </a:lnTo>
                  <a:lnTo>
                    <a:pt x="786706" y="1003661"/>
                  </a:lnTo>
                  <a:lnTo>
                    <a:pt x="771237" y="983515"/>
                  </a:lnTo>
                  <a:close/>
                </a:path>
                <a:path w="1622425" h="2107565">
                  <a:moveTo>
                    <a:pt x="740298" y="943225"/>
                  </a:moveTo>
                  <a:lnTo>
                    <a:pt x="720152" y="958693"/>
                  </a:lnTo>
                  <a:lnTo>
                    <a:pt x="735622" y="978839"/>
                  </a:lnTo>
                  <a:lnTo>
                    <a:pt x="755768" y="963369"/>
                  </a:lnTo>
                  <a:lnTo>
                    <a:pt x="740298" y="943225"/>
                  </a:lnTo>
                  <a:close/>
                </a:path>
                <a:path w="1622425" h="2107565">
                  <a:moveTo>
                    <a:pt x="709358" y="902933"/>
                  </a:moveTo>
                  <a:lnTo>
                    <a:pt x="689213" y="918403"/>
                  </a:lnTo>
                  <a:lnTo>
                    <a:pt x="704682" y="938549"/>
                  </a:lnTo>
                  <a:lnTo>
                    <a:pt x="724828" y="923079"/>
                  </a:lnTo>
                  <a:lnTo>
                    <a:pt x="709358" y="902933"/>
                  </a:lnTo>
                  <a:close/>
                </a:path>
                <a:path w="1622425" h="2107565">
                  <a:moveTo>
                    <a:pt x="678420" y="862642"/>
                  </a:moveTo>
                  <a:lnTo>
                    <a:pt x="658274" y="878111"/>
                  </a:lnTo>
                  <a:lnTo>
                    <a:pt x="673743" y="898257"/>
                  </a:lnTo>
                  <a:lnTo>
                    <a:pt x="693889" y="882787"/>
                  </a:lnTo>
                  <a:lnTo>
                    <a:pt x="678420" y="862642"/>
                  </a:lnTo>
                  <a:close/>
                </a:path>
                <a:path w="1622425" h="2107565">
                  <a:moveTo>
                    <a:pt x="647480" y="822350"/>
                  </a:moveTo>
                  <a:lnTo>
                    <a:pt x="627334" y="837820"/>
                  </a:lnTo>
                  <a:lnTo>
                    <a:pt x="642804" y="857965"/>
                  </a:lnTo>
                  <a:lnTo>
                    <a:pt x="662950" y="842496"/>
                  </a:lnTo>
                  <a:lnTo>
                    <a:pt x="647480" y="822350"/>
                  </a:lnTo>
                  <a:close/>
                </a:path>
                <a:path w="1622425" h="2107565">
                  <a:moveTo>
                    <a:pt x="616541" y="782058"/>
                  </a:moveTo>
                  <a:lnTo>
                    <a:pt x="596395" y="797528"/>
                  </a:lnTo>
                  <a:lnTo>
                    <a:pt x="611865" y="817674"/>
                  </a:lnTo>
                  <a:lnTo>
                    <a:pt x="632011" y="802204"/>
                  </a:lnTo>
                  <a:lnTo>
                    <a:pt x="616541" y="782058"/>
                  </a:lnTo>
                  <a:close/>
                </a:path>
                <a:path w="1622425" h="2107565">
                  <a:moveTo>
                    <a:pt x="585602" y="741767"/>
                  </a:moveTo>
                  <a:lnTo>
                    <a:pt x="565456" y="757236"/>
                  </a:lnTo>
                  <a:lnTo>
                    <a:pt x="580925" y="777382"/>
                  </a:lnTo>
                  <a:lnTo>
                    <a:pt x="601071" y="761913"/>
                  </a:lnTo>
                  <a:lnTo>
                    <a:pt x="585602" y="741767"/>
                  </a:lnTo>
                  <a:close/>
                </a:path>
                <a:path w="1622425" h="2107565">
                  <a:moveTo>
                    <a:pt x="554663" y="701475"/>
                  </a:moveTo>
                  <a:lnTo>
                    <a:pt x="534517" y="716945"/>
                  </a:lnTo>
                  <a:lnTo>
                    <a:pt x="549987" y="737091"/>
                  </a:lnTo>
                  <a:lnTo>
                    <a:pt x="570132" y="721621"/>
                  </a:lnTo>
                  <a:lnTo>
                    <a:pt x="554663" y="701475"/>
                  </a:lnTo>
                  <a:close/>
                </a:path>
                <a:path w="1622425" h="2107565">
                  <a:moveTo>
                    <a:pt x="523723" y="661184"/>
                  </a:moveTo>
                  <a:lnTo>
                    <a:pt x="503577" y="676653"/>
                  </a:lnTo>
                  <a:lnTo>
                    <a:pt x="519047" y="696799"/>
                  </a:lnTo>
                  <a:lnTo>
                    <a:pt x="539193" y="681329"/>
                  </a:lnTo>
                  <a:lnTo>
                    <a:pt x="523723" y="661184"/>
                  </a:lnTo>
                  <a:close/>
                </a:path>
                <a:path w="1622425" h="2107565">
                  <a:moveTo>
                    <a:pt x="492784" y="620892"/>
                  </a:moveTo>
                  <a:lnTo>
                    <a:pt x="472639" y="636362"/>
                  </a:lnTo>
                  <a:lnTo>
                    <a:pt x="488107" y="656507"/>
                  </a:lnTo>
                  <a:lnTo>
                    <a:pt x="508253" y="641038"/>
                  </a:lnTo>
                  <a:lnTo>
                    <a:pt x="492784" y="620892"/>
                  </a:lnTo>
                  <a:close/>
                </a:path>
                <a:path w="1622425" h="2107565">
                  <a:moveTo>
                    <a:pt x="461845" y="580600"/>
                  </a:moveTo>
                  <a:lnTo>
                    <a:pt x="441699" y="596070"/>
                  </a:lnTo>
                  <a:lnTo>
                    <a:pt x="457169" y="616216"/>
                  </a:lnTo>
                  <a:lnTo>
                    <a:pt x="477315" y="600746"/>
                  </a:lnTo>
                  <a:lnTo>
                    <a:pt x="461845" y="580600"/>
                  </a:lnTo>
                  <a:close/>
                </a:path>
                <a:path w="1622425" h="2107565">
                  <a:moveTo>
                    <a:pt x="430905" y="540310"/>
                  </a:moveTo>
                  <a:lnTo>
                    <a:pt x="410759" y="555779"/>
                  </a:lnTo>
                  <a:lnTo>
                    <a:pt x="426229" y="575924"/>
                  </a:lnTo>
                  <a:lnTo>
                    <a:pt x="446375" y="560456"/>
                  </a:lnTo>
                  <a:lnTo>
                    <a:pt x="430905" y="540310"/>
                  </a:lnTo>
                  <a:close/>
                </a:path>
                <a:path w="1622425" h="2107565">
                  <a:moveTo>
                    <a:pt x="399967" y="500018"/>
                  </a:moveTo>
                  <a:lnTo>
                    <a:pt x="379821" y="515487"/>
                  </a:lnTo>
                  <a:lnTo>
                    <a:pt x="395291" y="535633"/>
                  </a:lnTo>
                  <a:lnTo>
                    <a:pt x="415436" y="520164"/>
                  </a:lnTo>
                  <a:lnTo>
                    <a:pt x="399967" y="500018"/>
                  </a:lnTo>
                  <a:close/>
                </a:path>
                <a:path w="1622425" h="2107565">
                  <a:moveTo>
                    <a:pt x="369027" y="459727"/>
                  </a:moveTo>
                  <a:lnTo>
                    <a:pt x="348881" y="475195"/>
                  </a:lnTo>
                  <a:lnTo>
                    <a:pt x="364351" y="495341"/>
                  </a:lnTo>
                  <a:lnTo>
                    <a:pt x="384497" y="479872"/>
                  </a:lnTo>
                  <a:lnTo>
                    <a:pt x="369027" y="459727"/>
                  </a:lnTo>
                  <a:close/>
                </a:path>
                <a:path w="1622425" h="2107565">
                  <a:moveTo>
                    <a:pt x="338087" y="419435"/>
                  </a:moveTo>
                  <a:lnTo>
                    <a:pt x="317941" y="434905"/>
                  </a:lnTo>
                  <a:lnTo>
                    <a:pt x="333411" y="455051"/>
                  </a:lnTo>
                  <a:lnTo>
                    <a:pt x="353557" y="439581"/>
                  </a:lnTo>
                  <a:lnTo>
                    <a:pt x="338087" y="419435"/>
                  </a:lnTo>
                  <a:close/>
                </a:path>
                <a:path w="1622425" h="2107565">
                  <a:moveTo>
                    <a:pt x="307149" y="379143"/>
                  </a:moveTo>
                  <a:lnTo>
                    <a:pt x="287003" y="394613"/>
                  </a:lnTo>
                  <a:lnTo>
                    <a:pt x="302473" y="414759"/>
                  </a:lnTo>
                  <a:lnTo>
                    <a:pt x="322618" y="399289"/>
                  </a:lnTo>
                  <a:lnTo>
                    <a:pt x="307149" y="379143"/>
                  </a:lnTo>
                  <a:close/>
                </a:path>
                <a:path w="1622425" h="2107565">
                  <a:moveTo>
                    <a:pt x="276209" y="338852"/>
                  </a:moveTo>
                  <a:lnTo>
                    <a:pt x="256063" y="354322"/>
                  </a:lnTo>
                  <a:lnTo>
                    <a:pt x="271533" y="374467"/>
                  </a:lnTo>
                  <a:lnTo>
                    <a:pt x="291679" y="358998"/>
                  </a:lnTo>
                  <a:lnTo>
                    <a:pt x="276209" y="338852"/>
                  </a:lnTo>
                  <a:close/>
                </a:path>
                <a:path w="1622425" h="2107565">
                  <a:moveTo>
                    <a:pt x="245271" y="298560"/>
                  </a:moveTo>
                  <a:lnTo>
                    <a:pt x="225125" y="314030"/>
                  </a:lnTo>
                  <a:lnTo>
                    <a:pt x="240595" y="334176"/>
                  </a:lnTo>
                  <a:lnTo>
                    <a:pt x="260739" y="318706"/>
                  </a:lnTo>
                  <a:lnTo>
                    <a:pt x="245271" y="298560"/>
                  </a:lnTo>
                  <a:close/>
                </a:path>
                <a:path w="1622425" h="2107565">
                  <a:moveTo>
                    <a:pt x="214331" y="258269"/>
                  </a:moveTo>
                  <a:lnTo>
                    <a:pt x="194185" y="273738"/>
                  </a:lnTo>
                  <a:lnTo>
                    <a:pt x="209655" y="293884"/>
                  </a:lnTo>
                  <a:lnTo>
                    <a:pt x="229801" y="278414"/>
                  </a:lnTo>
                  <a:lnTo>
                    <a:pt x="214331" y="258269"/>
                  </a:lnTo>
                  <a:close/>
                </a:path>
                <a:path w="1622425" h="2107565">
                  <a:moveTo>
                    <a:pt x="183393" y="217977"/>
                  </a:moveTo>
                  <a:lnTo>
                    <a:pt x="163247" y="233447"/>
                  </a:lnTo>
                  <a:lnTo>
                    <a:pt x="178716" y="253593"/>
                  </a:lnTo>
                  <a:lnTo>
                    <a:pt x="198861" y="238123"/>
                  </a:lnTo>
                  <a:lnTo>
                    <a:pt x="183393" y="217977"/>
                  </a:lnTo>
                  <a:close/>
                </a:path>
                <a:path w="1622425" h="2107565">
                  <a:moveTo>
                    <a:pt x="152453" y="177685"/>
                  </a:moveTo>
                  <a:lnTo>
                    <a:pt x="132307" y="193155"/>
                  </a:lnTo>
                  <a:lnTo>
                    <a:pt x="147777" y="213301"/>
                  </a:lnTo>
                  <a:lnTo>
                    <a:pt x="167923" y="197831"/>
                  </a:lnTo>
                  <a:lnTo>
                    <a:pt x="152453" y="177685"/>
                  </a:lnTo>
                  <a:close/>
                </a:path>
                <a:path w="1622425" h="2107565">
                  <a:moveTo>
                    <a:pt x="121514" y="137394"/>
                  </a:moveTo>
                  <a:lnTo>
                    <a:pt x="101368" y="152863"/>
                  </a:lnTo>
                  <a:lnTo>
                    <a:pt x="116837" y="173009"/>
                  </a:lnTo>
                  <a:lnTo>
                    <a:pt x="136983" y="157540"/>
                  </a:lnTo>
                  <a:lnTo>
                    <a:pt x="121514" y="137394"/>
                  </a:lnTo>
                  <a:close/>
                </a:path>
                <a:path w="1622425" h="2107565">
                  <a:moveTo>
                    <a:pt x="90575" y="97102"/>
                  </a:moveTo>
                  <a:lnTo>
                    <a:pt x="70429" y="112572"/>
                  </a:lnTo>
                  <a:lnTo>
                    <a:pt x="85898" y="132718"/>
                  </a:lnTo>
                  <a:lnTo>
                    <a:pt x="106044" y="117248"/>
                  </a:lnTo>
                  <a:lnTo>
                    <a:pt x="90575" y="97102"/>
                  </a:lnTo>
                  <a:close/>
                </a:path>
                <a:path w="1622425" h="2107565">
                  <a:moveTo>
                    <a:pt x="59636" y="56810"/>
                  </a:moveTo>
                  <a:lnTo>
                    <a:pt x="39490" y="72280"/>
                  </a:lnTo>
                  <a:lnTo>
                    <a:pt x="54959" y="92426"/>
                  </a:lnTo>
                  <a:lnTo>
                    <a:pt x="75105" y="76956"/>
                  </a:lnTo>
                  <a:lnTo>
                    <a:pt x="59636" y="56810"/>
                  </a:lnTo>
                  <a:close/>
                </a:path>
                <a:path w="1622425" h="2107565">
                  <a:moveTo>
                    <a:pt x="0" y="0"/>
                  </a:moveTo>
                  <a:lnTo>
                    <a:pt x="16189" y="83642"/>
                  </a:lnTo>
                  <a:lnTo>
                    <a:pt x="76626" y="37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59351" y="2782823"/>
              <a:ext cx="1347215" cy="294741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068918" y="2877917"/>
              <a:ext cx="1198245" cy="2792095"/>
            </a:xfrm>
            <a:custGeom>
              <a:avLst/>
              <a:gdLst/>
              <a:ahLst/>
              <a:cxnLst/>
              <a:rect l="l" t="t" r="r" b="b"/>
              <a:pathLst>
                <a:path w="1198245" h="2792095">
                  <a:moveTo>
                    <a:pt x="1187941" y="2758286"/>
                  </a:moveTo>
                  <a:lnTo>
                    <a:pt x="1164554" y="2768196"/>
                  </a:lnTo>
                  <a:lnTo>
                    <a:pt x="1174464" y="2791583"/>
                  </a:lnTo>
                  <a:lnTo>
                    <a:pt x="1197851" y="2781673"/>
                  </a:lnTo>
                  <a:lnTo>
                    <a:pt x="1187941" y="2758286"/>
                  </a:lnTo>
                  <a:close/>
                </a:path>
                <a:path w="1198245" h="2792095">
                  <a:moveTo>
                    <a:pt x="1168121" y="2711512"/>
                  </a:moveTo>
                  <a:lnTo>
                    <a:pt x="1144734" y="2721422"/>
                  </a:lnTo>
                  <a:lnTo>
                    <a:pt x="1154644" y="2744809"/>
                  </a:lnTo>
                  <a:lnTo>
                    <a:pt x="1178031" y="2734899"/>
                  </a:lnTo>
                  <a:lnTo>
                    <a:pt x="1168121" y="2711512"/>
                  </a:lnTo>
                  <a:close/>
                </a:path>
                <a:path w="1198245" h="2792095">
                  <a:moveTo>
                    <a:pt x="1148300" y="2664738"/>
                  </a:moveTo>
                  <a:lnTo>
                    <a:pt x="1124913" y="2674647"/>
                  </a:lnTo>
                  <a:lnTo>
                    <a:pt x="1134825" y="2698034"/>
                  </a:lnTo>
                  <a:lnTo>
                    <a:pt x="1158210" y="2688125"/>
                  </a:lnTo>
                  <a:lnTo>
                    <a:pt x="1148300" y="2664738"/>
                  </a:lnTo>
                  <a:close/>
                </a:path>
                <a:path w="1198245" h="2792095">
                  <a:moveTo>
                    <a:pt x="1128481" y="2617964"/>
                  </a:moveTo>
                  <a:lnTo>
                    <a:pt x="1105094" y="2627873"/>
                  </a:lnTo>
                  <a:lnTo>
                    <a:pt x="1115004" y="2651260"/>
                  </a:lnTo>
                  <a:lnTo>
                    <a:pt x="1138391" y="2641351"/>
                  </a:lnTo>
                  <a:lnTo>
                    <a:pt x="1128481" y="2617964"/>
                  </a:lnTo>
                  <a:close/>
                </a:path>
                <a:path w="1198245" h="2792095">
                  <a:moveTo>
                    <a:pt x="1108661" y="2571189"/>
                  </a:moveTo>
                  <a:lnTo>
                    <a:pt x="1085274" y="2581099"/>
                  </a:lnTo>
                  <a:lnTo>
                    <a:pt x="1095184" y="2604486"/>
                  </a:lnTo>
                  <a:lnTo>
                    <a:pt x="1118571" y="2594576"/>
                  </a:lnTo>
                  <a:lnTo>
                    <a:pt x="1108661" y="2571189"/>
                  </a:lnTo>
                  <a:close/>
                </a:path>
                <a:path w="1198245" h="2792095">
                  <a:moveTo>
                    <a:pt x="1088840" y="2524415"/>
                  </a:moveTo>
                  <a:lnTo>
                    <a:pt x="1065453" y="2534325"/>
                  </a:lnTo>
                  <a:lnTo>
                    <a:pt x="1075364" y="2557712"/>
                  </a:lnTo>
                  <a:lnTo>
                    <a:pt x="1098751" y="2547802"/>
                  </a:lnTo>
                  <a:lnTo>
                    <a:pt x="1088840" y="2524415"/>
                  </a:lnTo>
                  <a:close/>
                </a:path>
                <a:path w="1198245" h="2792095">
                  <a:moveTo>
                    <a:pt x="1069021" y="2477641"/>
                  </a:moveTo>
                  <a:lnTo>
                    <a:pt x="1045634" y="2487552"/>
                  </a:lnTo>
                  <a:lnTo>
                    <a:pt x="1055543" y="2510939"/>
                  </a:lnTo>
                  <a:lnTo>
                    <a:pt x="1078931" y="2501028"/>
                  </a:lnTo>
                  <a:lnTo>
                    <a:pt x="1069021" y="2477641"/>
                  </a:lnTo>
                  <a:close/>
                </a:path>
                <a:path w="1198245" h="2792095">
                  <a:moveTo>
                    <a:pt x="1049201" y="2430868"/>
                  </a:moveTo>
                  <a:lnTo>
                    <a:pt x="1025814" y="2440778"/>
                  </a:lnTo>
                  <a:lnTo>
                    <a:pt x="1035724" y="2464165"/>
                  </a:lnTo>
                  <a:lnTo>
                    <a:pt x="1059111" y="2454254"/>
                  </a:lnTo>
                  <a:lnTo>
                    <a:pt x="1049201" y="2430868"/>
                  </a:lnTo>
                  <a:close/>
                </a:path>
                <a:path w="1198245" h="2792095">
                  <a:moveTo>
                    <a:pt x="1029380" y="2384094"/>
                  </a:moveTo>
                  <a:lnTo>
                    <a:pt x="1005993" y="2394004"/>
                  </a:lnTo>
                  <a:lnTo>
                    <a:pt x="1015904" y="2417391"/>
                  </a:lnTo>
                  <a:lnTo>
                    <a:pt x="1039291" y="2407481"/>
                  </a:lnTo>
                  <a:lnTo>
                    <a:pt x="1029380" y="2384094"/>
                  </a:lnTo>
                  <a:close/>
                </a:path>
                <a:path w="1198245" h="2792095">
                  <a:moveTo>
                    <a:pt x="1009561" y="2337320"/>
                  </a:moveTo>
                  <a:lnTo>
                    <a:pt x="986174" y="2347230"/>
                  </a:lnTo>
                  <a:lnTo>
                    <a:pt x="996083" y="2370617"/>
                  </a:lnTo>
                  <a:lnTo>
                    <a:pt x="1019470" y="2360707"/>
                  </a:lnTo>
                  <a:lnTo>
                    <a:pt x="1009561" y="2337320"/>
                  </a:lnTo>
                  <a:close/>
                </a:path>
                <a:path w="1198245" h="2792095">
                  <a:moveTo>
                    <a:pt x="989741" y="2290546"/>
                  </a:moveTo>
                  <a:lnTo>
                    <a:pt x="966354" y="2300456"/>
                  </a:lnTo>
                  <a:lnTo>
                    <a:pt x="976264" y="2323843"/>
                  </a:lnTo>
                  <a:lnTo>
                    <a:pt x="999651" y="2313933"/>
                  </a:lnTo>
                  <a:lnTo>
                    <a:pt x="989741" y="2290546"/>
                  </a:lnTo>
                  <a:close/>
                </a:path>
                <a:path w="1198245" h="2792095">
                  <a:moveTo>
                    <a:pt x="969920" y="2243772"/>
                  </a:moveTo>
                  <a:lnTo>
                    <a:pt x="946533" y="2253682"/>
                  </a:lnTo>
                  <a:lnTo>
                    <a:pt x="956444" y="2277069"/>
                  </a:lnTo>
                  <a:lnTo>
                    <a:pt x="979831" y="2267159"/>
                  </a:lnTo>
                  <a:lnTo>
                    <a:pt x="969920" y="2243772"/>
                  </a:lnTo>
                  <a:close/>
                </a:path>
                <a:path w="1198245" h="2792095">
                  <a:moveTo>
                    <a:pt x="950100" y="2196998"/>
                  </a:moveTo>
                  <a:lnTo>
                    <a:pt x="926713" y="2206908"/>
                  </a:lnTo>
                  <a:lnTo>
                    <a:pt x="936623" y="2230295"/>
                  </a:lnTo>
                  <a:lnTo>
                    <a:pt x="960010" y="2220385"/>
                  </a:lnTo>
                  <a:lnTo>
                    <a:pt x="950100" y="2196998"/>
                  </a:lnTo>
                  <a:close/>
                </a:path>
                <a:path w="1198245" h="2792095">
                  <a:moveTo>
                    <a:pt x="930281" y="2150224"/>
                  </a:moveTo>
                  <a:lnTo>
                    <a:pt x="906894" y="2160134"/>
                  </a:lnTo>
                  <a:lnTo>
                    <a:pt x="916804" y="2183521"/>
                  </a:lnTo>
                  <a:lnTo>
                    <a:pt x="940191" y="2173611"/>
                  </a:lnTo>
                  <a:lnTo>
                    <a:pt x="930281" y="2150224"/>
                  </a:lnTo>
                  <a:close/>
                </a:path>
                <a:path w="1198245" h="2792095">
                  <a:moveTo>
                    <a:pt x="910460" y="2103450"/>
                  </a:moveTo>
                  <a:lnTo>
                    <a:pt x="887073" y="2113360"/>
                  </a:lnTo>
                  <a:lnTo>
                    <a:pt x="896984" y="2136747"/>
                  </a:lnTo>
                  <a:lnTo>
                    <a:pt x="920371" y="2126837"/>
                  </a:lnTo>
                  <a:lnTo>
                    <a:pt x="910460" y="2103450"/>
                  </a:lnTo>
                  <a:close/>
                </a:path>
                <a:path w="1198245" h="2792095">
                  <a:moveTo>
                    <a:pt x="890640" y="2056676"/>
                  </a:moveTo>
                  <a:lnTo>
                    <a:pt x="867253" y="2066585"/>
                  </a:lnTo>
                  <a:lnTo>
                    <a:pt x="877163" y="2089972"/>
                  </a:lnTo>
                  <a:lnTo>
                    <a:pt x="900550" y="2080063"/>
                  </a:lnTo>
                  <a:lnTo>
                    <a:pt x="890640" y="2056676"/>
                  </a:lnTo>
                  <a:close/>
                </a:path>
                <a:path w="1198245" h="2792095">
                  <a:moveTo>
                    <a:pt x="870821" y="2009902"/>
                  </a:moveTo>
                  <a:lnTo>
                    <a:pt x="847434" y="2019811"/>
                  </a:lnTo>
                  <a:lnTo>
                    <a:pt x="857343" y="2043198"/>
                  </a:lnTo>
                  <a:lnTo>
                    <a:pt x="880731" y="2033289"/>
                  </a:lnTo>
                  <a:lnTo>
                    <a:pt x="870821" y="2009902"/>
                  </a:lnTo>
                  <a:close/>
                </a:path>
                <a:path w="1198245" h="2792095">
                  <a:moveTo>
                    <a:pt x="851000" y="1963127"/>
                  </a:moveTo>
                  <a:lnTo>
                    <a:pt x="827613" y="1973037"/>
                  </a:lnTo>
                  <a:lnTo>
                    <a:pt x="837524" y="1996424"/>
                  </a:lnTo>
                  <a:lnTo>
                    <a:pt x="860911" y="1986514"/>
                  </a:lnTo>
                  <a:lnTo>
                    <a:pt x="851000" y="1963127"/>
                  </a:lnTo>
                  <a:close/>
                </a:path>
                <a:path w="1198245" h="2792095">
                  <a:moveTo>
                    <a:pt x="831180" y="1916353"/>
                  </a:moveTo>
                  <a:lnTo>
                    <a:pt x="807793" y="1926264"/>
                  </a:lnTo>
                  <a:lnTo>
                    <a:pt x="817703" y="1949651"/>
                  </a:lnTo>
                  <a:lnTo>
                    <a:pt x="841090" y="1939740"/>
                  </a:lnTo>
                  <a:lnTo>
                    <a:pt x="831180" y="1916353"/>
                  </a:lnTo>
                  <a:close/>
                </a:path>
                <a:path w="1198245" h="2792095">
                  <a:moveTo>
                    <a:pt x="811361" y="1869579"/>
                  </a:moveTo>
                  <a:lnTo>
                    <a:pt x="787974" y="1879490"/>
                  </a:lnTo>
                  <a:lnTo>
                    <a:pt x="797883" y="1902877"/>
                  </a:lnTo>
                  <a:lnTo>
                    <a:pt x="821270" y="1892966"/>
                  </a:lnTo>
                  <a:lnTo>
                    <a:pt x="811361" y="1869579"/>
                  </a:lnTo>
                  <a:close/>
                </a:path>
                <a:path w="1198245" h="2792095">
                  <a:moveTo>
                    <a:pt x="791540" y="1822806"/>
                  </a:moveTo>
                  <a:lnTo>
                    <a:pt x="768154" y="1832716"/>
                  </a:lnTo>
                  <a:lnTo>
                    <a:pt x="778064" y="1856103"/>
                  </a:lnTo>
                  <a:lnTo>
                    <a:pt x="801451" y="1846193"/>
                  </a:lnTo>
                  <a:lnTo>
                    <a:pt x="791540" y="1822806"/>
                  </a:lnTo>
                  <a:close/>
                </a:path>
                <a:path w="1198245" h="2792095">
                  <a:moveTo>
                    <a:pt x="771720" y="1776032"/>
                  </a:moveTo>
                  <a:lnTo>
                    <a:pt x="748333" y="1785942"/>
                  </a:lnTo>
                  <a:lnTo>
                    <a:pt x="758243" y="1809329"/>
                  </a:lnTo>
                  <a:lnTo>
                    <a:pt x="781630" y="1799419"/>
                  </a:lnTo>
                  <a:lnTo>
                    <a:pt x="771720" y="1776032"/>
                  </a:lnTo>
                  <a:close/>
                </a:path>
                <a:path w="1198245" h="2792095">
                  <a:moveTo>
                    <a:pt x="751900" y="1729258"/>
                  </a:moveTo>
                  <a:lnTo>
                    <a:pt x="728513" y="1739168"/>
                  </a:lnTo>
                  <a:lnTo>
                    <a:pt x="738423" y="1762555"/>
                  </a:lnTo>
                  <a:lnTo>
                    <a:pt x="761810" y="1752645"/>
                  </a:lnTo>
                  <a:lnTo>
                    <a:pt x="751900" y="1729258"/>
                  </a:lnTo>
                  <a:close/>
                </a:path>
                <a:path w="1198245" h="2792095">
                  <a:moveTo>
                    <a:pt x="732080" y="1682484"/>
                  </a:moveTo>
                  <a:lnTo>
                    <a:pt x="708694" y="1692394"/>
                  </a:lnTo>
                  <a:lnTo>
                    <a:pt x="718604" y="1715781"/>
                  </a:lnTo>
                  <a:lnTo>
                    <a:pt x="741991" y="1705871"/>
                  </a:lnTo>
                  <a:lnTo>
                    <a:pt x="732080" y="1682484"/>
                  </a:lnTo>
                  <a:close/>
                </a:path>
                <a:path w="1198245" h="2792095">
                  <a:moveTo>
                    <a:pt x="712260" y="1635710"/>
                  </a:moveTo>
                  <a:lnTo>
                    <a:pt x="688873" y="1645620"/>
                  </a:lnTo>
                  <a:lnTo>
                    <a:pt x="698783" y="1669007"/>
                  </a:lnTo>
                  <a:lnTo>
                    <a:pt x="722170" y="1659097"/>
                  </a:lnTo>
                  <a:lnTo>
                    <a:pt x="712260" y="1635710"/>
                  </a:lnTo>
                  <a:close/>
                </a:path>
                <a:path w="1198245" h="2792095">
                  <a:moveTo>
                    <a:pt x="692440" y="1588936"/>
                  </a:moveTo>
                  <a:lnTo>
                    <a:pt x="669053" y="1598846"/>
                  </a:lnTo>
                  <a:lnTo>
                    <a:pt x="678963" y="1622233"/>
                  </a:lnTo>
                  <a:lnTo>
                    <a:pt x="702350" y="1612323"/>
                  </a:lnTo>
                  <a:lnTo>
                    <a:pt x="692440" y="1588936"/>
                  </a:lnTo>
                  <a:close/>
                </a:path>
                <a:path w="1198245" h="2792095">
                  <a:moveTo>
                    <a:pt x="672619" y="1542162"/>
                  </a:moveTo>
                  <a:lnTo>
                    <a:pt x="649234" y="1552072"/>
                  </a:lnTo>
                  <a:lnTo>
                    <a:pt x="659143" y="1575459"/>
                  </a:lnTo>
                  <a:lnTo>
                    <a:pt x="682531" y="1565549"/>
                  </a:lnTo>
                  <a:lnTo>
                    <a:pt x="672619" y="1542162"/>
                  </a:lnTo>
                  <a:close/>
                </a:path>
                <a:path w="1198245" h="2792095">
                  <a:moveTo>
                    <a:pt x="652800" y="1495388"/>
                  </a:moveTo>
                  <a:lnTo>
                    <a:pt x="629413" y="1505297"/>
                  </a:lnTo>
                  <a:lnTo>
                    <a:pt x="639323" y="1528685"/>
                  </a:lnTo>
                  <a:lnTo>
                    <a:pt x="662710" y="1518775"/>
                  </a:lnTo>
                  <a:lnTo>
                    <a:pt x="652800" y="1495388"/>
                  </a:lnTo>
                  <a:close/>
                </a:path>
                <a:path w="1198245" h="2792095">
                  <a:moveTo>
                    <a:pt x="632980" y="1448614"/>
                  </a:moveTo>
                  <a:lnTo>
                    <a:pt x="609593" y="1458523"/>
                  </a:lnTo>
                  <a:lnTo>
                    <a:pt x="619503" y="1481910"/>
                  </a:lnTo>
                  <a:lnTo>
                    <a:pt x="642890" y="1472001"/>
                  </a:lnTo>
                  <a:lnTo>
                    <a:pt x="632980" y="1448614"/>
                  </a:lnTo>
                  <a:close/>
                </a:path>
                <a:path w="1198245" h="2792095">
                  <a:moveTo>
                    <a:pt x="613161" y="1401839"/>
                  </a:moveTo>
                  <a:lnTo>
                    <a:pt x="589774" y="1411749"/>
                  </a:lnTo>
                  <a:lnTo>
                    <a:pt x="599683" y="1435136"/>
                  </a:lnTo>
                  <a:lnTo>
                    <a:pt x="623070" y="1425227"/>
                  </a:lnTo>
                  <a:lnTo>
                    <a:pt x="613161" y="1401839"/>
                  </a:lnTo>
                  <a:close/>
                </a:path>
                <a:path w="1198245" h="2792095">
                  <a:moveTo>
                    <a:pt x="593340" y="1355065"/>
                  </a:moveTo>
                  <a:lnTo>
                    <a:pt x="569953" y="1364976"/>
                  </a:lnTo>
                  <a:lnTo>
                    <a:pt x="579862" y="1388363"/>
                  </a:lnTo>
                  <a:lnTo>
                    <a:pt x="603250" y="1378452"/>
                  </a:lnTo>
                  <a:lnTo>
                    <a:pt x="593340" y="1355065"/>
                  </a:lnTo>
                  <a:close/>
                </a:path>
                <a:path w="1198245" h="2792095">
                  <a:moveTo>
                    <a:pt x="573520" y="1308291"/>
                  </a:moveTo>
                  <a:lnTo>
                    <a:pt x="550133" y="1318202"/>
                  </a:lnTo>
                  <a:lnTo>
                    <a:pt x="560043" y="1341589"/>
                  </a:lnTo>
                  <a:lnTo>
                    <a:pt x="583430" y="1331678"/>
                  </a:lnTo>
                  <a:lnTo>
                    <a:pt x="573520" y="1308291"/>
                  </a:lnTo>
                  <a:close/>
                </a:path>
                <a:path w="1198245" h="2792095">
                  <a:moveTo>
                    <a:pt x="553700" y="1261518"/>
                  </a:moveTo>
                  <a:lnTo>
                    <a:pt x="530313" y="1271428"/>
                  </a:lnTo>
                  <a:lnTo>
                    <a:pt x="540223" y="1294815"/>
                  </a:lnTo>
                  <a:lnTo>
                    <a:pt x="563610" y="1284905"/>
                  </a:lnTo>
                  <a:lnTo>
                    <a:pt x="553700" y="1261518"/>
                  </a:lnTo>
                  <a:close/>
                </a:path>
                <a:path w="1198245" h="2792095">
                  <a:moveTo>
                    <a:pt x="533880" y="1214744"/>
                  </a:moveTo>
                  <a:lnTo>
                    <a:pt x="510493" y="1224654"/>
                  </a:lnTo>
                  <a:lnTo>
                    <a:pt x="520404" y="1248041"/>
                  </a:lnTo>
                  <a:lnTo>
                    <a:pt x="543791" y="1238131"/>
                  </a:lnTo>
                  <a:lnTo>
                    <a:pt x="533880" y="1214744"/>
                  </a:lnTo>
                  <a:close/>
                </a:path>
                <a:path w="1198245" h="2792095">
                  <a:moveTo>
                    <a:pt x="514060" y="1167970"/>
                  </a:moveTo>
                  <a:lnTo>
                    <a:pt x="490673" y="1177880"/>
                  </a:lnTo>
                  <a:lnTo>
                    <a:pt x="500583" y="1201267"/>
                  </a:lnTo>
                  <a:lnTo>
                    <a:pt x="523970" y="1191357"/>
                  </a:lnTo>
                  <a:lnTo>
                    <a:pt x="514060" y="1167970"/>
                  </a:lnTo>
                  <a:close/>
                </a:path>
                <a:path w="1198245" h="2792095">
                  <a:moveTo>
                    <a:pt x="494240" y="1121196"/>
                  </a:moveTo>
                  <a:lnTo>
                    <a:pt x="470853" y="1131106"/>
                  </a:lnTo>
                  <a:lnTo>
                    <a:pt x="480763" y="1154493"/>
                  </a:lnTo>
                  <a:lnTo>
                    <a:pt x="504150" y="1144583"/>
                  </a:lnTo>
                  <a:lnTo>
                    <a:pt x="494240" y="1121196"/>
                  </a:lnTo>
                  <a:close/>
                </a:path>
                <a:path w="1198245" h="2792095">
                  <a:moveTo>
                    <a:pt x="474421" y="1074422"/>
                  </a:moveTo>
                  <a:lnTo>
                    <a:pt x="451034" y="1084332"/>
                  </a:lnTo>
                  <a:lnTo>
                    <a:pt x="460943" y="1107719"/>
                  </a:lnTo>
                  <a:lnTo>
                    <a:pt x="484331" y="1097809"/>
                  </a:lnTo>
                  <a:lnTo>
                    <a:pt x="474421" y="1074422"/>
                  </a:lnTo>
                  <a:close/>
                </a:path>
                <a:path w="1198245" h="2792095">
                  <a:moveTo>
                    <a:pt x="454600" y="1027648"/>
                  </a:moveTo>
                  <a:lnTo>
                    <a:pt x="431213" y="1037558"/>
                  </a:lnTo>
                  <a:lnTo>
                    <a:pt x="441123" y="1060945"/>
                  </a:lnTo>
                  <a:lnTo>
                    <a:pt x="464510" y="1051035"/>
                  </a:lnTo>
                  <a:lnTo>
                    <a:pt x="454600" y="1027648"/>
                  </a:lnTo>
                  <a:close/>
                </a:path>
                <a:path w="1198245" h="2792095">
                  <a:moveTo>
                    <a:pt x="434780" y="980874"/>
                  </a:moveTo>
                  <a:lnTo>
                    <a:pt x="411393" y="990784"/>
                  </a:lnTo>
                  <a:lnTo>
                    <a:pt x="421303" y="1014171"/>
                  </a:lnTo>
                  <a:lnTo>
                    <a:pt x="444690" y="1004261"/>
                  </a:lnTo>
                  <a:lnTo>
                    <a:pt x="434780" y="980874"/>
                  </a:lnTo>
                  <a:close/>
                </a:path>
                <a:path w="1198245" h="2792095">
                  <a:moveTo>
                    <a:pt x="414961" y="934100"/>
                  </a:moveTo>
                  <a:lnTo>
                    <a:pt x="391574" y="944010"/>
                  </a:lnTo>
                  <a:lnTo>
                    <a:pt x="401483" y="967397"/>
                  </a:lnTo>
                  <a:lnTo>
                    <a:pt x="424870" y="957487"/>
                  </a:lnTo>
                  <a:lnTo>
                    <a:pt x="414961" y="934100"/>
                  </a:lnTo>
                  <a:close/>
                </a:path>
                <a:path w="1198245" h="2792095">
                  <a:moveTo>
                    <a:pt x="395140" y="887326"/>
                  </a:moveTo>
                  <a:lnTo>
                    <a:pt x="371753" y="897235"/>
                  </a:lnTo>
                  <a:lnTo>
                    <a:pt x="381662" y="920622"/>
                  </a:lnTo>
                  <a:lnTo>
                    <a:pt x="405049" y="910713"/>
                  </a:lnTo>
                  <a:lnTo>
                    <a:pt x="395140" y="887326"/>
                  </a:lnTo>
                  <a:close/>
                </a:path>
                <a:path w="1198245" h="2792095">
                  <a:moveTo>
                    <a:pt x="375320" y="840552"/>
                  </a:moveTo>
                  <a:lnTo>
                    <a:pt x="351933" y="850461"/>
                  </a:lnTo>
                  <a:lnTo>
                    <a:pt x="361843" y="873848"/>
                  </a:lnTo>
                  <a:lnTo>
                    <a:pt x="385230" y="863939"/>
                  </a:lnTo>
                  <a:lnTo>
                    <a:pt x="375320" y="840552"/>
                  </a:lnTo>
                  <a:close/>
                </a:path>
                <a:path w="1198245" h="2792095">
                  <a:moveTo>
                    <a:pt x="355500" y="793777"/>
                  </a:moveTo>
                  <a:lnTo>
                    <a:pt x="332113" y="803689"/>
                  </a:lnTo>
                  <a:lnTo>
                    <a:pt x="342023" y="827074"/>
                  </a:lnTo>
                  <a:lnTo>
                    <a:pt x="365410" y="817164"/>
                  </a:lnTo>
                  <a:lnTo>
                    <a:pt x="355500" y="793777"/>
                  </a:lnTo>
                  <a:close/>
                </a:path>
                <a:path w="1198245" h="2792095">
                  <a:moveTo>
                    <a:pt x="335680" y="747003"/>
                  </a:moveTo>
                  <a:lnTo>
                    <a:pt x="312293" y="756914"/>
                  </a:lnTo>
                  <a:lnTo>
                    <a:pt x="322204" y="780301"/>
                  </a:lnTo>
                  <a:lnTo>
                    <a:pt x="345591" y="770390"/>
                  </a:lnTo>
                  <a:lnTo>
                    <a:pt x="335680" y="747003"/>
                  </a:lnTo>
                  <a:close/>
                </a:path>
                <a:path w="1198245" h="2792095">
                  <a:moveTo>
                    <a:pt x="315860" y="700231"/>
                  </a:moveTo>
                  <a:lnTo>
                    <a:pt x="292473" y="710140"/>
                  </a:lnTo>
                  <a:lnTo>
                    <a:pt x="302383" y="733527"/>
                  </a:lnTo>
                  <a:lnTo>
                    <a:pt x="325770" y="723616"/>
                  </a:lnTo>
                  <a:lnTo>
                    <a:pt x="315860" y="700231"/>
                  </a:lnTo>
                  <a:close/>
                </a:path>
                <a:path w="1198245" h="2792095">
                  <a:moveTo>
                    <a:pt x="296040" y="653456"/>
                  </a:moveTo>
                  <a:lnTo>
                    <a:pt x="272653" y="663366"/>
                  </a:lnTo>
                  <a:lnTo>
                    <a:pt x="282563" y="686753"/>
                  </a:lnTo>
                  <a:lnTo>
                    <a:pt x="305950" y="676843"/>
                  </a:lnTo>
                  <a:lnTo>
                    <a:pt x="296040" y="653456"/>
                  </a:lnTo>
                  <a:close/>
                </a:path>
                <a:path w="1198245" h="2792095">
                  <a:moveTo>
                    <a:pt x="276219" y="606682"/>
                  </a:moveTo>
                  <a:lnTo>
                    <a:pt x="252832" y="616592"/>
                  </a:lnTo>
                  <a:lnTo>
                    <a:pt x="262743" y="639979"/>
                  </a:lnTo>
                  <a:lnTo>
                    <a:pt x="286131" y="630069"/>
                  </a:lnTo>
                  <a:lnTo>
                    <a:pt x="276219" y="606682"/>
                  </a:lnTo>
                  <a:close/>
                </a:path>
                <a:path w="1198245" h="2792095">
                  <a:moveTo>
                    <a:pt x="256400" y="559908"/>
                  </a:moveTo>
                  <a:lnTo>
                    <a:pt x="233013" y="569818"/>
                  </a:lnTo>
                  <a:lnTo>
                    <a:pt x="242923" y="593205"/>
                  </a:lnTo>
                  <a:lnTo>
                    <a:pt x="266310" y="583295"/>
                  </a:lnTo>
                  <a:lnTo>
                    <a:pt x="256400" y="559908"/>
                  </a:lnTo>
                  <a:close/>
                </a:path>
                <a:path w="1198245" h="2792095">
                  <a:moveTo>
                    <a:pt x="236580" y="513134"/>
                  </a:moveTo>
                  <a:lnTo>
                    <a:pt x="213193" y="523044"/>
                  </a:lnTo>
                  <a:lnTo>
                    <a:pt x="223103" y="546431"/>
                  </a:lnTo>
                  <a:lnTo>
                    <a:pt x="246490" y="536521"/>
                  </a:lnTo>
                  <a:lnTo>
                    <a:pt x="236580" y="513134"/>
                  </a:lnTo>
                  <a:close/>
                </a:path>
                <a:path w="1198245" h="2792095">
                  <a:moveTo>
                    <a:pt x="216759" y="466360"/>
                  </a:moveTo>
                  <a:lnTo>
                    <a:pt x="193372" y="476270"/>
                  </a:lnTo>
                  <a:lnTo>
                    <a:pt x="203282" y="499657"/>
                  </a:lnTo>
                  <a:lnTo>
                    <a:pt x="226669" y="489747"/>
                  </a:lnTo>
                  <a:lnTo>
                    <a:pt x="216759" y="466360"/>
                  </a:lnTo>
                  <a:close/>
                </a:path>
                <a:path w="1198245" h="2792095">
                  <a:moveTo>
                    <a:pt x="196940" y="419586"/>
                  </a:moveTo>
                  <a:lnTo>
                    <a:pt x="173553" y="429496"/>
                  </a:lnTo>
                  <a:lnTo>
                    <a:pt x="183462" y="452883"/>
                  </a:lnTo>
                  <a:lnTo>
                    <a:pt x="206849" y="442973"/>
                  </a:lnTo>
                  <a:lnTo>
                    <a:pt x="196940" y="419586"/>
                  </a:lnTo>
                  <a:close/>
                </a:path>
                <a:path w="1198245" h="2792095">
                  <a:moveTo>
                    <a:pt x="177120" y="372812"/>
                  </a:moveTo>
                  <a:lnTo>
                    <a:pt x="153733" y="382722"/>
                  </a:lnTo>
                  <a:lnTo>
                    <a:pt x="163643" y="406109"/>
                  </a:lnTo>
                  <a:lnTo>
                    <a:pt x="187030" y="396199"/>
                  </a:lnTo>
                  <a:lnTo>
                    <a:pt x="177120" y="372812"/>
                  </a:lnTo>
                  <a:close/>
                </a:path>
                <a:path w="1198245" h="2792095">
                  <a:moveTo>
                    <a:pt x="157299" y="326038"/>
                  </a:moveTo>
                  <a:lnTo>
                    <a:pt x="133912" y="335948"/>
                  </a:lnTo>
                  <a:lnTo>
                    <a:pt x="143822" y="359335"/>
                  </a:lnTo>
                  <a:lnTo>
                    <a:pt x="167209" y="349425"/>
                  </a:lnTo>
                  <a:lnTo>
                    <a:pt x="157299" y="326038"/>
                  </a:lnTo>
                  <a:close/>
                </a:path>
                <a:path w="1198245" h="2792095">
                  <a:moveTo>
                    <a:pt x="137480" y="279264"/>
                  </a:moveTo>
                  <a:lnTo>
                    <a:pt x="114092" y="289173"/>
                  </a:lnTo>
                  <a:lnTo>
                    <a:pt x="124002" y="312560"/>
                  </a:lnTo>
                  <a:lnTo>
                    <a:pt x="147389" y="302651"/>
                  </a:lnTo>
                  <a:lnTo>
                    <a:pt x="137480" y="279264"/>
                  </a:lnTo>
                  <a:close/>
                </a:path>
                <a:path w="1198245" h="2792095">
                  <a:moveTo>
                    <a:pt x="117660" y="232490"/>
                  </a:moveTo>
                  <a:lnTo>
                    <a:pt x="94273" y="242401"/>
                  </a:lnTo>
                  <a:lnTo>
                    <a:pt x="104183" y="265788"/>
                  </a:lnTo>
                  <a:lnTo>
                    <a:pt x="127570" y="255877"/>
                  </a:lnTo>
                  <a:lnTo>
                    <a:pt x="117660" y="232490"/>
                  </a:lnTo>
                  <a:close/>
                </a:path>
                <a:path w="1198245" h="2792095">
                  <a:moveTo>
                    <a:pt x="97839" y="185717"/>
                  </a:moveTo>
                  <a:lnTo>
                    <a:pt x="74452" y="195626"/>
                  </a:lnTo>
                  <a:lnTo>
                    <a:pt x="84362" y="219014"/>
                  </a:lnTo>
                  <a:lnTo>
                    <a:pt x="107749" y="209102"/>
                  </a:lnTo>
                  <a:lnTo>
                    <a:pt x="97839" y="185717"/>
                  </a:lnTo>
                  <a:close/>
                </a:path>
                <a:path w="1198245" h="2792095">
                  <a:moveTo>
                    <a:pt x="78019" y="138943"/>
                  </a:moveTo>
                  <a:lnTo>
                    <a:pt x="54632" y="148852"/>
                  </a:lnTo>
                  <a:lnTo>
                    <a:pt x="64542" y="172239"/>
                  </a:lnTo>
                  <a:lnTo>
                    <a:pt x="87929" y="162330"/>
                  </a:lnTo>
                  <a:lnTo>
                    <a:pt x="78019" y="138943"/>
                  </a:lnTo>
                  <a:close/>
                </a:path>
                <a:path w="1198245" h="2792095">
                  <a:moveTo>
                    <a:pt x="58199" y="92168"/>
                  </a:moveTo>
                  <a:lnTo>
                    <a:pt x="34813" y="102078"/>
                  </a:lnTo>
                  <a:lnTo>
                    <a:pt x="44723" y="125465"/>
                  </a:lnTo>
                  <a:lnTo>
                    <a:pt x="68110" y="115556"/>
                  </a:lnTo>
                  <a:lnTo>
                    <a:pt x="58199" y="92168"/>
                  </a:lnTo>
                  <a:close/>
                </a:path>
                <a:path w="1198245" h="2792095">
                  <a:moveTo>
                    <a:pt x="5350" y="0"/>
                  </a:moveTo>
                  <a:lnTo>
                    <a:pt x="0" y="85026"/>
                  </a:lnTo>
                  <a:lnTo>
                    <a:pt x="23387" y="75116"/>
                  </a:lnTo>
                  <a:lnTo>
                    <a:pt x="18431" y="63419"/>
                  </a:lnTo>
                  <a:lnTo>
                    <a:pt x="41818" y="53510"/>
                  </a:lnTo>
                  <a:lnTo>
                    <a:pt x="68068" y="53510"/>
                  </a:lnTo>
                  <a:lnTo>
                    <a:pt x="5350" y="0"/>
                  </a:lnTo>
                  <a:close/>
                </a:path>
                <a:path w="1198245" h="2792095">
                  <a:moveTo>
                    <a:pt x="46774" y="65206"/>
                  </a:moveTo>
                  <a:lnTo>
                    <a:pt x="23387" y="75116"/>
                  </a:lnTo>
                  <a:lnTo>
                    <a:pt x="24902" y="78691"/>
                  </a:lnTo>
                  <a:lnTo>
                    <a:pt x="48289" y="68781"/>
                  </a:lnTo>
                  <a:lnTo>
                    <a:pt x="46774" y="65206"/>
                  </a:lnTo>
                  <a:close/>
                </a:path>
                <a:path w="1198245" h="2792095">
                  <a:moveTo>
                    <a:pt x="41818" y="53510"/>
                  </a:moveTo>
                  <a:lnTo>
                    <a:pt x="18431" y="63419"/>
                  </a:lnTo>
                  <a:lnTo>
                    <a:pt x="23387" y="75116"/>
                  </a:lnTo>
                  <a:lnTo>
                    <a:pt x="46774" y="65206"/>
                  </a:lnTo>
                  <a:lnTo>
                    <a:pt x="41818" y="53510"/>
                  </a:lnTo>
                  <a:close/>
                </a:path>
                <a:path w="1198245" h="2792095">
                  <a:moveTo>
                    <a:pt x="68068" y="53510"/>
                  </a:moveTo>
                  <a:lnTo>
                    <a:pt x="41818" y="53510"/>
                  </a:lnTo>
                  <a:lnTo>
                    <a:pt x="46774" y="65206"/>
                  </a:lnTo>
                  <a:lnTo>
                    <a:pt x="70161" y="55295"/>
                  </a:lnTo>
                  <a:lnTo>
                    <a:pt x="68068" y="53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992623" y="2350007"/>
            <a:ext cx="2207260" cy="2204085"/>
            <a:chOff x="4992623" y="2350007"/>
            <a:chExt cx="2207260" cy="22040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2623" y="2350007"/>
              <a:ext cx="2206752" cy="22037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471318" y="3186176"/>
            <a:ext cx="12515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000000"/>
                </a:solidFill>
                <a:latin typeface="Verdana"/>
                <a:cs typeface="Verdana"/>
              </a:rPr>
              <a:t>neuron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02535" y="1432560"/>
            <a:ext cx="3154680" cy="3639820"/>
            <a:chOff x="2002535" y="1432560"/>
            <a:chExt cx="3154680" cy="363982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110983" y="2974848"/>
            <a:ext cx="3078480" cy="944880"/>
            <a:chOff x="7110983" y="2974848"/>
            <a:chExt cx="3078480" cy="944880"/>
          </a:xfrm>
        </p:grpSpPr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32391" y="2974848"/>
              <a:ext cx="957072" cy="94487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06127" y="3133344"/>
              <a:ext cx="609600" cy="72237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435351" y="3980688"/>
            <a:ext cx="3792220" cy="2405380"/>
            <a:chOff x="2435351" y="3980688"/>
            <a:chExt cx="3792220" cy="2405380"/>
          </a:xfrm>
        </p:grpSpPr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29583" y="4559807"/>
              <a:ext cx="1770888" cy="117652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647332" y="4656521"/>
              <a:ext cx="1614805" cy="1019175"/>
            </a:xfrm>
            <a:custGeom>
              <a:avLst/>
              <a:gdLst/>
              <a:ahLst/>
              <a:cxnLst/>
              <a:rect l="l" t="t" r="r" b="b"/>
              <a:pathLst>
                <a:path w="1614804" h="1019175">
                  <a:moveTo>
                    <a:pt x="1592971" y="983772"/>
                  </a:moveTo>
                  <a:lnTo>
                    <a:pt x="1579478" y="1005292"/>
                  </a:lnTo>
                  <a:lnTo>
                    <a:pt x="1600998" y="1018784"/>
                  </a:lnTo>
                  <a:lnTo>
                    <a:pt x="1614491" y="997264"/>
                  </a:lnTo>
                  <a:lnTo>
                    <a:pt x="1592971" y="983772"/>
                  </a:lnTo>
                  <a:close/>
                </a:path>
                <a:path w="1614804" h="1019175">
                  <a:moveTo>
                    <a:pt x="1549930" y="956787"/>
                  </a:moveTo>
                  <a:lnTo>
                    <a:pt x="1536438" y="978307"/>
                  </a:lnTo>
                  <a:lnTo>
                    <a:pt x="1557958" y="991799"/>
                  </a:lnTo>
                  <a:lnTo>
                    <a:pt x="1571451" y="970279"/>
                  </a:lnTo>
                  <a:lnTo>
                    <a:pt x="1549930" y="956787"/>
                  </a:lnTo>
                  <a:close/>
                </a:path>
                <a:path w="1614804" h="1019175">
                  <a:moveTo>
                    <a:pt x="1506890" y="929802"/>
                  </a:moveTo>
                  <a:lnTo>
                    <a:pt x="1493398" y="951321"/>
                  </a:lnTo>
                  <a:lnTo>
                    <a:pt x="1514918" y="964814"/>
                  </a:lnTo>
                  <a:lnTo>
                    <a:pt x="1528410" y="943294"/>
                  </a:lnTo>
                  <a:lnTo>
                    <a:pt x="1506890" y="929802"/>
                  </a:lnTo>
                  <a:close/>
                </a:path>
                <a:path w="1614804" h="1019175">
                  <a:moveTo>
                    <a:pt x="1463851" y="902816"/>
                  </a:moveTo>
                  <a:lnTo>
                    <a:pt x="1450359" y="924336"/>
                  </a:lnTo>
                  <a:lnTo>
                    <a:pt x="1471877" y="937829"/>
                  </a:lnTo>
                  <a:lnTo>
                    <a:pt x="1485371" y="916308"/>
                  </a:lnTo>
                  <a:lnTo>
                    <a:pt x="1463851" y="902816"/>
                  </a:lnTo>
                  <a:close/>
                </a:path>
                <a:path w="1614804" h="1019175">
                  <a:moveTo>
                    <a:pt x="1420811" y="875831"/>
                  </a:moveTo>
                  <a:lnTo>
                    <a:pt x="1407318" y="897351"/>
                  </a:lnTo>
                  <a:lnTo>
                    <a:pt x="1428838" y="910843"/>
                  </a:lnTo>
                  <a:lnTo>
                    <a:pt x="1442331" y="889323"/>
                  </a:lnTo>
                  <a:lnTo>
                    <a:pt x="1420811" y="875831"/>
                  </a:lnTo>
                  <a:close/>
                </a:path>
                <a:path w="1614804" h="1019175">
                  <a:moveTo>
                    <a:pt x="1377770" y="848846"/>
                  </a:moveTo>
                  <a:lnTo>
                    <a:pt x="1364278" y="870366"/>
                  </a:lnTo>
                  <a:lnTo>
                    <a:pt x="1385798" y="883859"/>
                  </a:lnTo>
                  <a:lnTo>
                    <a:pt x="1399291" y="862338"/>
                  </a:lnTo>
                  <a:lnTo>
                    <a:pt x="1377770" y="848846"/>
                  </a:lnTo>
                  <a:close/>
                </a:path>
                <a:path w="1614804" h="1019175">
                  <a:moveTo>
                    <a:pt x="1334730" y="821861"/>
                  </a:moveTo>
                  <a:lnTo>
                    <a:pt x="1321238" y="843381"/>
                  </a:lnTo>
                  <a:lnTo>
                    <a:pt x="1342758" y="856874"/>
                  </a:lnTo>
                  <a:lnTo>
                    <a:pt x="1356250" y="835353"/>
                  </a:lnTo>
                  <a:lnTo>
                    <a:pt x="1334730" y="821861"/>
                  </a:lnTo>
                  <a:close/>
                </a:path>
                <a:path w="1614804" h="1019175">
                  <a:moveTo>
                    <a:pt x="1291691" y="794876"/>
                  </a:moveTo>
                  <a:lnTo>
                    <a:pt x="1278199" y="816395"/>
                  </a:lnTo>
                  <a:lnTo>
                    <a:pt x="1299717" y="829887"/>
                  </a:lnTo>
                  <a:lnTo>
                    <a:pt x="1313211" y="808368"/>
                  </a:lnTo>
                  <a:lnTo>
                    <a:pt x="1291691" y="794876"/>
                  </a:lnTo>
                  <a:close/>
                </a:path>
                <a:path w="1614804" h="1019175">
                  <a:moveTo>
                    <a:pt x="1248651" y="767890"/>
                  </a:moveTo>
                  <a:lnTo>
                    <a:pt x="1235158" y="789410"/>
                  </a:lnTo>
                  <a:lnTo>
                    <a:pt x="1256678" y="802902"/>
                  </a:lnTo>
                  <a:lnTo>
                    <a:pt x="1270171" y="781382"/>
                  </a:lnTo>
                  <a:lnTo>
                    <a:pt x="1248651" y="767890"/>
                  </a:lnTo>
                  <a:close/>
                </a:path>
                <a:path w="1614804" h="1019175">
                  <a:moveTo>
                    <a:pt x="1205611" y="740905"/>
                  </a:moveTo>
                  <a:lnTo>
                    <a:pt x="1192118" y="762425"/>
                  </a:lnTo>
                  <a:lnTo>
                    <a:pt x="1213638" y="775917"/>
                  </a:lnTo>
                  <a:lnTo>
                    <a:pt x="1227131" y="754397"/>
                  </a:lnTo>
                  <a:lnTo>
                    <a:pt x="1205611" y="740905"/>
                  </a:lnTo>
                  <a:close/>
                </a:path>
                <a:path w="1614804" h="1019175">
                  <a:moveTo>
                    <a:pt x="1162571" y="713920"/>
                  </a:moveTo>
                  <a:lnTo>
                    <a:pt x="1149078" y="735440"/>
                  </a:lnTo>
                  <a:lnTo>
                    <a:pt x="1170598" y="748932"/>
                  </a:lnTo>
                  <a:lnTo>
                    <a:pt x="1184090" y="727412"/>
                  </a:lnTo>
                  <a:lnTo>
                    <a:pt x="1162571" y="713920"/>
                  </a:lnTo>
                  <a:close/>
                </a:path>
                <a:path w="1614804" h="1019175">
                  <a:moveTo>
                    <a:pt x="1119531" y="686935"/>
                  </a:moveTo>
                  <a:lnTo>
                    <a:pt x="1106039" y="708455"/>
                  </a:lnTo>
                  <a:lnTo>
                    <a:pt x="1127559" y="721948"/>
                  </a:lnTo>
                  <a:lnTo>
                    <a:pt x="1141051" y="700427"/>
                  </a:lnTo>
                  <a:lnTo>
                    <a:pt x="1119531" y="686935"/>
                  </a:lnTo>
                  <a:close/>
                </a:path>
                <a:path w="1614804" h="1019175">
                  <a:moveTo>
                    <a:pt x="1076491" y="659949"/>
                  </a:moveTo>
                  <a:lnTo>
                    <a:pt x="1062998" y="681469"/>
                  </a:lnTo>
                  <a:lnTo>
                    <a:pt x="1084519" y="694961"/>
                  </a:lnTo>
                  <a:lnTo>
                    <a:pt x="1098011" y="673442"/>
                  </a:lnTo>
                  <a:lnTo>
                    <a:pt x="1076491" y="659949"/>
                  </a:lnTo>
                  <a:close/>
                </a:path>
                <a:path w="1614804" h="1019175">
                  <a:moveTo>
                    <a:pt x="1033451" y="632964"/>
                  </a:moveTo>
                  <a:lnTo>
                    <a:pt x="1019958" y="654484"/>
                  </a:lnTo>
                  <a:lnTo>
                    <a:pt x="1041478" y="667976"/>
                  </a:lnTo>
                  <a:lnTo>
                    <a:pt x="1054971" y="646456"/>
                  </a:lnTo>
                  <a:lnTo>
                    <a:pt x="1033451" y="632964"/>
                  </a:lnTo>
                  <a:close/>
                </a:path>
                <a:path w="1614804" h="1019175">
                  <a:moveTo>
                    <a:pt x="990412" y="605979"/>
                  </a:moveTo>
                  <a:lnTo>
                    <a:pt x="976919" y="627499"/>
                  </a:lnTo>
                  <a:lnTo>
                    <a:pt x="998438" y="640991"/>
                  </a:lnTo>
                  <a:lnTo>
                    <a:pt x="1011932" y="619471"/>
                  </a:lnTo>
                  <a:lnTo>
                    <a:pt x="990412" y="605979"/>
                  </a:lnTo>
                  <a:close/>
                </a:path>
                <a:path w="1614804" h="1019175">
                  <a:moveTo>
                    <a:pt x="947371" y="578994"/>
                  </a:moveTo>
                  <a:lnTo>
                    <a:pt x="933879" y="600514"/>
                  </a:lnTo>
                  <a:lnTo>
                    <a:pt x="955399" y="614006"/>
                  </a:lnTo>
                  <a:lnTo>
                    <a:pt x="968891" y="592486"/>
                  </a:lnTo>
                  <a:lnTo>
                    <a:pt x="947371" y="578994"/>
                  </a:lnTo>
                  <a:close/>
                </a:path>
                <a:path w="1614804" h="1019175">
                  <a:moveTo>
                    <a:pt x="904331" y="552009"/>
                  </a:moveTo>
                  <a:lnTo>
                    <a:pt x="890838" y="573529"/>
                  </a:lnTo>
                  <a:lnTo>
                    <a:pt x="912359" y="587021"/>
                  </a:lnTo>
                  <a:lnTo>
                    <a:pt x="925851" y="565501"/>
                  </a:lnTo>
                  <a:lnTo>
                    <a:pt x="904331" y="552009"/>
                  </a:lnTo>
                  <a:close/>
                </a:path>
                <a:path w="1614804" h="1019175">
                  <a:moveTo>
                    <a:pt x="861291" y="525023"/>
                  </a:moveTo>
                  <a:lnTo>
                    <a:pt x="847798" y="546543"/>
                  </a:lnTo>
                  <a:lnTo>
                    <a:pt x="869318" y="560035"/>
                  </a:lnTo>
                  <a:lnTo>
                    <a:pt x="882811" y="538516"/>
                  </a:lnTo>
                  <a:lnTo>
                    <a:pt x="861291" y="525023"/>
                  </a:lnTo>
                  <a:close/>
                </a:path>
                <a:path w="1614804" h="1019175">
                  <a:moveTo>
                    <a:pt x="818252" y="498038"/>
                  </a:moveTo>
                  <a:lnTo>
                    <a:pt x="804758" y="519558"/>
                  </a:lnTo>
                  <a:lnTo>
                    <a:pt x="826278" y="533050"/>
                  </a:lnTo>
                  <a:lnTo>
                    <a:pt x="839770" y="511530"/>
                  </a:lnTo>
                  <a:lnTo>
                    <a:pt x="818252" y="498038"/>
                  </a:lnTo>
                  <a:close/>
                </a:path>
                <a:path w="1614804" h="1019175">
                  <a:moveTo>
                    <a:pt x="775211" y="471053"/>
                  </a:moveTo>
                  <a:lnTo>
                    <a:pt x="761719" y="492573"/>
                  </a:lnTo>
                  <a:lnTo>
                    <a:pt x="783239" y="506065"/>
                  </a:lnTo>
                  <a:lnTo>
                    <a:pt x="796731" y="484545"/>
                  </a:lnTo>
                  <a:lnTo>
                    <a:pt x="775211" y="471053"/>
                  </a:lnTo>
                  <a:close/>
                </a:path>
                <a:path w="1614804" h="1019175">
                  <a:moveTo>
                    <a:pt x="732171" y="444068"/>
                  </a:moveTo>
                  <a:lnTo>
                    <a:pt x="718679" y="465588"/>
                  </a:lnTo>
                  <a:lnTo>
                    <a:pt x="740199" y="479080"/>
                  </a:lnTo>
                  <a:lnTo>
                    <a:pt x="753691" y="457560"/>
                  </a:lnTo>
                  <a:lnTo>
                    <a:pt x="732171" y="444068"/>
                  </a:lnTo>
                  <a:close/>
                </a:path>
                <a:path w="1614804" h="1019175">
                  <a:moveTo>
                    <a:pt x="689131" y="417083"/>
                  </a:moveTo>
                  <a:lnTo>
                    <a:pt x="675638" y="438602"/>
                  </a:lnTo>
                  <a:lnTo>
                    <a:pt x="697158" y="452095"/>
                  </a:lnTo>
                  <a:lnTo>
                    <a:pt x="710651" y="430575"/>
                  </a:lnTo>
                  <a:lnTo>
                    <a:pt x="689131" y="417083"/>
                  </a:lnTo>
                  <a:close/>
                </a:path>
                <a:path w="1614804" h="1019175">
                  <a:moveTo>
                    <a:pt x="646092" y="390097"/>
                  </a:moveTo>
                  <a:lnTo>
                    <a:pt x="632599" y="411617"/>
                  </a:lnTo>
                  <a:lnTo>
                    <a:pt x="654118" y="425109"/>
                  </a:lnTo>
                  <a:lnTo>
                    <a:pt x="667611" y="403589"/>
                  </a:lnTo>
                  <a:lnTo>
                    <a:pt x="646092" y="390097"/>
                  </a:lnTo>
                  <a:close/>
                </a:path>
                <a:path w="1614804" h="1019175">
                  <a:moveTo>
                    <a:pt x="603051" y="363112"/>
                  </a:moveTo>
                  <a:lnTo>
                    <a:pt x="589559" y="384632"/>
                  </a:lnTo>
                  <a:lnTo>
                    <a:pt x="611079" y="398124"/>
                  </a:lnTo>
                  <a:lnTo>
                    <a:pt x="624572" y="376604"/>
                  </a:lnTo>
                  <a:lnTo>
                    <a:pt x="603051" y="363112"/>
                  </a:lnTo>
                  <a:close/>
                </a:path>
                <a:path w="1614804" h="1019175">
                  <a:moveTo>
                    <a:pt x="560011" y="336127"/>
                  </a:moveTo>
                  <a:lnTo>
                    <a:pt x="546519" y="357647"/>
                  </a:lnTo>
                  <a:lnTo>
                    <a:pt x="568039" y="371139"/>
                  </a:lnTo>
                  <a:lnTo>
                    <a:pt x="581531" y="349619"/>
                  </a:lnTo>
                  <a:lnTo>
                    <a:pt x="560011" y="336127"/>
                  </a:lnTo>
                  <a:close/>
                </a:path>
                <a:path w="1614804" h="1019175">
                  <a:moveTo>
                    <a:pt x="516971" y="309142"/>
                  </a:moveTo>
                  <a:lnTo>
                    <a:pt x="503478" y="330662"/>
                  </a:lnTo>
                  <a:lnTo>
                    <a:pt x="524998" y="344154"/>
                  </a:lnTo>
                  <a:lnTo>
                    <a:pt x="538491" y="322634"/>
                  </a:lnTo>
                  <a:lnTo>
                    <a:pt x="516971" y="309142"/>
                  </a:lnTo>
                  <a:close/>
                </a:path>
                <a:path w="1614804" h="1019175">
                  <a:moveTo>
                    <a:pt x="473932" y="282155"/>
                  </a:moveTo>
                  <a:lnTo>
                    <a:pt x="460439" y="303676"/>
                  </a:lnTo>
                  <a:lnTo>
                    <a:pt x="481959" y="317168"/>
                  </a:lnTo>
                  <a:lnTo>
                    <a:pt x="495452" y="295649"/>
                  </a:lnTo>
                  <a:lnTo>
                    <a:pt x="473932" y="282155"/>
                  </a:lnTo>
                  <a:close/>
                </a:path>
                <a:path w="1614804" h="1019175">
                  <a:moveTo>
                    <a:pt x="430891" y="255170"/>
                  </a:moveTo>
                  <a:lnTo>
                    <a:pt x="417399" y="276691"/>
                  </a:lnTo>
                  <a:lnTo>
                    <a:pt x="438919" y="290183"/>
                  </a:lnTo>
                  <a:lnTo>
                    <a:pt x="452412" y="268663"/>
                  </a:lnTo>
                  <a:lnTo>
                    <a:pt x="430891" y="255170"/>
                  </a:lnTo>
                  <a:close/>
                </a:path>
                <a:path w="1614804" h="1019175">
                  <a:moveTo>
                    <a:pt x="387851" y="228185"/>
                  </a:moveTo>
                  <a:lnTo>
                    <a:pt x="374359" y="249706"/>
                  </a:lnTo>
                  <a:lnTo>
                    <a:pt x="395879" y="263198"/>
                  </a:lnTo>
                  <a:lnTo>
                    <a:pt x="409371" y="241678"/>
                  </a:lnTo>
                  <a:lnTo>
                    <a:pt x="387851" y="228185"/>
                  </a:lnTo>
                  <a:close/>
                </a:path>
                <a:path w="1614804" h="1019175">
                  <a:moveTo>
                    <a:pt x="344811" y="201201"/>
                  </a:moveTo>
                  <a:lnTo>
                    <a:pt x="331318" y="222721"/>
                  </a:lnTo>
                  <a:lnTo>
                    <a:pt x="352839" y="236213"/>
                  </a:lnTo>
                  <a:lnTo>
                    <a:pt x="366331" y="214693"/>
                  </a:lnTo>
                  <a:lnTo>
                    <a:pt x="344811" y="201201"/>
                  </a:lnTo>
                  <a:close/>
                </a:path>
                <a:path w="1614804" h="1019175">
                  <a:moveTo>
                    <a:pt x="301772" y="174216"/>
                  </a:moveTo>
                  <a:lnTo>
                    <a:pt x="288279" y="195736"/>
                  </a:lnTo>
                  <a:lnTo>
                    <a:pt x="309798" y="209228"/>
                  </a:lnTo>
                  <a:lnTo>
                    <a:pt x="323291" y="187708"/>
                  </a:lnTo>
                  <a:lnTo>
                    <a:pt x="301772" y="174216"/>
                  </a:lnTo>
                  <a:close/>
                </a:path>
                <a:path w="1614804" h="1019175">
                  <a:moveTo>
                    <a:pt x="258732" y="147229"/>
                  </a:moveTo>
                  <a:lnTo>
                    <a:pt x="245239" y="168749"/>
                  </a:lnTo>
                  <a:lnTo>
                    <a:pt x="266759" y="182242"/>
                  </a:lnTo>
                  <a:lnTo>
                    <a:pt x="280252" y="160723"/>
                  </a:lnTo>
                  <a:lnTo>
                    <a:pt x="258732" y="147229"/>
                  </a:lnTo>
                  <a:close/>
                </a:path>
                <a:path w="1614804" h="1019175">
                  <a:moveTo>
                    <a:pt x="215691" y="120244"/>
                  </a:moveTo>
                  <a:lnTo>
                    <a:pt x="202199" y="141765"/>
                  </a:lnTo>
                  <a:lnTo>
                    <a:pt x="223719" y="155257"/>
                  </a:lnTo>
                  <a:lnTo>
                    <a:pt x="237211" y="133737"/>
                  </a:lnTo>
                  <a:lnTo>
                    <a:pt x="215691" y="120244"/>
                  </a:lnTo>
                  <a:close/>
                </a:path>
                <a:path w="1614804" h="1019175">
                  <a:moveTo>
                    <a:pt x="172652" y="93259"/>
                  </a:moveTo>
                  <a:lnTo>
                    <a:pt x="159160" y="114780"/>
                  </a:lnTo>
                  <a:lnTo>
                    <a:pt x="180679" y="128272"/>
                  </a:lnTo>
                  <a:lnTo>
                    <a:pt x="194171" y="106752"/>
                  </a:lnTo>
                  <a:lnTo>
                    <a:pt x="172652" y="93259"/>
                  </a:lnTo>
                  <a:close/>
                </a:path>
                <a:path w="1614804" h="1019175">
                  <a:moveTo>
                    <a:pt x="129612" y="66274"/>
                  </a:moveTo>
                  <a:lnTo>
                    <a:pt x="116119" y="87795"/>
                  </a:lnTo>
                  <a:lnTo>
                    <a:pt x="137640" y="101287"/>
                  </a:lnTo>
                  <a:lnTo>
                    <a:pt x="151132" y="79767"/>
                  </a:lnTo>
                  <a:lnTo>
                    <a:pt x="129612" y="66274"/>
                  </a:lnTo>
                  <a:close/>
                </a:path>
                <a:path w="1614804" h="1019175">
                  <a:moveTo>
                    <a:pt x="86572" y="39289"/>
                  </a:moveTo>
                  <a:lnTo>
                    <a:pt x="73079" y="60810"/>
                  </a:lnTo>
                  <a:lnTo>
                    <a:pt x="94599" y="74302"/>
                  </a:lnTo>
                  <a:lnTo>
                    <a:pt x="108092" y="52782"/>
                  </a:lnTo>
                  <a:lnTo>
                    <a:pt x="86572" y="39289"/>
                  </a:lnTo>
                  <a:close/>
                </a:path>
                <a:path w="1614804" h="1019175">
                  <a:moveTo>
                    <a:pt x="0" y="0"/>
                  </a:moveTo>
                  <a:lnTo>
                    <a:pt x="44320" y="72758"/>
                  </a:lnTo>
                  <a:lnTo>
                    <a:pt x="60271" y="47317"/>
                  </a:lnTo>
                  <a:lnTo>
                    <a:pt x="51559" y="47317"/>
                  </a:lnTo>
                  <a:lnTo>
                    <a:pt x="47056" y="44493"/>
                  </a:lnTo>
                  <a:lnTo>
                    <a:pt x="60548" y="22973"/>
                  </a:lnTo>
                  <a:lnTo>
                    <a:pt x="75535" y="22973"/>
                  </a:lnTo>
                  <a:lnTo>
                    <a:pt x="84799" y="8197"/>
                  </a:lnTo>
                  <a:lnTo>
                    <a:pt x="0" y="0"/>
                  </a:lnTo>
                  <a:close/>
                </a:path>
                <a:path w="1614804" h="1019175">
                  <a:moveTo>
                    <a:pt x="60548" y="22973"/>
                  </a:moveTo>
                  <a:lnTo>
                    <a:pt x="47056" y="44493"/>
                  </a:lnTo>
                  <a:lnTo>
                    <a:pt x="51559" y="47317"/>
                  </a:lnTo>
                  <a:lnTo>
                    <a:pt x="65051" y="25797"/>
                  </a:lnTo>
                  <a:lnTo>
                    <a:pt x="60548" y="22973"/>
                  </a:lnTo>
                  <a:close/>
                </a:path>
                <a:path w="1614804" h="1019175">
                  <a:moveTo>
                    <a:pt x="75535" y="22973"/>
                  </a:moveTo>
                  <a:lnTo>
                    <a:pt x="60548" y="22973"/>
                  </a:lnTo>
                  <a:lnTo>
                    <a:pt x="65051" y="25797"/>
                  </a:lnTo>
                  <a:lnTo>
                    <a:pt x="51559" y="47317"/>
                  </a:lnTo>
                  <a:lnTo>
                    <a:pt x="60271" y="47317"/>
                  </a:lnTo>
                  <a:lnTo>
                    <a:pt x="75535" y="2297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82439" y="5623559"/>
              <a:ext cx="1944624" cy="66446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9975" y="5623559"/>
              <a:ext cx="1749552" cy="76199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40678" y="5664546"/>
              <a:ext cx="1828794" cy="544827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0384076" y="3252723"/>
            <a:ext cx="1353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4610550" y="5729732"/>
            <a:ext cx="1289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Synapse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526535" y="2782823"/>
            <a:ext cx="1780539" cy="2950845"/>
            <a:chOff x="3526535" y="2782823"/>
            <a:chExt cx="1780539" cy="2950845"/>
          </a:xfrm>
        </p:grpSpPr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26535" y="3468623"/>
              <a:ext cx="1776984" cy="226466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643083" y="3565278"/>
              <a:ext cx="1622425" cy="2107565"/>
            </a:xfrm>
            <a:custGeom>
              <a:avLst/>
              <a:gdLst/>
              <a:ahLst/>
              <a:cxnLst/>
              <a:rect l="l" t="t" r="r" b="b"/>
              <a:pathLst>
                <a:path w="1622425" h="2107565">
                  <a:moveTo>
                    <a:pt x="1606595" y="2071386"/>
                  </a:moveTo>
                  <a:lnTo>
                    <a:pt x="1586449" y="2086856"/>
                  </a:lnTo>
                  <a:lnTo>
                    <a:pt x="1601919" y="2107002"/>
                  </a:lnTo>
                  <a:lnTo>
                    <a:pt x="1622065" y="2091532"/>
                  </a:lnTo>
                  <a:lnTo>
                    <a:pt x="1606595" y="2071386"/>
                  </a:lnTo>
                  <a:close/>
                </a:path>
                <a:path w="1622425" h="2107565">
                  <a:moveTo>
                    <a:pt x="1575657" y="2031095"/>
                  </a:moveTo>
                  <a:lnTo>
                    <a:pt x="1555511" y="2046564"/>
                  </a:lnTo>
                  <a:lnTo>
                    <a:pt x="1570981" y="2066710"/>
                  </a:lnTo>
                  <a:lnTo>
                    <a:pt x="1591125" y="2051241"/>
                  </a:lnTo>
                  <a:lnTo>
                    <a:pt x="1575657" y="2031095"/>
                  </a:lnTo>
                  <a:close/>
                </a:path>
                <a:path w="1622425" h="2107565">
                  <a:moveTo>
                    <a:pt x="1544717" y="1990803"/>
                  </a:moveTo>
                  <a:lnTo>
                    <a:pt x="1524571" y="2006273"/>
                  </a:lnTo>
                  <a:lnTo>
                    <a:pt x="1540041" y="2026419"/>
                  </a:lnTo>
                  <a:lnTo>
                    <a:pt x="1560187" y="2010949"/>
                  </a:lnTo>
                  <a:lnTo>
                    <a:pt x="1544717" y="1990803"/>
                  </a:lnTo>
                  <a:close/>
                </a:path>
                <a:path w="1622425" h="2107565">
                  <a:moveTo>
                    <a:pt x="1513779" y="1950511"/>
                  </a:moveTo>
                  <a:lnTo>
                    <a:pt x="1493633" y="1965981"/>
                  </a:lnTo>
                  <a:lnTo>
                    <a:pt x="1509102" y="1986127"/>
                  </a:lnTo>
                  <a:lnTo>
                    <a:pt x="1529247" y="1970657"/>
                  </a:lnTo>
                  <a:lnTo>
                    <a:pt x="1513779" y="1950511"/>
                  </a:lnTo>
                  <a:close/>
                </a:path>
                <a:path w="1622425" h="2107565">
                  <a:moveTo>
                    <a:pt x="1482839" y="1910220"/>
                  </a:moveTo>
                  <a:lnTo>
                    <a:pt x="1462693" y="1925690"/>
                  </a:lnTo>
                  <a:lnTo>
                    <a:pt x="1478163" y="1945835"/>
                  </a:lnTo>
                  <a:lnTo>
                    <a:pt x="1498309" y="1930366"/>
                  </a:lnTo>
                  <a:lnTo>
                    <a:pt x="1482839" y="1910220"/>
                  </a:lnTo>
                  <a:close/>
                </a:path>
                <a:path w="1622425" h="2107565">
                  <a:moveTo>
                    <a:pt x="1451899" y="1869928"/>
                  </a:moveTo>
                  <a:lnTo>
                    <a:pt x="1431754" y="1885398"/>
                  </a:lnTo>
                  <a:lnTo>
                    <a:pt x="1447223" y="1905544"/>
                  </a:lnTo>
                  <a:lnTo>
                    <a:pt x="1467369" y="1890074"/>
                  </a:lnTo>
                  <a:lnTo>
                    <a:pt x="1451899" y="1869928"/>
                  </a:lnTo>
                  <a:close/>
                </a:path>
                <a:path w="1622425" h="2107565">
                  <a:moveTo>
                    <a:pt x="1420961" y="1829638"/>
                  </a:moveTo>
                  <a:lnTo>
                    <a:pt x="1400815" y="1845106"/>
                  </a:lnTo>
                  <a:lnTo>
                    <a:pt x="1416284" y="1865252"/>
                  </a:lnTo>
                  <a:lnTo>
                    <a:pt x="1436430" y="1849782"/>
                  </a:lnTo>
                  <a:lnTo>
                    <a:pt x="1420961" y="1829638"/>
                  </a:lnTo>
                  <a:close/>
                </a:path>
                <a:path w="1622425" h="2107565">
                  <a:moveTo>
                    <a:pt x="1390021" y="1789346"/>
                  </a:moveTo>
                  <a:lnTo>
                    <a:pt x="1369875" y="1804816"/>
                  </a:lnTo>
                  <a:lnTo>
                    <a:pt x="1385345" y="1824962"/>
                  </a:lnTo>
                  <a:lnTo>
                    <a:pt x="1405491" y="1809492"/>
                  </a:lnTo>
                  <a:lnTo>
                    <a:pt x="1390021" y="1789346"/>
                  </a:lnTo>
                  <a:close/>
                </a:path>
                <a:path w="1622425" h="2107565">
                  <a:moveTo>
                    <a:pt x="1359082" y="1749054"/>
                  </a:moveTo>
                  <a:lnTo>
                    <a:pt x="1338936" y="1764524"/>
                  </a:lnTo>
                  <a:lnTo>
                    <a:pt x="1354406" y="1784670"/>
                  </a:lnTo>
                  <a:lnTo>
                    <a:pt x="1374552" y="1769200"/>
                  </a:lnTo>
                  <a:lnTo>
                    <a:pt x="1359082" y="1749054"/>
                  </a:lnTo>
                  <a:close/>
                </a:path>
                <a:path w="1622425" h="2107565">
                  <a:moveTo>
                    <a:pt x="1328143" y="1708763"/>
                  </a:moveTo>
                  <a:lnTo>
                    <a:pt x="1307997" y="1724233"/>
                  </a:lnTo>
                  <a:lnTo>
                    <a:pt x="1323466" y="1744379"/>
                  </a:lnTo>
                  <a:lnTo>
                    <a:pt x="1343613" y="1728909"/>
                  </a:lnTo>
                  <a:lnTo>
                    <a:pt x="1328143" y="1708763"/>
                  </a:lnTo>
                  <a:close/>
                </a:path>
                <a:path w="1622425" h="2107565">
                  <a:moveTo>
                    <a:pt x="1297204" y="1668471"/>
                  </a:moveTo>
                  <a:lnTo>
                    <a:pt x="1277058" y="1683941"/>
                  </a:lnTo>
                  <a:lnTo>
                    <a:pt x="1292528" y="1704087"/>
                  </a:lnTo>
                  <a:lnTo>
                    <a:pt x="1312673" y="1688617"/>
                  </a:lnTo>
                  <a:lnTo>
                    <a:pt x="1297204" y="1668471"/>
                  </a:lnTo>
                  <a:close/>
                </a:path>
                <a:path w="1622425" h="2107565">
                  <a:moveTo>
                    <a:pt x="1266264" y="1628180"/>
                  </a:moveTo>
                  <a:lnTo>
                    <a:pt x="1246118" y="1643650"/>
                  </a:lnTo>
                  <a:lnTo>
                    <a:pt x="1261588" y="1663795"/>
                  </a:lnTo>
                  <a:lnTo>
                    <a:pt x="1281734" y="1648326"/>
                  </a:lnTo>
                  <a:lnTo>
                    <a:pt x="1266264" y="1628180"/>
                  </a:lnTo>
                  <a:close/>
                </a:path>
                <a:path w="1622425" h="2107565">
                  <a:moveTo>
                    <a:pt x="1235325" y="1587888"/>
                  </a:moveTo>
                  <a:lnTo>
                    <a:pt x="1215180" y="1603358"/>
                  </a:lnTo>
                  <a:lnTo>
                    <a:pt x="1230649" y="1623504"/>
                  </a:lnTo>
                  <a:lnTo>
                    <a:pt x="1250795" y="1608034"/>
                  </a:lnTo>
                  <a:lnTo>
                    <a:pt x="1235325" y="1587888"/>
                  </a:lnTo>
                  <a:close/>
                </a:path>
                <a:path w="1622425" h="2107565">
                  <a:moveTo>
                    <a:pt x="1204386" y="1547597"/>
                  </a:moveTo>
                  <a:lnTo>
                    <a:pt x="1184240" y="1563066"/>
                  </a:lnTo>
                  <a:lnTo>
                    <a:pt x="1199710" y="1583212"/>
                  </a:lnTo>
                  <a:lnTo>
                    <a:pt x="1219856" y="1567742"/>
                  </a:lnTo>
                  <a:lnTo>
                    <a:pt x="1204386" y="1547597"/>
                  </a:lnTo>
                  <a:close/>
                </a:path>
                <a:path w="1622425" h="2107565">
                  <a:moveTo>
                    <a:pt x="1173446" y="1507305"/>
                  </a:moveTo>
                  <a:lnTo>
                    <a:pt x="1153302" y="1522775"/>
                  </a:lnTo>
                  <a:lnTo>
                    <a:pt x="1168770" y="1542921"/>
                  </a:lnTo>
                  <a:lnTo>
                    <a:pt x="1188916" y="1527451"/>
                  </a:lnTo>
                  <a:lnTo>
                    <a:pt x="1173446" y="1507305"/>
                  </a:lnTo>
                  <a:close/>
                </a:path>
                <a:path w="1622425" h="2107565">
                  <a:moveTo>
                    <a:pt x="1142508" y="1467013"/>
                  </a:moveTo>
                  <a:lnTo>
                    <a:pt x="1122362" y="1482483"/>
                  </a:lnTo>
                  <a:lnTo>
                    <a:pt x="1137832" y="1502629"/>
                  </a:lnTo>
                  <a:lnTo>
                    <a:pt x="1157978" y="1487159"/>
                  </a:lnTo>
                  <a:lnTo>
                    <a:pt x="1142508" y="1467013"/>
                  </a:lnTo>
                  <a:close/>
                </a:path>
                <a:path w="1622425" h="2107565">
                  <a:moveTo>
                    <a:pt x="1111568" y="1426723"/>
                  </a:moveTo>
                  <a:lnTo>
                    <a:pt x="1091422" y="1442192"/>
                  </a:lnTo>
                  <a:lnTo>
                    <a:pt x="1106892" y="1462337"/>
                  </a:lnTo>
                  <a:lnTo>
                    <a:pt x="1127038" y="1446869"/>
                  </a:lnTo>
                  <a:lnTo>
                    <a:pt x="1111568" y="1426723"/>
                  </a:lnTo>
                  <a:close/>
                </a:path>
                <a:path w="1622425" h="2107565">
                  <a:moveTo>
                    <a:pt x="1080630" y="1386431"/>
                  </a:moveTo>
                  <a:lnTo>
                    <a:pt x="1060484" y="1401900"/>
                  </a:lnTo>
                  <a:lnTo>
                    <a:pt x="1075954" y="1422046"/>
                  </a:lnTo>
                  <a:lnTo>
                    <a:pt x="1096098" y="1406577"/>
                  </a:lnTo>
                  <a:lnTo>
                    <a:pt x="1080630" y="1386431"/>
                  </a:lnTo>
                  <a:close/>
                </a:path>
                <a:path w="1622425" h="2107565">
                  <a:moveTo>
                    <a:pt x="1049690" y="1346140"/>
                  </a:moveTo>
                  <a:lnTo>
                    <a:pt x="1029544" y="1361608"/>
                  </a:lnTo>
                  <a:lnTo>
                    <a:pt x="1045014" y="1381754"/>
                  </a:lnTo>
                  <a:lnTo>
                    <a:pt x="1065160" y="1366285"/>
                  </a:lnTo>
                  <a:lnTo>
                    <a:pt x="1049690" y="1346140"/>
                  </a:lnTo>
                  <a:close/>
                </a:path>
                <a:path w="1622425" h="2107565">
                  <a:moveTo>
                    <a:pt x="1018750" y="1305848"/>
                  </a:moveTo>
                  <a:lnTo>
                    <a:pt x="998606" y="1321318"/>
                  </a:lnTo>
                  <a:lnTo>
                    <a:pt x="1014074" y="1341464"/>
                  </a:lnTo>
                  <a:lnTo>
                    <a:pt x="1034220" y="1325994"/>
                  </a:lnTo>
                  <a:lnTo>
                    <a:pt x="1018750" y="1305848"/>
                  </a:lnTo>
                  <a:close/>
                </a:path>
                <a:path w="1622425" h="2107565">
                  <a:moveTo>
                    <a:pt x="987812" y="1265556"/>
                  </a:moveTo>
                  <a:lnTo>
                    <a:pt x="967666" y="1281026"/>
                  </a:lnTo>
                  <a:lnTo>
                    <a:pt x="983136" y="1301172"/>
                  </a:lnTo>
                  <a:lnTo>
                    <a:pt x="1003282" y="1285702"/>
                  </a:lnTo>
                  <a:lnTo>
                    <a:pt x="987812" y="1265556"/>
                  </a:lnTo>
                  <a:close/>
                </a:path>
                <a:path w="1622425" h="2107565">
                  <a:moveTo>
                    <a:pt x="956872" y="1225265"/>
                  </a:moveTo>
                  <a:lnTo>
                    <a:pt x="936726" y="1240735"/>
                  </a:lnTo>
                  <a:lnTo>
                    <a:pt x="952196" y="1260880"/>
                  </a:lnTo>
                  <a:lnTo>
                    <a:pt x="972342" y="1245411"/>
                  </a:lnTo>
                  <a:lnTo>
                    <a:pt x="956872" y="1225265"/>
                  </a:lnTo>
                  <a:close/>
                </a:path>
                <a:path w="1622425" h="2107565">
                  <a:moveTo>
                    <a:pt x="925934" y="1184973"/>
                  </a:moveTo>
                  <a:lnTo>
                    <a:pt x="905788" y="1200443"/>
                  </a:lnTo>
                  <a:lnTo>
                    <a:pt x="921257" y="1220589"/>
                  </a:lnTo>
                  <a:lnTo>
                    <a:pt x="941402" y="1205119"/>
                  </a:lnTo>
                  <a:lnTo>
                    <a:pt x="925934" y="1184973"/>
                  </a:lnTo>
                  <a:close/>
                </a:path>
                <a:path w="1622425" h="2107565">
                  <a:moveTo>
                    <a:pt x="894994" y="1144682"/>
                  </a:moveTo>
                  <a:lnTo>
                    <a:pt x="874848" y="1160151"/>
                  </a:lnTo>
                  <a:lnTo>
                    <a:pt x="890318" y="1180297"/>
                  </a:lnTo>
                  <a:lnTo>
                    <a:pt x="910464" y="1164827"/>
                  </a:lnTo>
                  <a:lnTo>
                    <a:pt x="894994" y="1144682"/>
                  </a:lnTo>
                  <a:close/>
                </a:path>
                <a:path w="1622425" h="2107565">
                  <a:moveTo>
                    <a:pt x="864054" y="1104390"/>
                  </a:moveTo>
                  <a:lnTo>
                    <a:pt x="843909" y="1119860"/>
                  </a:lnTo>
                  <a:lnTo>
                    <a:pt x="859378" y="1140006"/>
                  </a:lnTo>
                  <a:lnTo>
                    <a:pt x="879524" y="1124536"/>
                  </a:lnTo>
                  <a:lnTo>
                    <a:pt x="864054" y="1104390"/>
                  </a:lnTo>
                  <a:close/>
                </a:path>
                <a:path w="1622425" h="2107565">
                  <a:moveTo>
                    <a:pt x="833116" y="1064098"/>
                  </a:moveTo>
                  <a:lnTo>
                    <a:pt x="812970" y="1079568"/>
                  </a:lnTo>
                  <a:lnTo>
                    <a:pt x="828440" y="1099714"/>
                  </a:lnTo>
                  <a:lnTo>
                    <a:pt x="848586" y="1084244"/>
                  </a:lnTo>
                  <a:lnTo>
                    <a:pt x="833116" y="1064098"/>
                  </a:lnTo>
                  <a:close/>
                </a:path>
                <a:path w="1622425" h="2107565">
                  <a:moveTo>
                    <a:pt x="802176" y="1023807"/>
                  </a:moveTo>
                  <a:lnTo>
                    <a:pt x="782030" y="1039277"/>
                  </a:lnTo>
                  <a:lnTo>
                    <a:pt x="797500" y="1059422"/>
                  </a:lnTo>
                  <a:lnTo>
                    <a:pt x="817646" y="1043953"/>
                  </a:lnTo>
                  <a:lnTo>
                    <a:pt x="802176" y="1023807"/>
                  </a:lnTo>
                  <a:close/>
                </a:path>
                <a:path w="1622425" h="2107565">
                  <a:moveTo>
                    <a:pt x="771237" y="983515"/>
                  </a:moveTo>
                  <a:lnTo>
                    <a:pt x="751091" y="998985"/>
                  </a:lnTo>
                  <a:lnTo>
                    <a:pt x="766560" y="1019131"/>
                  </a:lnTo>
                  <a:lnTo>
                    <a:pt x="786706" y="1003661"/>
                  </a:lnTo>
                  <a:lnTo>
                    <a:pt x="771237" y="983515"/>
                  </a:lnTo>
                  <a:close/>
                </a:path>
                <a:path w="1622425" h="2107565">
                  <a:moveTo>
                    <a:pt x="740298" y="943225"/>
                  </a:moveTo>
                  <a:lnTo>
                    <a:pt x="720152" y="958693"/>
                  </a:lnTo>
                  <a:lnTo>
                    <a:pt x="735622" y="978839"/>
                  </a:lnTo>
                  <a:lnTo>
                    <a:pt x="755768" y="963369"/>
                  </a:lnTo>
                  <a:lnTo>
                    <a:pt x="740298" y="943225"/>
                  </a:lnTo>
                  <a:close/>
                </a:path>
                <a:path w="1622425" h="2107565">
                  <a:moveTo>
                    <a:pt x="709358" y="902933"/>
                  </a:moveTo>
                  <a:lnTo>
                    <a:pt x="689213" y="918403"/>
                  </a:lnTo>
                  <a:lnTo>
                    <a:pt x="704682" y="938549"/>
                  </a:lnTo>
                  <a:lnTo>
                    <a:pt x="724828" y="923079"/>
                  </a:lnTo>
                  <a:lnTo>
                    <a:pt x="709358" y="902933"/>
                  </a:lnTo>
                  <a:close/>
                </a:path>
                <a:path w="1622425" h="2107565">
                  <a:moveTo>
                    <a:pt x="678420" y="862642"/>
                  </a:moveTo>
                  <a:lnTo>
                    <a:pt x="658274" y="878111"/>
                  </a:lnTo>
                  <a:lnTo>
                    <a:pt x="673743" y="898257"/>
                  </a:lnTo>
                  <a:lnTo>
                    <a:pt x="693889" y="882787"/>
                  </a:lnTo>
                  <a:lnTo>
                    <a:pt x="678420" y="862642"/>
                  </a:lnTo>
                  <a:close/>
                </a:path>
                <a:path w="1622425" h="2107565">
                  <a:moveTo>
                    <a:pt x="647480" y="822350"/>
                  </a:moveTo>
                  <a:lnTo>
                    <a:pt x="627334" y="837820"/>
                  </a:lnTo>
                  <a:lnTo>
                    <a:pt x="642804" y="857965"/>
                  </a:lnTo>
                  <a:lnTo>
                    <a:pt x="662950" y="842496"/>
                  </a:lnTo>
                  <a:lnTo>
                    <a:pt x="647480" y="822350"/>
                  </a:lnTo>
                  <a:close/>
                </a:path>
                <a:path w="1622425" h="2107565">
                  <a:moveTo>
                    <a:pt x="616541" y="782058"/>
                  </a:moveTo>
                  <a:lnTo>
                    <a:pt x="596395" y="797528"/>
                  </a:lnTo>
                  <a:lnTo>
                    <a:pt x="611865" y="817674"/>
                  </a:lnTo>
                  <a:lnTo>
                    <a:pt x="632011" y="802204"/>
                  </a:lnTo>
                  <a:lnTo>
                    <a:pt x="616541" y="782058"/>
                  </a:lnTo>
                  <a:close/>
                </a:path>
                <a:path w="1622425" h="2107565">
                  <a:moveTo>
                    <a:pt x="585602" y="741767"/>
                  </a:moveTo>
                  <a:lnTo>
                    <a:pt x="565456" y="757236"/>
                  </a:lnTo>
                  <a:lnTo>
                    <a:pt x="580925" y="777382"/>
                  </a:lnTo>
                  <a:lnTo>
                    <a:pt x="601071" y="761913"/>
                  </a:lnTo>
                  <a:lnTo>
                    <a:pt x="585602" y="741767"/>
                  </a:lnTo>
                  <a:close/>
                </a:path>
                <a:path w="1622425" h="2107565">
                  <a:moveTo>
                    <a:pt x="554663" y="701475"/>
                  </a:moveTo>
                  <a:lnTo>
                    <a:pt x="534517" y="716945"/>
                  </a:lnTo>
                  <a:lnTo>
                    <a:pt x="549987" y="737091"/>
                  </a:lnTo>
                  <a:lnTo>
                    <a:pt x="570132" y="721621"/>
                  </a:lnTo>
                  <a:lnTo>
                    <a:pt x="554663" y="701475"/>
                  </a:lnTo>
                  <a:close/>
                </a:path>
                <a:path w="1622425" h="2107565">
                  <a:moveTo>
                    <a:pt x="523723" y="661184"/>
                  </a:moveTo>
                  <a:lnTo>
                    <a:pt x="503577" y="676653"/>
                  </a:lnTo>
                  <a:lnTo>
                    <a:pt x="519047" y="696799"/>
                  </a:lnTo>
                  <a:lnTo>
                    <a:pt x="539193" y="681329"/>
                  </a:lnTo>
                  <a:lnTo>
                    <a:pt x="523723" y="661184"/>
                  </a:lnTo>
                  <a:close/>
                </a:path>
                <a:path w="1622425" h="2107565">
                  <a:moveTo>
                    <a:pt x="492784" y="620892"/>
                  </a:moveTo>
                  <a:lnTo>
                    <a:pt x="472639" y="636362"/>
                  </a:lnTo>
                  <a:lnTo>
                    <a:pt x="488107" y="656507"/>
                  </a:lnTo>
                  <a:lnTo>
                    <a:pt x="508253" y="641038"/>
                  </a:lnTo>
                  <a:lnTo>
                    <a:pt x="492784" y="620892"/>
                  </a:lnTo>
                  <a:close/>
                </a:path>
                <a:path w="1622425" h="2107565">
                  <a:moveTo>
                    <a:pt x="461845" y="580600"/>
                  </a:moveTo>
                  <a:lnTo>
                    <a:pt x="441699" y="596070"/>
                  </a:lnTo>
                  <a:lnTo>
                    <a:pt x="457169" y="616216"/>
                  </a:lnTo>
                  <a:lnTo>
                    <a:pt x="477315" y="600746"/>
                  </a:lnTo>
                  <a:lnTo>
                    <a:pt x="461845" y="580600"/>
                  </a:lnTo>
                  <a:close/>
                </a:path>
                <a:path w="1622425" h="2107565">
                  <a:moveTo>
                    <a:pt x="430905" y="540310"/>
                  </a:moveTo>
                  <a:lnTo>
                    <a:pt x="410759" y="555779"/>
                  </a:lnTo>
                  <a:lnTo>
                    <a:pt x="426229" y="575924"/>
                  </a:lnTo>
                  <a:lnTo>
                    <a:pt x="446375" y="560456"/>
                  </a:lnTo>
                  <a:lnTo>
                    <a:pt x="430905" y="540310"/>
                  </a:lnTo>
                  <a:close/>
                </a:path>
                <a:path w="1622425" h="2107565">
                  <a:moveTo>
                    <a:pt x="399967" y="500018"/>
                  </a:moveTo>
                  <a:lnTo>
                    <a:pt x="379821" y="515487"/>
                  </a:lnTo>
                  <a:lnTo>
                    <a:pt x="395291" y="535633"/>
                  </a:lnTo>
                  <a:lnTo>
                    <a:pt x="415436" y="520164"/>
                  </a:lnTo>
                  <a:lnTo>
                    <a:pt x="399967" y="500018"/>
                  </a:lnTo>
                  <a:close/>
                </a:path>
                <a:path w="1622425" h="2107565">
                  <a:moveTo>
                    <a:pt x="369027" y="459727"/>
                  </a:moveTo>
                  <a:lnTo>
                    <a:pt x="348881" y="475195"/>
                  </a:lnTo>
                  <a:lnTo>
                    <a:pt x="364351" y="495341"/>
                  </a:lnTo>
                  <a:lnTo>
                    <a:pt x="384497" y="479872"/>
                  </a:lnTo>
                  <a:lnTo>
                    <a:pt x="369027" y="459727"/>
                  </a:lnTo>
                  <a:close/>
                </a:path>
                <a:path w="1622425" h="2107565">
                  <a:moveTo>
                    <a:pt x="338087" y="419435"/>
                  </a:moveTo>
                  <a:lnTo>
                    <a:pt x="317941" y="434905"/>
                  </a:lnTo>
                  <a:lnTo>
                    <a:pt x="333411" y="455051"/>
                  </a:lnTo>
                  <a:lnTo>
                    <a:pt x="353557" y="439581"/>
                  </a:lnTo>
                  <a:lnTo>
                    <a:pt x="338087" y="419435"/>
                  </a:lnTo>
                  <a:close/>
                </a:path>
                <a:path w="1622425" h="2107565">
                  <a:moveTo>
                    <a:pt x="307149" y="379143"/>
                  </a:moveTo>
                  <a:lnTo>
                    <a:pt x="287003" y="394613"/>
                  </a:lnTo>
                  <a:lnTo>
                    <a:pt x="302473" y="414759"/>
                  </a:lnTo>
                  <a:lnTo>
                    <a:pt x="322618" y="399289"/>
                  </a:lnTo>
                  <a:lnTo>
                    <a:pt x="307149" y="379143"/>
                  </a:lnTo>
                  <a:close/>
                </a:path>
                <a:path w="1622425" h="2107565">
                  <a:moveTo>
                    <a:pt x="276209" y="338852"/>
                  </a:moveTo>
                  <a:lnTo>
                    <a:pt x="256063" y="354322"/>
                  </a:lnTo>
                  <a:lnTo>
                    <a:pt x="271533" y="374467"/>
                  </a:lnTo>
                  <a:lnTo>
                    <a:pt x="291679" y="358998"/>
                  </a:lnTo>
                  <a:lnTo>
                    <a:pt x="276209" y="338852"/>
                  </a:lnTo>
                  <a:close/>
                </a:path>
                <a:path w="1622425" h="2107565">
                  <a:moveTo>
                    <a:pt x="245271" y="298560"/>
                  </a:moveTo>
                  <a:lnTo>
                    <a:pt x="225125" y="314030"/>
                  </a:lnTo>
                  <a:lnTo>
                    <a:pt x="240595" y="334176"/>
                  </a:lnTo>
                  <a:lnTo>
                    <a:pt x="260739" y="318706"/>
                  </a:lnTo>
                  <a:lnTo>
                    <a:pt x="245271" y="298560"/>
                  </a:lnTo>
                  <a:close/>
                </a:path>
                <a:path w="1622425" h="2107565">
                  <a:moveTo>
                    <a:pt x="214331" y="258269"/>
                  </a:moveTo>
                  <a:lnTo>
                    <a:pt x="194185" y="273738"/>
                  </a:lnTo>
                  <a:lnTo>
                    <a:pt x="209655" y="293884"/>
                  </a:lnTo>
                  <a:lnTo>
                    <a:pt x="229801" y="278414"/>
                  </a:lnTo>
                  <a:lnTo>
                    <a:pt x="214331" y="258269"/>
                  </a:lnTo>
                  <a:close/>
                </a:path>
                <a:path w="1622425" h="2107565">
                  <a:moveTo>
                    <a:pt x="183393" y="217977"/>
                  </a:moveTo>
                  <a:lnTo>
                    <a:pt x="163247" y="233447"/>
                  </a:lnTo>
                  <a:lnTo>
                    <a:pt x="178716" y="253593"/>
                  </a:lnTo>
                  <a:lnTo>
                    <a:pt x="198861" y="238123"/>
                  </a:lnTo>
                  <a:lnTo>
                    <a:pt x="183393" y="217977"/>
                  </a:lnTo>
                  <a:close/>
                </a:path>
                <a:path w="1622425" h="2107565">
                  <a:moveTo>
                    <a:pt x="152453" y="177685"/>
                  </a:moveTo>
                  <a:lnTo>
                    <a:pt x="132307" y="193155"/>
                  </a:lnTo>
                  <a:lnTo>
                    <a:pt x="147777" y="213301"/>
                  </a:lnTo>
                  <a:lnTo>
                    <a:pt x="167923" y="197831"/>
                  </a:lnTo>
                  <a:lnTo>
                    <a:pt x="152453" y="177685"/>
                  </a:lnTo>
                  <a:close/>
                </a:path>
                <a:path w="1622425" h="2107565">
                  <a:moveTo>
                    <a:pt x="121514" y="137394"/>
                  </a:moveTo>
                  <a:lnTo>
                    <a:pt x="101368" y="152863"/>
                  </a:lnTo>
                  <a:lnTo>
                    <a:pt x="116837" y="173009"/>
                  </a:lnTo>
                  <a:lnTo>
                    <a:pt x="136983" y="157540"/>
                  </a:lnTo>
                  <a:lnTo>
                    <a:pt x="121514" y="137394"/>
                  </a:lnTo>
                  <a:close/>
                </a:path>
                <a:path w="1622425" h="2107565">
                  <a:moveTo>
                    <a:pt x="90575" y="97102"/>
                  </a:moveTo>
                  <a:lnTo>
                    <a:pt x="70429" y="112572"/>
                  </a:lnTo>
                  <a:lnTo>
                    <a:pt x="85898" y="132718"/>
                  </a:lnTo>
                  <a:lnTo>
                    <a:pt x="106044" y="117248"/>
                  </a:lnTo>
                  <a:lnTo>
                    <a:pt x="90575" y="97102"/>
                  </a:lnTo>
                  <a:close/>
                </a:path>
                <a:path w="1622425" h="2107565">
                  <a:moveTo>
                    <a:pt x="59636" y="56810"/>
                  </a:moveTo>
                  <a:lnTo>
                    <a:pt x="39490" y="72280"/>
                  </a:lnTo>
                  <a:lnTo>
                    <a:pt x="54959" y="92426"/>
                  </a:lnTo>
                  <a:lnTo>
                    <a:pt x="75105" y="76956"/>
                  </a:lnTo>
                  <a:lnTo>
                    <a:pt x="59636" y="56810"/>
                  </a:lnTo>
                  <a:close/>
                </a:path>
                <a:path w="1622425" h="2107565">
                  <a:moveTo>
                    <a:pt x="0" y="0"/>
                  </a:moveTo>
                  <a:lnTo>
                    <a:pt x="16189" y="83642"/>
                  </a:lnTo>
                  <a:lnTo>
                    <a:pt x="76626" y="37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59351" y="2782823"/>
              <a:ext cx="1347215" cy="2947416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068918" y="2877917"/>
              <a:ext cx="1198245" cy="2792095"/>
            </a:xfrm>
            <a:custGeom>
              <a:avLst/>
              <a:gdLst/>
              <a:ahLst/>
              <a:cxnLst/>
              <a:rect l="l" t="t" r="r" b="b"/>
              <a:pathLst>
                <a:path w="1198245" h="2792095">
                  <a:moveTo>
                    <a:pt x="1187941" y="2758286"/>
                  </a:moveTo>
                  <a:lnTo>
                    <a:pt x="1164554" y="2768196"/>
                  </a:lnTo>
                  <a:lnTo>
                    <a:pt x="1174464" y="2791583"/>
                  </a:lnTo>
                  <a:lnTo>
                    <a:pt x="1197851" y="2781673"/>
                  </a:lnTo>
                  <a:lnTo>
                    <a:pt x="1187941" y="2758286"/>
                  </a:lnTo>
                  <a:close/>
                </a:path>
                <a:path w="1198245" h="2792095">
                  <a:moveTo>
                    <a:pt x="1168121" y="2711512"/>
                  </a:moveTo>
                  <a:lnTo>
                    <a:pt x="1144734" y="2721422"/>
                  </a:lnTo>
                  <a:lnTo>
                    <a:pt x="1154644" y="2744809"/>
                  </a:lnTo>
                  <a:lnTo>
                    <a:pt x="1178031" y="2734899"/>
                  </a:lnTo>
                  <a:lnTo>
                    <a:pt x="1168121" y="2711512"/>
                  </a:lnTo>
                  <a:close/>
                </a:path>
                <a:path w="1198245" h="2792095">
                  <a:moveTo>
                    <a:pt x="1148300" y="2664738"/>
                  </a:moveTo>
                  <a:lnTo>
                    <a:pt x="1124913" y="2674647"/>
                  </a:lnTo>
                  <a:lnTo>
                    <a:pt x="1134825" y="2698034"/>
                  </a:lnTo>
                  <a:lnTo>
                    <a:pt x="1158210" y="2688125"/>
                  </a:lnTo>
                  <a:lnTo>
                    <a:pt x="1148300" y="2664738"/>
                  </a:lnTo>
                  <a:close/>
                </a:path>
                <a:path w="1198245" h="2792095">
                  <a:moveTo>
                    <a:pt x="1128481" y="2617964"/>
                  </a:moveTo>
                  <a:lnTo>
                    <a:pt x="1105094" y="2627873"/>
                  </a:lnTo>
                  <a:lnTo>
                    <a:pt x="1115004" y="2651260"/>
                  </a:lnTo>
                  <a:lnTo>
                    <a:pt x="1138391" y="2641351"/>
                  </a:lnTo>
                  <a:lnTo>
                    <a:pt x="1128481" y="2617964"/>
                  </a:lnTo>
                  <a:close/>
                </a:path>
                <a:path w="1198245" h="2792095">
                  <a:moveTo>
                    <a:pt x="1108661" y="2571189"/>
                  </a:moveTo>
                  <a:lnTo>
                    <a:pt x="1085274" y="2581099"/>
                  </a:lnTo>
                  <a:lnTo>
                    <a:pt x="1095184" y="2604486"/>
                  </a:lnTo>
                  <a:lnTo>
                    <a:pt x="1118571" y="2594576"/>
                  </a:lnTo>
                  <a:lnTo>
                    <a:pt x="1108661" y="2571189"/>
                  </a:lnTo>
                  <a:close/>
                </a:path>
                <a:path w="1198245" h="2792095">
                  <a:moveTo>
                    <a:pt x="1088840" y="2524415"/>
                  </a:moveTo>
                  <a:lnTo>
                    <a:pt x="1065453" y="2534325"/>
                  </a:lnTo>
                  <a:lnTo>
                    <a:pt x="1075364" y="2557712"/>
                  </a:lnTo>
                  <a:lnTo>
                    <a:pt x="1098751" y="2547802"/>
                  </a:lnTo>
                  <a:lnTo>
                    <a:pt x="1088840" y="2524415"/>
                  </a:lnTo>
                  <a:close/>
                </a:path>
                <a:path w="1198245" h="2792095">
                  <a:moveTo>
                    <a:pt x="1069021" y="2477641"/>
                  </a:moveTo>
                  <a:lnTo>
                    <a:pt x="1045634" y="2487552"/>
                  </a:lnTo>
                  <a:lnTo>
                    <a:pt x="1055543" y="2510939"/>
                  </a:lnTo>
                  <a:lnTo>
                    <a:pt x="1078931" y="2501028"/>
                  </a:lnTo>
                  <a:lnTo>
                    <a:pt x="1069021" y="2477641"/>
                  </a:lnTo>
                  <a:close/>
                </a:path>
                <a:path w="1198245" h="2792095">
                  <a:moveTo>
                    <a:pt x="1049201" y="2430868"/>
                  </a:moveTo>
                  <a:lnTo>
                    <a:pt x="1025814" y="2440778"/>
                  </a:lnTo>
                  <a:lnTo>
                    <a:pt x="1035724" y="2464165"/>
                  </a:lnTo>
                  <a:lnTo>
                    <a:pt x="1059111" y="2454254"/>
                  </a:lnTo>
                  <a:lnTo>
                    <a:pt x="1049201" y="2430868"/>
                  </a:lnTo>
                  <a:close/>
                </a:path>
                <a:path w="1198245" h="2792095">
                  <a:moveTo>
                    <a:pt x="1029380" y="2384094"/>
                  </a:moveTo>
                  <a:lnTo>
                    <a:pt x="1005993" y="2394004"/>
                  </a:lnTo>
                  <a:lnTo>
                    <a:pt x="1015904" y="2417391"/>
                  </a:lnTo>
                  <a:lnTo>
                    <a:pt x="1039291" y="2407481"/>
                  </a:lnTo>
                  <a:lnTo>
                    <a:pt x="1029380" y="2384094"/>
                  </a:lnTo>
                  <a:close/>
                </a:path>
                <a:path w="1198245" h="2792095">
                  <a:moveTo>
                    <a:pt x="1009561" y="2337320"/>
                  </a:moveTo>
                  <a:lnTo>
                    <a:pt x="986174" y="2347230"/>
                  </a:lnTo>
                  <a:lnTo>
                    <a:pt x="996083" y="2370617"/>
                  </a:lnTo>
                  <a:lnTo>
                    <a:pt x="1019470" y="2360707"/>
                  </a:lnTo>
                  <a:lnTo>
                    <a:pt x="1009561" y="2337320"/>
                  </a:lnTo>
                  <a:close/>
                </a:path>
                <a:path w="1198245" h="2792095">
                  <a:moveTo>
                    <a:pt x="989741" y="2290546"/>
                  </a:moveTo>
                  <a:lnTo>
                    <a:pt x="966354" y="2300456"/>
                  </a:lnTo>
                  <a:lnTo>
                    <a:pt x="976264" y="2323843"/>
                  </a:lnTo>
                  <a:lnTo>
                    <a:pt x="999651" y="2313933"/>
                  </a:lnTo>
                  <a:lnTo>
                    <a:pt x="989741" y="2290546"/>
                  </a:lnTo>
                  <a:close/>
                </a:path>
                <a:path w="1198245" h="2792095">
                  <a:moveTo>
                    <a:pt x="969920" y="2243772"/>
                  </a:moveTo>
                  <a:lnTo>
                    <a:pt x="946533" y="2253682"/>
                  </a:lnTo>
                  <a:lnTo>
                    <a:pt x="956444" y="2277069"/>
                  </a:lnTo>
                  <a:lnTo>
                    <a:pt x="979831" y="2267159"/>
                  </a:lnTo>
                  <a:lnTo>
                    <a:pt x="969920" y="2243772"/>
                  </a:lnTo>
                  <a:close/>
                </a:path>
                <a:path w="1198245" h="2792095">
                  <a:moveTo>
                    <a:pt x="950100" y="2196998"/>
                  </a:moveTo>
                  <a:lnTo>
                    <a:pt x="926713" y="2206908"/>
                  </a:lnTo>
                  <a:lnTo>
                    <a:pt x="936623" y="2230295"/>
                  </a:lnTo>
                  <a:lnTo>
                    <a:pt x="960010" y="2220385"/>
                  </a:lnTo>
                  <a:lnTo>
                    <a:pt x="950100" y="2196998"/>
                  </a:lnTo>
                  <a:close/>
                </a:path>
                <a:path w="1198245" h="2792095">
                  <a:moveTo>
                    <a:pt x="930281" y="2150224"/>
                  </a:moveTo>
                  <a:lnTo>
                    <a:pt x="906894" y="2160134"/>
                  </a:lnTo>
                  <a:lnTo>
                    <a:pt x="916804" y="2183521"/>
                  </a:lnTo>
                  <a:lnTo>
                    <a:pt x="940191" y="2173611"/>
                  </a:lnTo>
                  <a:lnTo>
                    <a:pt x="930281" y="2150224"/>
                  </a:lnTo>
                  <a:close/>
                </a:path>
                <a:path w="1198245" h="2792095">
                  <a:moveTo>
                    <a:pt x="910460" y="2103450"/>
                  </a:moveTo>
                  <a:lnTo>
                    <a:pt x="887073" y="2113360"/>
                  </a:lnTo>
                  <a:lnTo>
                    <a:pt x="896984" y="2136747"/>
                  </a:lnTo>
                  <a:lnTo>
                    <a:pt x="920371" y="2126837"/>
                  </a:lnTo>
                  <a:lnTo>
                    <a:pt x="910460" y="2103450"/>
                  </a:lnTo>
                  <a:close/>
                </a:path>
                <a:path w="1198245" h="2792095">
                  <a:moveTo>
                    <a:pt x="890640" y="2056676"/>
                  </a:moveTo>
                  <a:lnTo>
                    <a:pt x="867253" y="2066585"/>
                  </a:lnTo>
                  <a:lnTo>
                    <a:pt x="877163" y="2089972"/>
                  </a:lnTo>
                  <a:lnTo>
                    <a:pt x="900550" y="2080063"/>
                  </a:lnTo>
                  <a:lnTo>
                    <a:pt x="890640" y="2056676"/>
                  </a:lnTo>
                  <a:close/>
                </a:path>
                <a:path w="1198245" h="2792095">
                  <a:moveTo>
                    <a:pt x="870821" y="2009902"/>
                  </a:moveTo>
                  <a:lnTo>
                    <a:pt x="847434" y="2019811"/>
                  </a:lnTo>
                  <a:lnTo>
                    <a:pt x="857343" y="2043198"/>
                  </a:lnTo>
                  <a:lnTo>
                    <a:pt x="880731" y="2033289"/>
                  </a:lnTo>
                  <a:lnTo>
                    <a:pt x="870821" y="2009902"/>
                  </a:lnTo>
                  <a:close/>
                </a:path>
                <a:path w="1198245" h="2792095">
                  <a:moveTo>
                    <a:pt x="851000" y="1963127"/>
                  </a:moveTo>
                  <a:lnTo>
                    <a:pt x="827613" y="1973037"/>
                  </a:lnTo>
                  <a:lnTo>
                    <a:pt x="837524" y="1996424"/>
                  </a:lnTo>
                  <a:lnTo>
                    <a:pt x="860911" y="1986514"/>
                  </a:lnTo>
                  <a:lnTo>
                    <a:pt x="851000" y="1963127"/>
                  </a:lnTo>
                  <a:close/>
                </a:path>
                <a:path w="1198245" h="2792095">
                  <a:moveTo>
                    <a:pt x="831180" y="1916353"/>
                  </a:moveTo>
                  <a:lnTo>
                    <a:pt x="807793" y="1926264"/>
                  </a:lnTo>
                  <a:lnTo>
                    <a:pt x="817703" y="1949651"/>
                  </a:lnTo>
                  <a:lnTo>
                    <a:pt x="841090" y="1939740"/>
                  </a:lnTo>
                  <a:lnTo>
                    <a:pt x="831180" y="1916353"/>
                  </a:lnTo>
                  <a:close/>
                </a:path>
                <a:path w="1198245" h="2792095">
                  <a:moveTo>
                    <a:pt x="811361" y="1869579"/>
                  </a:moveTo>
                  <a:lnTo>
                    <a:pt x="787974" y="1879490"/>
                  </a:lnTo>
                  <a:lnTo>
                    <a:pt x="797883" y="1902877"/>
                  </a:lnTo>
                  <a:lnTo>
                    <a:pt x="821270" y="1892966"/>
                  </a:lnTo>
                  <a:lnTo>
                    <a:pt x="811361" y="1869579"/>
                  </a:lnTo>
                  <a:close/>
                </a:path>
                <a:path w="1198245" h="2792095">
                  <a:moveTo>
                    <a:pt x="791540" y="1822806"/>
                  </a:moveTo>
                  <a:lnTo>
                    <a:pt x="768154" y="1832716"/>
                  </a:lnTo>
                  <a:lnTo>
                    <a:pt x="778064" y="1856103"/>
                  </a:lnTo>
                  <a:lnTo>
                    <a:pt x="801451" y="1846193"/>
                  </a:lnTo>
                  <a:lnTo>
                    <a:pt x="791540" y="1822806"/>
                  </a:lnTo>
                  <a:close/>
                </a:path>
                <a:path w="1198245" h="2792095">
                  <a:moveTo>
                    <a:pt x="771720" y="1776032"/>
                  </a:moveTo>
                  <a:lnTo>
                    <a:pt x="748333" y="1785942"/>
                  </a:lnTo>
                  <a:lnTo>
                    <a:pt x="758243" y="1809329"/>
                  </a:lnTo>
                  <a:lnTo>
                    <a:pt x="781630" y="1799419"/>
                  </a:lnTo>
                  <a:lnTo>
                    <a:pt x="771720" y="1776032"/>
                  </a:lnTo>
                  <a:close/>
                </a:path>
                <a:path w="1198245" h="2792095">
                  <a:moveTo>
                    <a:pt x="751900" y="1729258"/>
                  </a:moveTo>
                  <a:lnTo>
                    <a:pt x="728513" y="1739168"/>
                  </a:lnTo>
                  <a:lnTo>
                    <a:pt x="738423" y="1762555"/>
                  </a:lnTo>
                  <a:lnTo>
                    <a:pt x="761810" y="1752645"/>
                  </a:lnTo>
                  <a:lnTo>
                    <a:pt x="751900" y="1729258"/>
                  </a:lnTo>
                  <a:close/>
                </a:path>
                <a:path w="1198245" h="2792095">
                  <a:moveTo>
                    <a:pt x="732080" y="1682484"/>
                  </a:moveTo>
                  <a:lnTo>
                    <a:pt x="708694" y="1692394"/>
                  </a:lnTo>
                  <a:lnTo>
                    <a:pt x="718604" y="1715781"/>
                  </a:lnTo>
                  <a:lnTo>
                    <a:pt x="741991" y="1705871"/>
                  </a:lnTo>
                  <a:lnTo>
                    <a:pt x="732080" y="1682484"/>
                  </a:lnTo>
                  <a:close/>
                </a:path>
                <a:path w="1198245" h="2792095">
                  <a:moveTo>
                    <a:pt x="712260" y="1635710"/>
                  </a:moveTo>
                  <a:lnTo>
                    <a:pt x="688873" y="1645620"/>
                  </a:lnTo>
                  <a:lnTo>
                    <a:pt x="698783" y="1669007"/>
                  </a:lnTo>
                  <a:lnTo>
                    <a:pt x="722170" y="1659097"/>
                  </a:lnTo>
                  <a:lnTo>
                    <a:pt x="712260" y="1635710"/>
                  </a:lnTo>
                  <a:close/>
                </a:path>
                <a:path w="1198245" h="2792095">
                  <a:moveTo>
                    <a:pt x="692440" y="1588936"/>
                  </a:moveTo>
                  <a:lnTo>
                    <a:pt x="669053" y="1598846"/>
                  </a:lnTo>
                  <a:lnTo>
                    <a:pt x="678963" y="1622233"/>
                  </a:lnTo>
                  <a:lnTo>
                    <a:pt x="702350" y="1612323"/>
                  </a:lnTo>
                  <a:lnTo>
                    <a:pt x="692440" y="1588936"/>
                  </a:lnTo>
                  <a:close/>
                </a:path>
                <a:path w="1198245" h="2792095">
                  <a:moveTo>
                    <a:pt x="672619" y="1542162"/>
                  </a:moveTo>
                  <a:lnTo>
                    <a:pt x="649234" y="1552072"/>
                  </a:lnTo>
                  <a:lnTo>
                    <a:pt x="659143" y="1575459"/>
                  </a:lnTo>
                  <a:lnTo>
                    <a:pt x="682531" y="1565549"/>
                  </a:lnTo>
                  <a:lnTo>
                    <a:pt x="672619" y="1542162"/>
                  </a:lnTo>
                  <a:close/>
                </a:path>
                <a:path w="1198245" h="2792095">
                  <a:moveTo>
                    <a:pt x="652800" y="1495388"/>
                  </a:moveTo>
                  <a:lnTo>
                    <a:pt x="629413" y="1505297"/>
                  </a:lnTo>
                  <a:lnTo>
                    <a:pt x="639323" y="1528685"/>
                  </a:lnTo>
                  <a:lnTo>
                    <a:pt x="662710" y="1518775"/>
                  </a:lnTo>
                  <a:lnTo>
                    <a:pt x="652800" y="1495388"/>
                  </a:lnTo>
                  <a:close/>
                </a:path>
                <a:path w="1198245" h="2792095">
                  <a:moveTo>
                    <a:pt x="632980" y="1448614"/>
                  </a:moveTo>
                  <a:lnTo>
                    <a:pt x="609593" y="1458523"/>
                  </a:lnTo>
                  <a:lnTo>
                    <a:pt x="619503" y="1481910"/>
                  </a:lnTo>
                  <a:lnTo>
                    <a:pt x="642890" y="1472001"/>
                  </a:lnTo>
                  <a:lnTo>
                    <a:pt x="632980" y="1448614"/>
                  </a:lnTo>
                  <a:close/>
                </a:path>
                <a:path w="1198245" h="2792095">
                  <a:moveTo>
                    <a:pt x="613161" y="1401839"/>
                  </a:moveTo>
                  <a:lnTo>
                    <a:pt x="589774" y="1411749"/>
                  </a:lnTo>
                  <a:lnTo>
                    <a:pt x="599683" y="1435136"/>
                  </a:lnTo>
                  <a:lnTo>
                    <a:pt x="623070" y="1425227"/>
                  </a:lnTo>
                  <a:lnTo>
                    <a:pt x="613161" y="1401839"/>
                  </a:lnTo>
                  <a:close/>
                </a:path>
                <a:path w="1198245" h="2792095">
                  <a:moveTo>
                    <a:pt x="593340" y="1355065"/>
                  </a:moveTo>
                  <a:lnTo>
                    <a:pt x="569953" y="1364976"/>
                  </a:lnTo>
                  <a:lnTo>
                    <a:pt x="579862" y="1388363"/>
                  </a:lnTo>
                  <a:lnTo>
                    <a:pt x="603250" y="1378452"/>
                  </a:lnTo>
                  <a:lnTo>
                    <a:pt x="593340" y="1355065"/>
                  </a:lnTo>
                  <a:close/>
                </a:path>
                <a:path w="1198245" h="2792095">
                  <a:moveTo>
                    <a:pt x="573520" y="1308291"/>
                  </a:moveTo>
                  <a:lnTo>
                    <a:pt x="550133" y="1318202"/>
                  </a:lnTo>
                  <a:lnTo>
                    <a:pt x="560043" y="1341589"/>
                  </a:lnTo>
                  <a:lnTo>
                    <a:pt x="583430" y="1331678"/>
                  </a:lnTo>
                  <a:lnTo>
                    <a:pt x="573520" y="1308291"/>
                  </a:lnTo>
                  <a:close/>
                </a:path>
                <a:path w="1198245" h="2792095">
                  <a:moveTo>
                    <a:pt x="553700" y="1261518"/>
                  </a:moveTo>
                  <a:lnTo>
                    <a:pt x="530313" y="1271428"/>
                  </a:lnTo>
                  <a:lnTo>
                    <a:pt x="540223" y="1294815"/>
                  </a:lnTo>
                  <a:lnTo>
                    <a:pt x="563610" y="1284905"/>
                  </a:lnTo>
                  <a:lnTo>
                    <a:pt x="553700" y="1261518"/>
                  </a:lnTo>
                  <a:close/>
                </a:path>
                <a:path w="1198245" h="2792095">
                  <a:moveTo>
                    <a:pt x="533880" y="1214744"/>
                  </a:moveTo>
                  <a:lnTo>
                    <a:pt x="510493" y="1224654"/>
                  </a:lnTo>
                  <a:lnTo>
                    <a:pt x="520404" y="1248041"/>
                  </a:lnTo>
                  <a:lnTo>
                    <a:pt x="543791" y="1238131"/>
                  </a:lnTo>
                  <a:lnTo>
                    <a:pt x="533880" y="1214744"/>
                  </a:lnTo>
                  <a:close/>
                </a:path>
                <a:path w="1198245" h="2792095">
                  <a:moveTo>
                    <a:pt x="514060" y="1167970"/>
                  </a:moveTo>
                  <a:lnTo>
                    <a:pt x="490673" y="1177880"/>
                  </a:lnTo>
                  <a:lnTo>
                    <a:pt x="500583" y="1201267"/>
                  </a:lnTo>
                  <a:lnTo>
                    <a:pt x="523970" y="1191357"/>
                  </a:lnTo>
                  <a:lnTo>
                    <a:pt x="514060" y="1167970"/>
                  </a:lnTo>
                  <a:close/>
                </a:path>
                <a:path w="1198245" h="2792095">
                  <a:moveTo>
                    <a:pt x="494240" y="1121196"/>
                  </a:moveTo>
                  <a:lnTo>
                    <a:pt x="470853" y="1131106"/>
                  </a:lnTo>
                  <a:lnTo>
                    <a:pt x="480763" y="1154493"/>
                  </a:lnTo>
                  <a:lnTo>
                    <a:pt x="504150" y="1144583"/>
                  </a:lnTo>
                  <a:lnTo>
                    <a:pt x="494240" y="1121196"/>
                  </a:lnTo>
                  <a:close/>
                </a:path>
                <a:path w="1198245" h="2792095">
                  <a:moveTo>
                    <a:pt x="474421" y="1074422"/>
                  </a:moveTo>
                  <a:lnTo>
                    <a:pt x="451034" y="1084332"/>
                  </a:lnTo>
                  <a:lnTo>
                    <a:pt x="460943" y="1107719"/>
                  </a:lnTo>
                  <a:lnTo>
                    <a:pt x="484331" y="1097809"/>
                  </a:lnTo>
                  <a:lnTo>
                    <a:pt x="474421" y="1074422"/>
                  </a:lnTo>
                  <a:close/>
                </a:path>
                <a:path w="1198245" h="2792095">
                  <a:moveTo>
                    <a:pt x="454600" y="1027648"/>
                  </a:moveTo>
                  <a:lnTo>
                    <a:pt x="431213" y="1037558"/>
                  </a:lnTo>
                  <a:lnTo>
                    <a:pt x="441123" y="1060945"/>
                  </a:lnTo>
                  <a:lnTo>
                    <a:pt x="464510" y="1051035"/>
                  </a:lnTo>
                  <a:lnTo>
                    <a:pt x="454600" y="1027648"/>
                  </a:lnTo>
                  <a:close/>
                </a:path>
                <a:path w="1198245" h="2792095">
                  <a:moveTo>
                    <a:pt x="434780" y="980874"/>
                  </a:moveTo>
                  <a:lnTo>
                    <a:pt x="411393" y="990784"/>
                  </a:lnTo>
                  <a:lnTo>
                    <a:pt x="421303" y="1014171"/>
                  </a:lnTo>
                  <a:lnTo>
                    <a:pt x="444690" y="1004261"/>
                  </a:lnTo>
                  <a:lnTo>
                    <a:pt x="434780" y="980874"/>
                  </a:lnTo>
                  <a:close/>
                </a:path>
                <a:path w="1198245" h="2792095">
                  <a:moveTo>
                    <a:pt x="414961" y="934100"/>
                  </a:moveTo>
                  <a:lnTo>
                    <a:pt x="391574" y="944010"/>
                  </a:lnTo>
                  <a:lnTo>
                    <a:pt x="401483" y="967397"/>
                  </a:lnTo>
                  <a:lnTo>
                    <a:pt x="424870" y="957487"/>
                  </a:lnTo>
                  <a:lnTo>
                    <a:pt x="414961" y="934100"/>
                  </a:lnTo>
                  <a:close/>
                </a:path>
                <a:path w="1198245" h="2792095">
                  <a:moveTo>
                    <a:pt x="395140" y="887326"/>
                  </a:moveTo>
                  <a:lnTo>
                    <a:pt x="371753" y="897235"/>
                  </a:lnTo>
                  <a:lnTo>
                    <a:pt x="381662" y="920622"/>
                  </a:lnTo>
                  <a:lnTo>
                    <a:pt x="405049" y="910713"/>
                  </a:lnTo>
                  <a:lnTo>
                    <a:pt x="395140" y="887326"/>
                  </a:lnTo>
                  <a:close/>
                </a:path>
                <a:path w="1198245" h="2792095">
                  <a:moveTo>
                    <a:pt x="375320" y="840552"/>
                  </a:moveTo>
                  <a:lnTo>
                    <a:pt x="351933" y="850461"/>
                  </a:lnTo>
                  <a:lnTo>
                    <a:pt x="361843" y="873848"/>
                  </a:lnTo>
                  <a:lnTo>
                    <a:pt x="385230" y="863939"/>
                  </a:lnTo>
                  <a:lnTo>
                    <a:pt x="375320" y="840552"/>
                  </a:lnTo>
                  <a:close/>
                </a:path>
                <a:path w="1198245" h="2792095">
                  <a:moveTo>
                    <a:pt x="355500" y="793777"/>
                  </a:moveTo>
                  <a:lnTo>
                    <a:pt x="332113" y="803689"/>
                  </a:lnTo>
                  <a:lnTo>
                    <a:pt x="342023" y="827074"/>
                  </a:lnTo>
                  <a:lnTo>
                    <a:pt x="365410" y="817164"/>
                  </a:lnTo>
                  <a:lnTo>
                    <a:pt x="355500" y="793777"/>
                  </a:lnTo>
                  <a:close/>
                </a:path>
                <a:path w="1198245" h="2792095">
                  <a:moveTo>
                    <a:pt x="335680" y="747003"/>
                  </a:moveTo>
                  <a:lnTo>
                    <a:pt x="312293" y="756914"/>
                  </a:lnTo>
                  <a:lnTo>
                    <a:pt x="322204" y="780301"/>
                  </a:lnTo>
                  <a:lnTo>
                    <a:pt x="345591" y="770390"/>
                  </a:lnTo>
                  <a:lnTo>
                    <a:pt x="335680" y="747003"/>
                  </a:lnTo>
                  <a:close/>
                </a:path>
                <a:path w="1198245" h="2792095">
                  <a:moveTo>
                    <a:pt x="315860" y="700231"/>
                  </a:moveTo>
                  <a:lnTo>
                    <a:pt x="292473" y="710140"/>
                  </a:lnTo>
                  <a:lnTo>
                    <a:pt x="302383" y="733527"/>
                  </a:lnTo>
                  <a:lnTo>
                    <a:pt x="325770" y="723616"/>
                  </a:lnTo>
                  <a:lnTo>
                    <a:pt x="315860" y="700231"/>
                  </a:lnTo>
                  <a:close/>
                </a:path>
                <a:path w="1198245" h="2792095">
                  <a:moveTo>
                    <a:pt x="296040" y="653456"/>
                  </a:moveTo>
                  <a:lnTo>
                    <a:pt x="272653" y="663366"/>
                  </a:lnTo>
                  <a:lnTo>
                    <a:pt x="282563" y="686753"/>
                  </a:lnTo>
                  <a:lnTo>
                    <a:pt x="305950" y="676843"/>
                  </a:lnTo>
                  <a:lnTo>
                    <a:pt x="296040" y="653456"/>
                  </a:lnTo>
                  <a:close/>
                </a:path>
                <a:path w="1198245" h="2792095">
                  <a:moveTo>
                    <a:pt x="276219" y="606682"/>
                  </a:moveTo>
                  <a:lnTo>
                    <a:pt x="252832" y="616592"/>
                  </a:lnTo>
                  <a:lnTo>
                    <a:pt x="262743" y="639979"/>
                  </a:lnTo>
                  <a:lnTo>
                    <a:pt x="286131" y="630069"/>
                  </a:lnTo>
                  <a:lnTo>
                    <a:pt x="276219" y="606682"/>
                  </a:lnTo>
                  <a:close/>
                </a:path>
                <a:path w="1198245" h="2792095">
                  <a:moveTo>
                    <a:pt x="256400" y="559908"/>
                  </a:moveTo>
                  <a:lnTo>
                    <a:pt x="233013" y="569818"/>
                  </a:lnTo>
                  <a:lnTo>
                    <a:pt x="242923" y="593205"/>
                  </a:lnTo>
                  <a:lnTo>
                    <a:pt x="266310" y="583295"/>
                  </a:lnTo>
                  <a:lnTo>
                    <a:pt x="256400" y="559908"/>
                  </a:lnTo>
                  <a:close/>
                </a:path>
                <a:path w="1198245" h="2792095">
                  <a:moveTo>
                    <a:pt x="236580" y="513134"/>
                  </a:moveTo>
                  <a:lnTo>
                    <a:pt x="213193" y="523044"/>
                  </a:lnTo>
                  <a:lnTo>
                    <a:pt x="223103" y="546431"/>
                  </a:lnTo>
                  <a:lnTo>
                    <a:pt x="246490" y="536521"/>
                  </a:lnTo>
                  <a:lnTo>
                    <a:pt x="236580" y="513134"/>
                  </a:lnTo>
                  <a:close/>
                </a:path>
                <a:path w="1198245" h="2792095">
                  <a:moveTo>
                    <a:pt x="216759" y="466360"/>
                  </a:moveTo>
                  <a:lnTo>
                    <a:pt x="193372" y="476270"/>
                  </a:lnTo>
                  <a:lnTo>
                    <a:pt x="203282" y="499657"/>
                  </a:lnTo>
                  <a:lnTo>
                    <a:pt x="226669" y="489747"/>
                  </a:lnTo>
                  <a:lnTo>
                    <a:pt x="216759" y="466360"/>
                  </a:lnTo>
                  <a:close/>
                </a:path>
                <a:path w="1198245" h="2792095">
                  <a:moveTo>
                    <a:pt x="196940" y="419586"/>
                  </a:moveTo>
                  <a:lnTo>
                    <a:pt x="173553" y="429496"/>
                  </a:lnTo>
                  <a:lnTo>
                    <a:pt x="183462" y="452883"/>
                  </a:lnTo>
                  <a:lnTo>
                    <a:pt x="206849" y="442973"/>
                  </a:lnTo>
                  <a:lnTo>
                    <a:pt x="196940" y="419586"/>
                  </a:lnTo>
                  <a:close/>
                </a:path>
                <a:path w="1198245" h="2792095">
                  <a:moveTo>
                    <a:pt x="177120" y="372812"/>
                  </a:moveTo>
                  <a:lnTo>
                    <a:pt x="153733" y="382722"/>
                  </a:lnTo>
                  <a:lnTo>
                    <a:pt x="163643" y="406109"/>
                  </a:lnTo>
                  <a:lnTo>
                    <a:pt x="187030" y="396199"/>
                  </a:lnTo>
                  <a:lnTo>
                    <a:pt x="177120" y="372812"/>
                  </a:lnTo>
                  <a:close/>
                </a:path>
                <a:path w="1198245" h="2792095">
                  <a:moveTo>
                    <a:pt x="157299" y="326038"/>
                  </a:moveTo>
                  <a:lnTo>
                    <a:pt x="133912" y="335948"/>
                  </a:lnTo>
                  <a:lnTo>
                    <a:pt x="143822" y="359335"/>
                  </a:lnTo>
                  <a:lnTo>
                    <a:pt x="167209" y="349425"/>
                  </a:lnTo>
                  <a:lnTo>
                    <a:pt x="157299" y="326038"/>
                  </a:lnTo>
                  <a:close/>
                </a:path>
                <a:path w="1198245" h="2792095">
                  <a:moveTo>
                    <a:pt x="137480" y="279264"/>
                  </a:moveTo>
                  <a:lnTo>
                    <a:pt x="114092" y="289173"/>
                  </a:lnTo>
                  <a:lnTo>
                    <a:pt x="124002" y="312560"/>
                  </a:lnTo>
                  <a:lnTo>
                    <a:pt x="147389" y="302651"/>
                  </a:lnTo>
                  <a:lnTo>
                    <a:pt x="137480" y="279264"/>
                  </a:lnTo>
                  <a:close/>
                </a:path>
                <a:path w="1198245" h="2792095">
                  <a:moveTo>
                    <a:pt x="117660" y="232490"/>
                  </a:moveTo>
                  <a:lnTo>
                    <a:pt x="94273" y="242401"/>
                  </a:lnTo>
                  <a:lnTo>
                    <a:pt x="104183" y="265788"/>
                  </a:lnTo>
                  <a:lnTo>
                    <a:pt x="127570" y="255877"/>
                  </a:lnTo>
                  <a:lnTo>
                    <a:pt x="117660" y="232490"/>
                  </a:lnTo>
                  <a:close/>
                </a:path>
                <a:path w="1198245" h="2792095">
                  <a:moveTo>
                    <a:pt x="97839" y="185717"/>
                  </a:moveTo>
                  <a:lnTo>
                    <a:pt x="74452" y="195626"/>
                  </a:lnTo>
                  <a:lnTo>
                    <a:pt x="84362" y="219014"/>
                  </a:lnTo>
                  <a:lnTo>
                    <a:pt x="107749" y="209102"/>
                  </a:lnTo>
                  <a:lnTo>
                    <a:pt x="97839" y="185717"/>
                  </a:lnTo>
                  <a:close/>
                </a:path>
                <a:path w="1198245" h="2792095">
                  <a:moveTo>
                    <a:pt x="78019" y="138943"/>
                  </a:moveTo>
                  <a:lnTo>
                    <a:pt x="54632" y="148852"/>
                  </a:lnTo>
                  <a:lnTo>
                    <a:pt x="64542" y="172239"/>
                  </a:lnTo>
                  <a:lnTo>
                    <a:pt x="87929" y="162330"/>
                  </a:lnTo>
                  <a:lnTo>
                    <a:pt x="78019" y="138943"/>
                  </a:lnTo>
                  <a:close/>
                </a:path>
                <a:path w="1198245" h="2792095">
                  <a:moveTo>
                    <a:pt x="58199" y="92168"/>
                  </a:moveTo>
                  <a:lnTo>
                    <a:pt x="34813" y="102078"/>
                  </a:lnTo>
                  <a:lnTo>
                    <a:pt x="44723" y="125465"/>
                  </a:lnTo>
                  <a:lnTo>
                    <a:pt x="68110" y="115556"/>
                  </a:lnTo>
                  <a:lnTo>
                    <a:pt x="58199" y="92168"/>
                  </a:lnTo>
                  <a:close/>
                </a:path>
                <a:path w="1198245" h="2792095">
                  <a:moveTo>
                    <a:pt x="5350" y="0"/>
                  </a:moveTo>
                  <a:lnTo>
                    <a:pt x="0" y="85026"/>
                  </a:lnTo>
                  <a:lnTo>
                    <a:pt x="23387" y="75116"/>
                  </a:lnTo>
                  <a:lnTo>
                    <a:pt x="18431" y="63419"/>
                  </a:lnTo>
                  <a:lnTo>
                    <a:pt x="41818" y="53510"/>
                  </a:lnTo>
                  <a:lnTo>
                    <a:pt x="68068" y="53510"/>
                  </a:lnTo>
                  <a:lnTo>
                    <a:pt x="5350" y="0"/>
                  </a:lnTo>
                  <a:close/>
                </a:path>
                <a:path w="1198245" h="2792095">
                  <a:moveTo>
                    <a:pt x="46774" y="65206"/>
                  </a:moveTo>
                  <a:lnTo>
                    <a:pt x="23387" y="75116"/>
                  </a:lnTo>
                  <a:lnTo>
                    <a:pt x="24902" y="78691"/>
                  </a:lnTo>
                  <a:lnTo>
                    <a:pt x="48289" y="68781"/>
                  </a:lnTo>
                  <a:lnTo>
                    <a:pt x="46774" y="65206"/>
                  </a:lnTo>
                  <a:close/>
                </a:path>
                <a:path w="1198245" h="2792095">
                  <a:moveTo>
                    <a:pt x="41818" y="53510"/>
                  </a:moveTo>
                  <a:lnTo>
                    <a:pt x="18431" y="63419"/>
                  </a:lnTo>
                  <a:lnTo>
                    <a:pt x="23387" y="75116"/>
                  </a:lnTo>
                  <a:lnTo>
                    <a:pt x="46774" y="65206"/>
                  </a:lnTo>
                  <a:lnTo>
                    <a:pt x="41818" y="53510"/>
                  </a:lnTo>
                  <a:close/>
                </a:path>
                <a:path w="1198245" h="2792095">
                  <a:moveTo>
                    <a:pt x="68068" y="53510"/>
                  </a:moveTo>
                  <a:lnTo>
                    <a:pt x="41818" y="53510"/>
                  </a:lnTo>
                  <a:lnTo>
                    <a:pt x="46774" y="65206"/>
                  </a:lnTo>
                  <a:lnTo>
                    <a:pt x="70161" y="55295"/>
                  </a:lnTo>
                  <a:lnTo>
                    <a:pt x="68068" y="5351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13359" y="1133855"/>
            <a:ext cx="6986270" cy="4632960"/>
            <a:chOff x="213359" y="1133855"/>
            <a:chExt cx="6986270" cy="46329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59" y="1133855"/>
              <a:ext cx="3258312" cy="463296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1060" y="1173452"/>
              <a:ext cx="3129915" cy="4500245"/>
            </a:xfrm>
            <a:custGeom>
              <a:avLst/>
              <a:gdLst/>
              <a:ahLst/>
              <a:cxnLst/>
              <a:rect l="l" t="t" r="r" b="b"/>
              <a:pathLst>
                <a:path w="3129915" h="4500245">
                  <a:moveTo>
                    <a:pt x="0" y="0"/>
                  </a:moveTo>
                  <a:lnTo>
                    <a:pt x="3129919" y="0"/>
                  </a:lnTo>
                  <a:lnTo>
                    <a:pt x="3129919" y="4499981"/>
                  </a:lnTo>
                  <a:lnTo>
                    <a:pt x="0" y="44999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4" y="2350008"/>
              <a:ext cx="2206752" cy="220370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468937" y="3186176"/>
            <a:ext cx="1256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latin typeface="Verdana"/>
                <a:cs typeface="Verdana"/>
              </a:rPr>
              <a:t>neuron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02535" y="1432560"/>
            <a:ext cx="3154680" cy="3639820"/>
            <a:chOff x="2002535" y="1432560"/>
            <a:chExt cx="3154680" cy="363982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25771" y="1630484"/>
            <a:ext cx="1289685" cy="80835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 marL="61594" marR="114300" algn="ctr">
              <a:lnSpc>
                <a:spcPct val="101499"/>
              </a:lnSpc>
              <a:spcBef>
                <a:spcPts val="470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10" dirty="0">
                <a:latin typeface="Calibri"/>
                <a:cs typeface="Calibri"/>
              </a:rPr>
              <a:t>variable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-6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25771" y="3172069"/>
            <a:ext cx="1332230" cy="8178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  <a:p>
            <a:pPr marL="219075" marR="154940" indent="-155575">
              <a:lnSpc>
                <a:spcPct val="103099"/>
              </a:lnSpc>
              <a:spcBef>
                <a:spcPts val="465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10" dirty="0">
                <a:latin typeface="Calibri"/>
                <a:cs typeface="Calibri"/>
              </a:rPr>
              <a:t>variable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1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5771" y="4716701"/>
            <a:ext cx="1433830" cy="82486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  <a:p>
            <a:pPr marL="175260" marR="258445" indent="-113664">
              <a:lnSpc>
                <a:spcPct val="103099"/>
              </a:lnSpc>
              <a:spcBef>
                <a:spcPts val="490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10" dirty="0">
                <a:latin typeface="Calibri"/>
                <a:cs typeface="Calibri"/>
              </a:rPr>
              <a:t>variable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290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232392" y="2974848"/>
            <a:ext cx="957580" cy="944880"/>
            <a:chOff x="9232392" y="2974848"/>
            <a:chExt cx="957580" cy="944880"/>
          </a:xfrm>
        </p:grpSpPr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06128" y="3133344"/>
              <a:ext cx="609600" cy="7223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41375" y="1996439"/>
            <a:ext cx="9062085" cy="4566285"/>
            <a:chOff x="341375" y="1996439"/>
            <a:chExt cx="9062085" cy="4566285"/>
          </a:xfrm>
        </p:grpSpPr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10983" y="3331463"/>
              <a:ext cx="2292096" cy="234696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1375" y="1996439"/>
              <a:ext cx="1402080" cy="53949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95156" y="2029927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5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5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1375" y="5099303"/>
              <a:ext cx="1402080" cy="53644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95156" y="5130135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4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4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1375" y="3541775"/>
              <a:ext cx="1402080" cy="536448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95156" y="3573617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4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4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67256" y="5236463"/>
              <a:ext cx="4142232" cy="67970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782225" y="5303333"/>
              <a:ext cx="3987165" cy="553085"/>
            </a:xfrm>
            <a:custGeom>
              <a:avLst/>
              <a:gdLst/>
              <a:ahLst/>
              <a:cxnLst/>
              <a:rect l="l" t="t" r="r" b="b"/>
              <a:pathLst>
                <a:path w="3987165" h="553085">
                  <a:moveTo>
                    <a:pt x="3961825" y="524303"/>
                  </a:moveTo>
                  <a:lnTo>
                    <a:pt x="3958588" y="549496"/>
                  </a:lnTo>
                  <a:lnTo>
                    <a:pt x="3983781" y="552732"/>
                  </a:lnTo>
                  <a:lnTo>
                    <a:pt x="3987018" y="527540"/>
                  </a:lnTo>
                  <a:lnTo>
                    <a:pt x="3961825" y="524303"/>
                  </a:lnTo>
                  <a:close/>
                </a:path>
                <a:path w="3987165" h="553085">
                  <a:moveTo>
                    <a:pt x="3911439" y="517829"/>
                  </a:moveTo>
                  <a:lnTo>
                    <a:pt x="3908204" y="543022"/>
                  </a:lnTo>
                  <a:lnTo>
                    <a:pt x="3933395" y="546259"/>
                  </a:lnTo>
                  <a:lnTo>
                    <a:pt x="3936632" y="521066"/>
                  </a:lnTo>
                  <a:lnTo>
                    <a:pt x="3911439" y="517829"/>
                  </a:lnTo>
                  <a:close/>
                </a:path>
                <a:path w="3987165" h="553085">
                  <a:moveTo>
                    <a:pt x="3861054" y="511355"/>
                  </a:moveTo>
                  <a:lnTo>
                    <a:pt x="3857818" y="536548"/>
                  </a:lnTo>
                  <a:lnTo>
                    <a:pt x="3883011" y="539785"/>
                  </a:lnTo>
                  <a:lnTo>
                    <a:pt x="3886246" y="514592"/>
                  </a:lnTo>
                  <a:lnTo>
                    <a:pt x="3861054" y="511355"/>
                  </a:lnTo>
                  <a:close/>
                </a:path>
                <a:path w="3987165" h="553085">
                  <a:moveTo>
                    <a:pt x="3810669" y="504881"/>
                  </a:moveTo>
                  <a:lnTo>
                    <a:pt x="3807432" y="530074"/>
                  </a:lnTo>
                  <a:lnTo>
                    <a:pt x="3832625" y="533311"/>
                  </a:lnTo>
                  <a:lnTo>
                    <a:pt x="3835861" y="508118"/>
                  </a:lnTo>
                  <a:lnTo>
                    <a:pt x="3810669" y="504881"/>
                  </a:lnTo>
                  <a:close/>
                </a:path>
                <a:path w="3987165" h="553085">
                  <a:moveTo>
                    <a:pt x="3760283" y="498408"/>
                  </a:moveTo>
                  <a:lnTo>
                    <a:pt x="3757046" y="523601"/>
                  </a:lnTo>
                  <a:lnTo>
                    <a:pt x="3782239" y="526837"/>
                  </a:lnTo>
                  <a:lnTo>
                    <a:pt x="3785476" y="501645"/>
                  </a:lnTo>
                  <a:lnTo>
                    <a:pt x="3760283" y="498408"/>
                  </a:lnTo>
                  <a:close/>
                </a:path>
                <a:path w="3987165" h="553085">
                  <a:moveTo>
                    <a:pt x="3709897" y="491934"/>
                  </a:moveTo>
                  <a:lnTo>
                    <a:pt x="3706660" y="517127"/>
                  </a:lnTo>
                  <a:lnTo>
                    <a:pt x="3731853" y="520364"/>
                  </a:lnTo>
                  <a:lnTo>
                    <a:pt x="3735090" y="495171"/>
                  </a:lnTo>
                  <a:lnTo>
                    <a:pt x="3709897" y="491934"/>
                  </a:lnTo>
                  <a:close/>
                </a:path>
                <a:path w="3987165" h="553085">
                  <a:moveTo>
                    <a:pt x="3659511" y="485460"/>
                  </a:moveTo>
                  <a:lnTo>
                    <a:pt x="3656274" y="510653"/>
                  </a:lnTo>
                  <a:lnTo>
                    <a:pt x="3681467" y="513890"/>
                  </a:lnTo>
                  <a:lnTo>
                    <a:pt x="3684704" y="488697"/>
                  </a:lnTo>
                  <a:lnTo>
                    <a:pt x="3659511" y="485460"/>
                  </a:lnTo>
                  <a:close/>
                </a:path>
                <a:path w="3987165" h="553085">
                  <a:moveTo>
                    <a:pt x="3609125" y="478986"/>
                  </a:moveTo>
                  <a:lnTo>
                    <a:pt x="3605888" y="504179"/>
                  </a:lnTo>
                  <a:lnTo>
                    <a:pt x="3631081" y="507416"/>
                  </a:lnTo>
                  <a:lnTo>
                    <a:pt x="3634318" y="482223"/>
                  </a:lnTo>
                  <a:lnTo>
                    <a:pt x="3609125" y="478986"/>
                  </a:lnTo>
                  <a:close/>
                </a:path>
                <a:path w="3987165" h="553085">
                  <a:moveTo>
                    <a:pt x="3558739" y="472513"/>
                  </a:moveTo>
                  <a:lnTo>
                    <a:pt x="3555502" y="497706"/>
                  </a:lnTo>
                  <a:lnTo>
                    <a:pt x="3580695" y="500942"/>
                  </a:lnTo>
                  <a:lnTo>
                    <a:pt x="3583932" y="475750"/>
                  </a:lnTo>
                  <a:lnTo>
                    <a:pt x="3558739" y="472513"/>
                  </a:lnTo>
                  <a:close/>
                </a:path>
                <a:path w="3987165" h="553085">
                  <a:moveTo>
                    <a:pt x="3508353" y="466039"/>
                  </a:moveTo>
                  <a:lnTo>
                    <a:pt x="3505117" y="491232"/>
                  </a:lnTo>
                  <a:lnTo>
                    <a:pt x="3530310" y="494469"/>
                  </a:lnTo>
                  <a:lnTo>
                    <a:pt x="3533546" y="469276"/>
                  </a:lnTo>
                  <a:lnTo>
                    <a:pt x="3508353" y="466039"/>
                  </a:lnTo>
                  <a:close/>
                </a:path>
                <a:path w="3987165" h="553085">
                  <a:moveTo>
                    <a:pt x="3457967" y="459565"/>
                  </a:moveTo>
                  <a:lnTo>
                    <a:pt x="3454731" y="484758"/>
                  </a:lnTo>
                  <a:lnTo>
                    <a:pt x="3479924" y="487995"/>
                  </a:lnTo>
                  <a:lnTo>
                    <a:pt x="3483160" y="462802"/>
                  </a:lnTo>
                  <a:lnTo>
                    <a:pt x="3457967" y="459565"/>
                  </a:lnTo>
                  <a:close/>
                </a:path>
                <a:path w="3987165" h="553085">
                  <a:moveTo>
                    <a:pt x="3407582" y="453091"/>
                  </a:moveTo>
                  <a:lnTo>
                    <a:pt x="3404345" y="478284"/>
                  </a:lnTo>
                  <a:lnTo>
                    <a:pt x="3429538" y="481521"/>
                  </a:lnTo>
                  <a:lnTo>
                    <a:pt x="3432774" y="456328"/>
                  </a:lnTo>
                  <a:lnTo>
                    <a:pt x="3407582" y="453091"/>
                  </a:lnTo>
                  <a:close/>
                </a:path>
                <a:path w="3987165" h="553085">
                  <a:moveTo>
                    <a:pt x="3357196" y="446618"/>
                  </a:moveTo>
                  <a:lnTo>
                    <a:pt x="3353959" y="471811"/>
                  </a:lnTo>
                  <a:lnTo>
                    <a:pt x="3379152" y="475048"/>
                  </a:lnTo>
                  <a:lnTo>
                    <a:pt x="3382389" y="449855"/>
                  </a:lnTo>
                  <a:lnTo>
                    <a:pt x="3357196" y="446618"/>
                  </a:lnTo>
                  <a:close/>
                </a:path>
                <a:path w="3987165" h="553085">
                  <a:moveTo>
                    <a:pt x="3306810" y="440144"/>
                  </a:moveTo>
                  <a:lnTo>
                    <a:pt x="3303573" y="465337"/>
                  </a:lnTo>
                  <a:lnTo>
                    <a:pt x="3328766" y="468574"/>
                  </a:lnTo>
                  <a:lnTo>
                    <a:pt x="3332003" y="443381"/>
                  </a:lnTo>
                  <a:lnTo>
                    <a:pt x="3306810" y="440144"/>
                  </a:lnTo>
                  <a:close/>
                </a:path>
                <a:path w="3987165" h="553085">
                  <a:moveTo>
                    <a:pt x="3256424" y="433670"/>
                  </a:moveTo>
                  <a:lnTo>
                    <a:pt x="3253187" y="458863"/>
                  </a:lnTo>
                  <a:lnTo>
                    <a:pt x="3278380" y="462100"/>
                  </a:lnTo>
                  <a:lnTo>
                    <a:pt x="3281617" y="436907"/>
                  </a:lnTo>
                  <a:lnTo>
                    <a:pt x="3256424" y="433670"/>
                  </a:lnTo>
                  <a:close/>
                </a:path>
                <a:path w="3987165" h="553085">
                  <a:moveTo>
                    <a:pt x="3206038" y="427197"/>
                  </a:moveTo>
                  <a:lnTo>
                    <a:pt x="3202801" y="452389"/>
                  </a:lnTo>
                  <a:lnTo>
                    <a:pt x="3227994" y="455626"/>
                  </a:lnTo>
                  <a:lnTo>
                    <a:pt x="3231231" y="430433"/>
                  </a:lnTo>
                  <a:lnTo>
                    <a:pt x="3206038" y="427197"/>
                  </a:lnTo>
                  <a:close/>
                </a:path>
                <a:path w="3987165" h="553085">
                  <a:moveTo>
                    <a:pt x="3155652" y="420723"/>
                  </a:moveTo>
                  <a:lnTo>
                    <a:pt x="3152415" y="445916"/>
                  </a:lnTo>
                  <a:lnTo>
                    <a:pt x="3177608" y="449153"/>
                  </a:lnTo>
                  <a:lnTo>
                    <a:pt x="3180845" y="423960"/>
                  </a:lnTo>
                  <a:lnTo>
                    <a:pt x="3155652" y="420723"/>
                  </a:lnTo>
                  <a:close/>
                </a:path>
                <a:path w="3987165" h="553085">
                  <a:moveTo>
                    <a:pt x="3105266" y="414249"/>
                  </a:moveTo>
                  <a:lnTo>
                    <a:pt x="3102029" y="439442"/>
                  </a:lnTo>
                  <a:lnTo>
                    <a:pt x="3127222" y="442679"/>
                  </a:lnTo>
                  <a:lnTo>
                    <a:pt x="3130459" y="417486"/>
                  </a:lnTo>
                  <a:lnTo>
                    <a:pt x="3105266" y="414249"/>
                  </a:lnTo>
                  <a:close/>
                </a:path>
                <a:path w="3987165" h="553085">
                  <a:moveTo>
                    <a:pt x="3054880" y="407775"/>
                  </a:moveTo>
                  <a:lnTo>
                    <a:pt x="3051644" y="432968"/>
                  </a:lnTo>
                  <a:lnTo>
                    <a:pt x="3076836" y="436205"/>
                  </a:lnTo>
                  <a:lnTo>
                    <a:pt x="3080073" y="411012"/>
                  </a:lnTo>
                  <a:lnTo>
                    <a:pt x="3054880" y="407775"/>
                  </a:lnTo>
                  <a:close/>
                </a:path>
                <a:path w="3987165" h="553085">
                  <a:moveTo>
                    <a:pt x="3004494" y="401301"/>
                  </a:moveTo>
                  <a:lnTo>
                    <a:pt x="3001258" y="426494"/>
                  </a:lnTo>
                  <a:lnTo>
                    <a:pt x="3026451" y="429731"/>
                  </a:lnTo>
                  <a:lnTo>
                    <a:pt x="3029687" y="404538"/>
                  </a:lnTo>
                  <a:lnTo>
                    <a:pt x="3004494" y="401301"/>
                  </a:lnTo>
                  <a:close/>
                </a:path>
                <a:path w="3987165" h="553085">
                  <a:moveTo>
                    <a:pt x="2954110" y="394828"/>
                  </a:moveTo>
                  <a:lnTo>
                    <a:pt x="2950872" y="420021"/>
                  </a:lnTo>
                  <a:lnTo>
                    <a:pt x="2976065" y="423257"/>
                  </a:lnTo>
                  <a:lnTo>
                    <a:pt x="2979303" y="398065"/>
                  </a:lnTo>
                  <a:lnTo>
                    <a:pt x="2954110" y="394828"/>
                  </a:lnTo>
                  <a:close/>
                </a:path>
                <a:path w="3987165" h="553085">
                  <a:moveTo>
                    <a:pt x="2903724" y="388354"/>
                  </a:moveTo>
                  <a:lnTo>
                    <a:pt x="2900486" y="413547"/>
                  </a:lnTo>
                  <a:lnTo>
                    <a:pt x="2925679" y="416784"/>
                  </a:lnTo>
                  <a:lnTo>
                    <a:pt x="2928917" y="391591"/>
                  </a:lnTo>
                  <a:lnTo>
                    <a:pt x="2903724" y="388354"/>
                  </a:lnTo>
                  <a:close/>
                </a:path>
                <a:path w="3987165" h="553085">
                  <a:moveTo>
                    <a:pt x="2853338" y="381880"/>
                  </a:moveTo>
                  <a:lnTo>
                    <a:pt x="2850100" y="407073"/>
                  </a:lnTo>
                  <a:lnTo>
                    <a:pt x="2875293" y="410310"/>
                  </a:lnTo>
                  <a:lnTo>
                    <a:pt x="2878531" y="385117"/>
                  </a:lnTo>
                  <a:lnTo>
                    <a:pt x="2853338" y="381880"/>
                  </a:lnTo>
                  <a:close/>
                </a:path>
                <a:path w="3987165" h="553085">
                  <a:moveTo>
                    <a:pt x="2802952" y="375407"/>
                  </a:moveTo>
                  <a:lnTo>
                    <a:pt x="2799715" y="400599"/>
                  </a:lnTo>
                  <a:lnTo>
                    <a:pt x="2824907" y="403836"/>
                  </a:lnTo>
                  <a:lnTo>
                    <a:pt x="2828145" y="378643"/>
                  </a:lnTo>
                  <a:lnTo>
                    <a:pt x="2802952" y="375407"/>
                  </a:lnTo>
                  <a:close/>
                </a:path>
                <a:path w="3987165" h="553085">
                  <a:moveTo>
                    <a:pt x="2752566" y="368933"/>
                  </a:moveTo>
                  <a:lnTo>
                    <a:pt x="2749330" y="394126"/>
                  </a:lnTo>
                  <a:lnTo>
                    <a:pt x="2774522" y="397363"/>
                  </a:lnTo>
                  <a:lnTo>
                    <a:pt x="2777759" y="372170"/>
                  </a:lnTo>
                  <a:lnTo>
                    <a:pt x="2752566" y="368933"/>
                  </a:lnTo>
                  <a:close/>
                </a:path>
                <a:path w="3987165" h="553085">
                  <a:moveTo>
                    <a:pt x="2702181" y="362459"/>
                  </a:moveTo>
                  <a:lnTo>
                    <a:pt x="2698944" y="387652"/>
                  </a:lnTo>
                  <a:lnTo>
                    <a:pt x="2724137" y="390889"/>
                  </a:lnTo>
                  <a:lnTo>
                    <a:pt x="2727373" y="365696"/>
                  </a:lnTo>
                  <a:lnTo>
                    <a:pt x="2702181" y="362459"/>
                  </a:lnTo>
                  <a:close/>
                </a:path>
                <a:path w="3987165" h="553085">
                  <a:moveTo>
                    <a:pt x="2651795" y="355985"/>
                  </a:moveTo>
                  <a:lnTo>
                    <a:pt x="2648558" y="381178"/>
                  </a:lnTo>
                  <a:lnTo>
                    <a:pt x="2673751" y="384415"/>
                  </a:lnTo>
                  <a:lnTo>
                    <a:pt x="2676988" y="359222"/>
                  </a:lnTo>
                  <a:lnTo>
                    <a:pt x="2651795" y="355985"/>
                  </a:lnTo>
                  <a:close/>
                </a:path>
                <a:path w="3987165" h="553085">
                  <a:moveTo>
                    <a:pt x="2601409" y="349512"/>
                  </a:moveTo>
                  <a:lnTo>
                    <a:pt x="2598172" y="374704"/>
                  </a:lnTo>
                  <a:lnTo>
                    <a:pt x="2623365" y="377941"/>
                  </a:lnTo>
                  <a:lnTo>
                    <a:pt x="2626602" y="352748"/>
                  </a:lnTo>
                  <a:lnTo>
                    <a:pt x="2601409" y="349512"/>
                  </a:lnTo>
                  <a:close/>
                </a:path>
                <a:path w="3987165" h="553085">
                  <a:moveTo>
                    <a:pt x="2551023" y="343038"/>
                  </a:moveTo>
                  <a:lnTo>
                    <a:pt x="2547786" y="368231"/>
                  </a:lnTo>
                  <a:lnTo>
                    <a:pt x="2572979" y="371468"/>
                  </a:lnTo>
                  <a:lnTo>
                    <a:pt x="2576216" y="346275"/>
                  </a:lnTo>
                  <a:lnTo>
                    <a:pt x="2551023" y="343038"/>
                  </a:lnTo>
                  <a:close/>
                </a:path>
                <a:path w="3987165" h="553085">
                  <a:moveTo>
                    <a:pt x="2500637" y="336564"/>
                  </a:moveTo>
                  <a:lnTo>
                    <a:pt x="2497400" y="361757"/>
                  </a:lnTo>
                  <a:lnTo>
                    <a:pt x="2522593" y="364994"/>
                  </a:lnTo>
                  <a:lnTo>
                    <a:pt x="2525830" y="339801"/>
                  </a:lnTo>
                  <a:lnTo>
                    <a:pt x="2500637" y="336564"/>
                  </a:lnTo>
                  <a:close/>
                </a:path>
                <a:path w="3987165" h="553085">
                  <a:moveTo>
                    <a:pt x="2450251" y="330090"/>
                  </a:moveTo>
                  <a:lnTo>
                    <a:pt x="2447015" y="355283"/>
                  </a:lnTo>
                  <a:lnTo>
                    <a:pt x="2472208" y="358520"/>
                  </a:lnTo>
                  <a:lnTo>
                    <a:pt x="2475444" y="333327"/>
                  </a:lnTo>
                  <a:lnTo>
                    <a:pt x="2450251" y="330090"/>
                  </a:lnTo>
                  <a:close/>
                </a:path>
                <a:path w="3987165" h="553085">
                  <a:moveTo>
                    <a:pt x="2399866" y="323617"/>
                  </a:moveTo>
                  <a:lnTo>
                    <a:pt x="2396629" y="348809"/>
                  </a:lnTo>
                  <a:lnTo>
                    <a:pt x="2421822" y="352046"/>
                  </a:lnTo>
                  <a:lnTo>
                    <a:pt x="2425059" y="326853"/>
                  </a:lnTo>
                  <a:lnTo>
                    <a:pt x="2399866" y="323617"/>
                  </a:lnTo>
                  <a:close/>
                </a:path>
                <a:path w="3987165" h="553085">
                  <a:moveTo>
                    <a:pt x="2349480" y="317143"/>
                  </a:moveTo>
                  <a:lnTo>
                    <a:pt x="2346243" y="342336"/>
                  </a:lnTo>
                  <a:lnTo>
                    <a:pt x="2371436" y="345573"/>
                  </a:lnTo>
                  <a:lnTo>
                    <a:pt x="2374673" y="320380"/>
                  </a:lnTo>
                  <a:lnTo>
                    <a:pt x="2349480" y="317143"/>
                  </a:lnTo>
                  <a:close/>
                </a:path>
                <a:path w="3987165" h="553085">
                  <a:moveTo>
                    <a:pt x="2299094" y="310669"/>
                  </a:moveTo>
                  <a:lnTo>
                    <a:pt x="2295857" y="335862"/>
                  </a:lnTo>
                  <a:lnTo>
                    <a:pt x="2321050" y="339099"/>
                  </a:lnTo>
                  <a:lnTo>
                    <a:pt x="2324287" y="313906"/>
                  </a:lnTo>
                  <a:lnTo>
                    <a:pt x="2299094" y="310669"/>
                  </a:lnTo>
                  <a:close/>
                </a:path>
                <a:path w="3987165" h="553085">
                  <a:moveTo>
                    <a:pt x="2248708" y="304195"/>
                  </a:moveTo>
                  <a:lnTo>
                    <a:pt x="2245471" y="329388"/>
                  </a:lnTo>
                  <a:lnTo>
                    <a:pt x="2270664" y="332625"/>
                  </a:lnTo>
                  <a:lnTo>
                    <a:pt x="2273901" y="307432"/>
                  </a:lnTo>
                  <a:lnTo>
                    <a:pt x="2248708" y="304195"/>
                  </a:lnTo>
                  <a:close/>
                </a:path>
                <a:path w="3987165" h="553085">
                  <a:moveTo>
                    <a:pt x="2198323" y="297722"/>
                  </a:moveTo>
                  <a:lnTo>
                    <a:pt x="2195087" y="322914"/>
                  </a:lnTo>
                  <a:lnTo>
                    <a:pt x="2220278" y="326151"/>
                  </a:lnTo>
                  <a:lnTo>
                    <a:pt x="2223516" y="300958"/>
                  </a:lnTo>
                  <a:lnTo>
                    <a:pt x="2198323" y="297722"/>
                  </a:lnTo>
                  <a:close/>
                </a:path>
                <a:path w="3987165" h="553085">
                  <a:moveTo>
                    <a:pt x="2147938" y="291248"/>
                  </a:moveTo>
                  <a:lnTo>
                    <a:pt x="2144701" y="316441"/>
                  </a:lnTo>
                  <a:lnTo>
                    <a:pt x="2169894" y="319678"/>
                  </a:lnTo>
                  <a:lnTo>
                    <a:pt x="2173130" y="294485"/>
                  </a:lnTo>
                  <a:lnTo>
                    <a:pt x="2147938" y="291248"/>
                  </a:lnTo>
                  <a:close/>
                </a:path>
                <a:path w="3987165" h="553085">
                  <a:moveTo>
                    <a:pt x="2097552" y="284774"/>
                  </a:moveTo>
                  <a:lnTo>
                    <a:pt x="2094315" y="309967"/>
                  </a:lnTo>
                  <a:lnTo>
                    <a:pt x="2119508" y="313204"/>
                  </a:lnTo>
                  <a:lnTo>
                    <a:pt x="2122745" y="288011"/>
                  </a:lnTo>
                  <a:lnTo>
                    <a:pt x="2097552" y="284774"/>
                  </a:lnTo>
                  <a:close/>
                </a:path>
                <a:path w="3987165" h="553085">
                  <a:moveTo>
                    <a:pt x="2047166" y="278300"/>
                  </a:moveTo>
                  <a:lnTo>
                    <a:pt x="2043929" y="303493"/>
                  </a:lnTo>
                  <a:lnTo>
                    <a:pt x="2069122" y="306730"/>
                  </a:lnTo>
                  <a:lnTo>
                    <a:pt x="2072359" y="281537"/>
                  </a:lnTo>
                  <a:lnTo>
                    <a:pt x="2047166" y="278300"/>
                  </a:lnTo>
                  <a:close/>
                </a:path>
                <a:path w="3987165" h="553085">
                  <a:moveTo>
                    <a:pt x="1996780" y="271826"/>
                  </a:moveTo>
                  <a:lnTo>
                    <a:pt x="1993543" y="297019"/>
                  </a:lnTo>
                  <a:lnTo>
                    <a:pt x="2018736" y="300256"/>
                  </a:lnTo>
                  <a:lnTo>
                    <a:pt x="2021973" y="275064"/>
                  </a:lnTo>
                  <a:lnTo>
                    <a:pt x="1996780" y="271826"/>
                  </a:lnTo>
                  <a:close/>
                </a:path>
                <a:path w="3987165" h="553085">
                  <a:moveTo>
                    <a:pt x="1946394" y="265353"/>
                  </a:moveTo>
                  <a:lnTo>
                    <a:pt x="1943158" y="290546"/>
                  </a:lnTo>
                  <a:lnTo>
                    <a:pt x="1968350" y="293783"/>
                  </a:lnTo>
                  <a:lnTo>
                    <a:pt x="1971587" y="268589"/>
                  </a:lnTo>
                  <a:lnTo>
                    <a:pt x="1946394" y="265353"/>
                  </a:lnTo>
                  <a:close/>
                </a:path>
                <a:path w="3987165" h="553085">
                  <a:moveTo>
                    <a:pt x="1896008" y="258879"/>
                  </a:moveTo>
                  <a:lnTo>
                    <a:pt x="1892772" y="284072"/>
                  </a:lnTo>
                  <a:lnTo>
                    <a:pt x="1917965" y="287309"/>
                  </a:lnTo>
                  <a:lnTo>
                    <a:pt x="1921201" y="262116"/>
                  </a:lnTo>
                  <a:lnTo>
                    <a:pt x="1896008" y="258879"/>
                  </a:lnTo>
                  <a:close/>
                </a:path>
                <a:path w="3987165" h="553085">
                  <a:moveTo>
                    <a:pt x="1845623" y="252406"/>
                  </a:moveTo>
                  <a:lnTo>
                    <a:pt x="1842386" y="277599"/>
                  </a:lnTo>
                  <a:lnTo>
                    <a:pt x="1867579" y="280835"/>
                  </a:lnTo>
                  <a:lnTo>
                    <a:pt x="1870816" y="255642"/>
                  </a:lnTo>
                  <a:lnTo>
                    <a:pt x="1845623" y="252406"/>
                  </a:lnTo>
                  <a:close/>
                </a:path>
                <a:path w="3987165" h="553085">
                  <a:moveTo>
                    <a:pt x="1795237" y="245931"/>
                  </a:moveTo>
                  <a:lnTo>
                    <a:pt x="1792000" y="271124"/>
                  </a:lnTo>
                  <a:lnTo>
                    <a:pt x="1817193" y="274361"/>
                  </a:lnTo>
                  <a:lnTo>
                    <a:pt x="1820430" y="249168"/>
                  </a:lnTo>
                  <a:lnTo>
                    <a:pt x="1795237" y="245931"/>
                  </a:lnTo>
                  <a:close/>
                </a:path>
                <a:path w="3987165" h="553085">
                  <a:moveTo>
                    <a:pt x="1744851" y="239458"/>
                  </a:moveTo>
                  <a:lnTo>
                    <a:pt x="1741614" y="264651"/>
                  </a:lnTo>
                  <a:lnTo>
                    <a:pt x="1766807" y="267888"/>
                  </a:lnTo>
                  <a:lnTo>
                    <a:pt x="1770044" y="242695"/>
                  </a:lnTo>
                  <a:lnTo>
                    <a:pt x="1744851" y="239458"/>
                  </a:lnTo>
                  <a:close/>
                </a:path>
                <a:path w="3987165" h="553085">
                  <a:moveTo>
                    <a:pt x="1694465" y="232984"/>
                  </a:moveTo>
                  <a:lnTo>
                    <a:pt x="1691228" y="258177"/>
                  </a:lnTo>
                  <a:lnTo>
                    <a:pt x="1716421" y="261414"/>
                  </a:lnTo>
                  <a:lnTo>
                    <a:pt x="1719658" y="236221"/>
                  </a:lnTo>
                  <a:lnTo>
                    <a:pt x="1694465" y="232984"/>
                  </a:lnTo>
                  <a:close/>
                </a:path>
                <a:path w="3987165" h="553085">
                  <a:moveTo>
                    <a:pt x="1644079" y="226510"/>
                  </a:moveTo>
                  <a:lnTo>
                    <a:pt x="1640842" y="251703"/>
                  </a:lnTo>
                  <a:lnTo>
                    <a:pt x="1666035" y="254941"/>
                  </a:lnTo>
                  <a:lnTo>
                    <a:pt x="1669272" y="229748"/>
                  </a:lnTo>
                  <a:lnTo>
                    <a:pt x="1644079" y="226510"/>
                  </a:lnTo>
                  <a:close/>
                </a:path>
                <a:path w="3987165" h="553085">
                  <a:moveTo>
                    <a:pt x="1593692" y="220036"/>
                  </a:moveTo>
                  <a:lnTo>
                    <a:pt x="1590456" y="245229"/>
                  </a:lnTo>
                  <a:lnTo>
                    <a:pt x="1615649" y="248466"/>
                  </a:lnTo>
                  <a:lnTo>
                    <a:pt x="1618885" y="223273"/>
                  </a:lnTo>
                  <a:lnTo>
                    <a:pt x="1593692" y="220036"/>
                  </a:lnTo>
                  <a:close/>
                </a:path>
                <a:path w="3987165" h="553085">
                  <a:moveTo>
                    <a:pt x="1543306" y="213563"/>
                  </a:moveTo>
                  <a:lnTo>
                    <a:pt x="1540070" y="238756"/>
                  </a:lnTo>
                  <a:lnTo>
                    <a:pt x="1565263" y="241993"/>
                  </a:lnTo>
                  <a:lnTo>
                    <a:pt x="1568499" y="216800"/>
                  </a:lnTo>
                  <a:lnTo>
                    <a:pt x="1543306" y="213563"/>
                  </a:lnTo>
                  <a:close/>
                </a:path>
                <a:path w="3987165" h="553085">
                  <a:moveTo>
                    <a:pt x="1492920" y="207090"/>
                  </a:moveTo>
                  <a:lnTo>
                    <a:pt x="1489684" y="232282"/>
                  </a:lnTo>
                  <a:lnTo>
                    <a:pt x="1514877" y="235518"/>
                  </a:lnTo>
                  <a:lnTo>
                    <a:pt x="1518113" y="210325"/>
                  </a:lnTo>
                  <a:lnTo>
                    <a:pt x="1492920" y="207090"/>
                  </a:lnTo>
                  <a:close/>
                </a:path>
                <a:path w="3987165" h="553085">
                  <a:moveTo>
                    <a:pt x="1442534" y="200615"/>
                  </a:moveTo>
                  <a:lnTo>
                    <a:pt x="1439298" y="225808"/>
                  </a:lnTo>
                  <a:lnTo>
                    <a:pt x="1464491" y="229045"/>
                  </a:lnTo>
                  <a:lnTo>
                    <a:pt x="1467727" y="203852"/>
                  </a:lnTo>
                  <a:lnTo>
                    <a:pt x="1442534" y="200615"/>
                  </a:lnTo>
                  <a:close/>
                </a:path>
                <a:path w="3987165" h="553085">
                  <a:moveTo>
                    <a:pt x="1392148" y="194142"/>
                  </a:moveTo>
                  <a:lnTo>
                    <a:pt x="1388912" y="219335"/>
                  </a:lnTo>
                  <a:lnTo>
                    <a:pt x="1414105" y="222571"/>
                  </a:lnTo>
                  <a:lnTo>
                    <a:pt x="1417341" y="197378"/>
                  </a:lnTo>
                  <a:lnTo>
                    <a:pt x="1392148" y="194142"/>
                  </a:lnTo>
                  <a:close/>
                </a:path>
                <a:path w="3987165" h="553085">
                  <a:moveTo>
                    <a:pt x="1341762" y="187667"/>
                  </a:moveTo>
                  <a:lnTo>
                    <a:pt x="1338526" y="212860"/>
                  </a:lnTo>
                  <a:lnTo>
                    <a:pt x="1363719" y="216098"/>
                  </a:lnTo>
                  <a:lnTo>
                    <a:pt x="1366955" y="190905"/>
                  </a:lnTo>
                  <a:lnTo>
                    <a:pt x="1341762" y="187667"/>
                  </a:lnTo>
                  <a:close/>
                </a:path>
                <a:path w="3987165" h="553085">
                  <a:moveTo>
                    <a:pt x="1291376" y="181194"/>
                  </a:moveTo>
                  <a:lnTo>
                    <a:pt x="1288140" y="206387"/>
                  </a:lnTo>
                  <a:lnTo>
                    <a:pt x="1313333" y="209624"/>
                  </a:lnTo>
                  <a:lnTo>
                    <a:pt x="1316569" y="184431"/>
                  </a:lnTo>
                  <a:lnTo>
                    <a:pt x="1291376" y="181194"/>
                  </a:lnTo>
                  <a:close/>
                </a:path>
                <a:path w="3987165" h="553085">
                  <a:moveTo>
                    <a:pt x="1240990" y="174720"/>
                  </a:moveTo>
                  <a:lnTo>
                    <a:pt x="1237754" y="199913"/>
                  </a:lnTo>
                  <a:lnTo>
                    <a:pt x="1262947" y="203150"/>
                  </a:lnTo>
                  <a:lnTo>
                    <a:pt x="1266183" y="177957"/>
                  </a:lnTo>
                  <a:lnTo>
                    <a:pt x="1240990" y="174720"/>
                  </a:lnTo>
                  <a:close/>
                </a:path>
                <a:path w="3987165" h="553085">
                  <a:moveTo>
                    <a:pt x="1190604" y="168247"/>
                  </a:moveTo>
                  <a:lnTo>
                    <a:pt x="1187368" y="193440"/>
                  </a:lnTo>
                  <a:lnTo>
                    <a:pt x="1212561" y="196677"/>
                  </a:lnTo>
                  <a:lnTo>
                    <a:pt x="1215797" y="171484"/>
                  </a:lnTo>
                  <a:lnTo>
                    <a:pt x="1190604" y="168247"/>
                  </a:lnTo>
                  <a:close/>
                </a:path>
                <a:path w="3987165" h="553085">
                  <a:moveTo>
                    <a:pt x="1140218" y="161773"/>
                  </a:moveTo>
                  <a:lnTo>
                    <a:pt x="1136982" y="186965"/>
                  </a:lnTo>
                  <a:lnTo>
                    <a:pt x="1162175" y="190202"/>
                  </a:lnTo>
                  <a:lnTo>
                    <a:pt x="1165411" y="165009"/>
                  </a:lnTo>
                  <a:lnTo>
                    <a:pt x="1140218" y="161773"/>
                  </a:lnTo>
                  <a:close/>
                </a:path>
                <a:path w="3987165" h="553085">
                  <a:moveTo>
                    <a:pt x="1089833" y="155299"/>
                  </a:moveTo>
                  <a:lnTo>
                    <a:pt x="1086596" y="180492"/>
                  </a:lnTo>
                  <a:lnTo>
                    <a:pt x="1111789" y="183729"/>
                  </a:lnTo>
                  <a:lnTo>
                    <a:pt x="1115025" y="158536"/>
                  </a:lnTo>
                  <a:lnTo>
                    <a:pt x="1089833" y="155299"/>
                  </a:lnTo>
                  <a:close/>
                </a:path>
                <a:path w="3987165" h="553085">
                  <a:moveTo>
                    <a:pt x="1039448" y="148826"/>
                  </a:moveTo>
                  <a:lnTo>
                    <a:pt x="1036210" y="174019"/>
                  </a:lnTo>
                  <a:lnTo>
                    <a:pt x="1061403" y="177255"/>
                  </a:lnTo>
                  <a:lnTo>
                    <a:pt x="1064641" y="152062"/>
                  </a:lnTo>
                  <a:lnTo>
                    <a:pt x="1039448" y="148826"/>
                  </a:lnTo>
                  <a:close/>
                </a:path>
                <a:path w="3987165" h="553085">
                  <a:moveTo>
                    <a:pt x="989062" y="142351"/>
                  </a:moveTo>
                  <a:lnTo>
                    <a:pt x="985824" y="167544"/>
                  </a:lnTo>
                  <a:lnTo>
                    <a:pt x="1011017" y="170781"/>
                  </a:lnTo>
                  <a:lnTo>
                    <a:pt x="1014255" y="145588"/>
                  </a:lnTo>
                  <a:lnTo>
                    <a:pt x="989062" y="142351"/>
                  </a:lnTo>
                  <a:close/>
                </a:path>
                <a:path w="3987165" h="553085">
                  <a:moveTo>
                    <a:pt x="938676" y="135878"/>
                  </a:moveTo>
                  <a:lnTo>
                    <a:pt x="935438" y="161071"/>
                  </a:lnTo>
                  <a:lnTo>
                    <a:pt x="960631" y="164307"/>
                  </a:lnTo>
                  <a:lnTo>
                    <a:pt x="963869" y="139115"/>
                  </a:lnTo>
                  <a:lnTo>
                    <a:pt x="938676" y="135878"/>
                  </a:lnTo>
                  <a:close/>
                </a:path>
                <a:path w="3987165" h="553085">
                  <a:moveTo>
                    <a:pt x="888290" y="129404"/>
                  </a:moveTo>
                  <a:lnTo>
                    <a:pt x="885052" y="154597"/>
                  </a:lnTo>
                  <a:lnTo>
                    <a:pt x="910245" y="157834"/>
                  </a:lnTo>
                  <a:lnTo>
                    <a:pt x="913483" y="132641"/>
                  </a:lnTo>
                  <a:lnTo>
                    <a:pt x="888290" y="129404"/>
                  </a:lnTo>
                  <a:close/>
                </a:path>
                <a:path w="3987165" h="553085">
                  <a:moveTo>
                    <a:pt x="837904" y="122930"/>
                  </a:moveTo>
                  <a:lnTo>
                    <a:pt x="834668" y="148123"/>
                  </a:lnTo>
                  <a:lnTo>
                    <a:pt x="859859" y="151361"/>
                  </a:lnTo>
                  <a:lnTo>
                    <a:pt x="863097" y="126168"/>
                  </a:lnTo>
                  <a:lnTo>
                    <a:pt x="837904" y="122930"/>
                  </a:lnTo>
                  <a:close/>
                </a:path>
                <a:path w="3987165" h="553085">
                  <a:moveTo>
                    <a:pt x="787519" y="116456"/>
                  </a:moveTo>
                  <a:lnTo>
                    <a:pt x="784282" y="141649"/>
                  </a:lnTo>
                  <a:lnTo>
                    <a:pt x="809475" y="144886"/>
                  </a:lnTo>
                  <a:lnTo>
                    <a:pt x="812711" y="119693"/>
                  </a:lnTo>
                  <a:lnTo>
                    <a:pt x="787519" y="116456"/>
                  </a:lnTo>
                  <a:close/>
                </a:path>
                <a:path w="3987165" h="553085">
                  <a:moveTo>
                    <a:pt x="737133" y="109983"/>
                  </a:moveTo>
                  <a:lnTo>
                    <a:pt x="733896" y="135176"/>
                  </a:lnTo>
                  <a:lnTo>
                    <a:pt x="759089" y="138413"/>
                  </a:lnTo>
                  <a:lnTo>
                    <a:pt x="762326" y="113220"/>
                  </a:lnTo>
                  <a:lnTo>
                    <a:pt x="737133" y="109983"/>
                  </a:lnTo>
                  <a:close/>
                </a:path>
                <a:path w="3987165" h="553085">
                  <a:moveTo>
                    <a:pt x="686747" y="103510"/>
                  </a:moveTo>
                  <a:lnTo>
                    <a:pt x="683510" y="128703"/>
                  </a:lnTo>
                  <a:lnTo>
                    <a:pt x="708703" y="131939"/>
                  </a:lnTo>
                  <a:lnTo>
                    <a:pt x="711940" y="106746"/>
                  </a:lnTo>
                  <a:lnTo>
                    <a:pt x="686747" y="103510"/>
                  </a:lnTo>
                  <a:close/>
                </a:path>
                <a:path w="3987165" h="553085">
                  <a:moveTo>
                    <a:pt x="636361" y="97035"/>
                  </a:moveTo>
                  <a:lnTo>
                    <a:pt x="633124" y="122228"/>
                  </a:lnTo>
                  <a:lnTo>
                    <a:pt x="658317" y="125465"/>
                  </a:lnTo>
                  <a:lnTo>
                    <a:pt x="661554" y="100272"/>
                  </a:lnTo>
                  <a:lnTo>
                    <a:pt x="636361" y="97035"/>
                  </a:lnTo>
                  <a:close/>
                </a:path>
                <a:path w="3987165" h="553085">
                  <a:moveTo>
                    <a:pt x="585975" y="90562"/>
                  </a:moveTo>
                  <a:lnTo>
                    <a:pt x="582739" y="115755"/>
                  </a:lnTo>
                  <a:lnTo>
                    <a:pt x="607931" y="118991"/>
                  </a:lnTo>
                  <a:lnTo>
                    <a:pt x="611168" y="93799"/>
                  </a:lnTo>
                  <a:lnTo>
                    <a:pt x="585975" y="90562"/>
                  </a:lnTo>
                  <a:close/>
                </a:path>
                <a:path w="3987165" h="553085">
                  <a:moveTo>
                    <a:pt x="535590" y="84087"/>
                  </a:moveTo>
                  <a:lnTo>
                    <a:pt x="532353" y="109280"/>
                  </a:lnTo>
                  <a:lnTo>
                    <a:pt x="557546" y="112518"/>
                  </a:lnTo>
                  <a:lnTo>
                    <a:pt x="560782" y="87325"/>
                  </a:lnTo>
                  <a:lnTo>
                    <a:pt x="535590" y="84087"/>
                  </a:lnTo>
                  <a:close/>
                </a:path>
                <a:path w="3987165" h="553085">
                  <a:moveTo>
                    <a:pt x="485204" y="77614"/>
                  </a:moveTo>
                  <a:lnTo>
                    <a:pt x="481967" y="102807"/>
                  </a:lnTo>
                  <a:lnTo>
                    <a:pt x="507160" y="106044"/>
                  </a:lnTo>
                  <a:lnTo>
                    <a:pt x="510397" y="80852"/>
                  </a:lnTo>
                  <a:lnTo>
                    <a:pt x="485204" y="77614"/>
                  </a:lnTo>
                  <a:close/>
                </a:path>
                <a:path w="3987165" h="553085">
                  <a:moveTo>
                    <a:pt x="434818" y="71141"/>
                  </a:moveTo>
                  <a:lnTo>
                    <a:pt x="431581" y="96333"/>
                  </a:lnTo>
                  <a:lnTo>
                    <a:pt x="456774" y="99570"/>
                  </a:lnTo>
                  <a:lnTo>
                    <a:pt x="460011" y="74377"/>
                  </a:lnTo>
                  <a:lnTo>
                    <a:pt x="434818" y="71141"/>
                  </a:lnTo>
                  <a:close/>
                </a:path>
                <a:path w="3987165" h="553085">
                  <a:moveTo>
                    <a:pt x="384432" y="64667"/>
                  </a:moveTo>
                  <a:lnTo>
                    <a:pt x="381195" y="89860"/>
                  </a:lnTo>
                  <a:lnTo>
                    <a:pt x="406388" y="93097"/>
                  </a:lnTo>
                  <a:lnTo>
                    <a:pt x="409625" y="67904"/>
                  </a:lnTo>
                  <a:lnTo>
                    <a:pt x="384432" y="64667"/>
                  </a:lnTo>
                  <a:close/>
                </a:path>
                <a:path w="3987165" h="553085">
                  <a:moveTo>
                    <a:pt x="334046" y="58193"/>
                  </a:moveTo>
                  <a:lnTo>
                    <a:pt x="330809" y="83386"/>
                  </a:lnTo>
                  <a:lnTo>
                    <a:pt x="356002" y="86622"/>
                  </a:lnTo>
                  <a:lnTo>
                    <a:pt x="359239" y="61429"/>
                  </a:lnTo>
                  <a:lnTo>
                    <a:pt x="334046" y="58193"/>
                  </a:lnTo>
                  <a:close/>
                </a:path>
                <a:path w="3987165" h="553085">
                  <a:moveTo>
                    <a:pt x="283660" y="51719"/>
                  </a:moveTo>
                  <a:lnTo>
                    <a:pt x="280424" y="76912"/>
                  </a:lnTo>
                  <a:lnTo>
                    <a:pt x="305616" y="80149"/>
                  </a:lnTo>
                  <a:lnTo>
                    <a:pt x="308853" y="54956"/>
                  </a:lnTo>
                  <a:lnTo>
                    <a:pt x="283660" y="51719"/>
                  </a:lnTo>
                  <a:close/>
                </a:path>
                <a:path w="3987165" h="553085">
                  <a:moveTo>
                    <a:pt x="233276" y="45246"/>
                  </a:moveTo>
                  <a:lnTo>
                    <a:pt x="230038" y="70439"/>
                  </a:lnTo>
                  <a:lnTo>
                    <a:pt x="255231" y="73676"/>
                  </a:lnTo>
                  <a:lnTo>
                    <a:pt x="258467" y="48483"/>
                  </a:lnTo>
                  <a:lnTo>
                    <a:pt x="233276" y="45246"/>
                  </a:lnTo>
                  <a:close/>
                </a:path>
                <a:path w="3987165" h="553085">
                  <a:moveTo>
                    <a:pt x="182890" y="38771"/>
                  </a:moveTo>
                  <a:lnTo>
                    <a:pt x="179652" y="63964"/>
                  </a:lnTo>
                  <a:lnTo>
                    <a:pt x="204845" y="67202"/>
                  </a:lnTo>
                  <a:lnTo>
                    <a:pt x="208083" y="42009"/>
                  </a:lnTo>
                  <a:lnTo>
                    <a:pt x="182890" y="38771"/>
                  </a:lnTo>
                  <a:close/>
                </a:path>
                <a:path w="3987165" h="553085">
                  <a:moveTo>
                    <a:pt x="132504" y="32298"/>
                  </a:moveTo>
                  <a:lnTo>
                    <a:pt x="129266" y="57491"/>
                  </a:lnTo>
                  <a:lnTo>
                    <a:pt x="154459" y="60728"/>
                  </a:lnTo>
                  <a:lnTo>
                    <a:pt x="157697" y="35535"/>
                  </a:lnTo>
                  <a:lnTo>
                    <a:pt x="132504" y="32298"/>
                  </a:lnTo>
                  <a:close/>
                </a:path>
                <a:path w="3987165" h="553085">
                  <a:moveTo>
                    <a:pt x="80434" y="0"/>
                  </a:moveTo>
                  <a:lnTo>
                    <a:pt x="0" y="28078"/>
                  </a:lnTo>
                  <a:lnTo>
                    <a:pt x="70723" y="75578"/>
                  </a:lnTo>
                  <a:lnTo>
                    <a:pt x="80434" y="0"/>
                  </a:lnTo>
                  <a:close/>
                </a:path>
                <a:path w="3987165" h="553085">
                  <a:moveTo>
                    <a:pt x="82118" y="25825"/>
                  </a:moveTo>
                  <a:lnTo>
                    <a:pt x="78880" y="51018"/>
                  </a:lnTo>
                  <a:lnTo>
                    <a:pt x="104073" y="54254"/>
                  </a:lnTo>
                  <a:lnTo>
                    <a:pt x="107311" y="29061"/>
                  </a:lnTo>
                  <a:lnTo>
                    <a:pt x="82118" y="2582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50664" y="5803391"/>
              <a:ext cx="2435351" cy="66141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17720" y="5800343"/>
              <a:ext cx="2301239" cy="7620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09373" y="5843469"/>
              <a:ext cx="2316502" cy="544827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4846875" y="5906516"/>
            <a:ext cx="18408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Standardize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703832" y="2133599"/>
            <a:ext cx="4112260" cy="3779520"/>
            <a:chOff x="1703832" y="2133599"/>
            <a:chExt cx="4112260" cy="3779520"/>
          </a:xfrm>
        </p:grpSpPr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06880" y="3685031"/>
              <a:ext cx="4105655" cy="222808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824606" y="3781308"/>
              <a:ext cx="3949065" cy="2073910"/>
            </a:xfrm>
            <a:custGeom>
              <a:avLst/>
              <a:gdLst/>
              <a:ahLst/>
              <a:cxnLst/>
              <a:rect l="l" t="t" r="r" b="b"/>
              <a:pathLst>
                <a:path w="3949065" h="2073910">
                  <a:moveTo>
                    <a:pt x="3926396" y="2039136"/>
                  </a:moveTo>
                  <a:lnTo>
                    <a:pt x="3914626" y="2061644"/>
                  </a:lnTo>
                  <a:lnTo>
                    <a:pt x="3937133" y="2073415"/>
                  </a:lnTo>
                  <a:lnTo>
                    <a:pt x="3948904" y="2050907"/>
                  </a:lnTo>
                  <a:lnTo>
                    <a:pt x="3926396" y="2039136"/>
                  </a:lnTo>
                  <a:close/>
                </a:path>
                <a:path w="3949065" h="2073910">
                  <a:moveTo>
                    <a:pt x="3881381" y="2015593"/>
                  </a:moveTo>
                  <a:lnTo>
                    <a:pt x="3869611" y="2038101"/>
                  </a:lnTo>
                  <a:lnTo>
                    <a:pt x="3892118" y="2049872"/>
                  </a:lnTo>
                  <a:lnTo>
                    <a:pt x="3903889" y="2027365"/>
                  </a:lnTo>
                  <a:lnTo>
                    <a:pt x="3881381" y="2015593"/>
                  </a:lnTo>
                  <a:close/>
                </a:path>
                <a:path w="3949065" h="2073910">
                  <a:moveTo>
                    <a:pt x="3836366" y="1992051"/>
                  </a:moveTo>
                  <a:lnTo>
                    <a:pt x="3824594" y="2014558"/>
                  </a:lnTo>
                  <a:lnTo>
                    <a:pt x="3847103" y="2026330"/>
                  </a:lnTo>
                  <a:lnTo>
                    <a:pt x="3858874" y="2003822"/>
                  </a:lnTo>
                  <a:lnTo>
                    <a:pt x="3836366" y="1992051"/>
                  </a:lnTo>
                  <a:close/>
                </a:path>
                <a:path w="3949065" h="2073910">
                  <a:moveTo>
                    <a:pt x="3791351" y="1968508"/>
                  </a:moveTo>
                  <a:lnTo>
                    <a:pt x="3779579" y="1991016"/>
                  </a:lnTo>
                  <a:lnTo>
                    <a:pt x="3802087" y="2002787"/>
                  </a:lnTo>
                  <a:lnTo>
                    <a:pt x="3813859" y="1980279"/>
                  </a:lnTo>
                  <a:lnTo>
                    <a:pt x="3791351" y="1968508"/>
                  </a:lnTo>
                  <a:close/>
                </a:path>
                <a:path w="3949065" h="2073910">
                  <a:moveTo>
                    <a:pt x="3746336" y="1944966"/>
                  </a:moveTo>
                  <a:lnTo>
                    <a:pt x="3734564" y="1967473"/>
                  </a:lnTo>
                  <a:lnTo>
                    <a:pt x="3757072" y="1979244"/>
                  </a:lnTo>
                  <a:lnTo>
                    <a:pt x="3768843" y="1956737"/>
                  </a:lnTo>
                  <a:lnTo>
                    <a:pt x="3746336" y="1944966"/>
                  </a:lnTo>
                  <a:close/>
                </a:path>
                <a:path w="3949065" h="2073910">
                  <a:moveTo>
                    <a:pt x="3701321" y="1921423"/>
                  </a:moveTo>
                  <a:lnTo>
                    <a:pt x="3689549" y="1943931"/>
                  </a:lnTo>
                  <a:lnTo>
                    <a:pt x="3712056" y="1955702"/>
                  </a:lnTo>
                  <a:lnTo>
                    <a:pt x="3723827" y="1933194"/>
                  </a:lnTo>
                  <a:lnTo>
                    <a:pt x="3701321" y="1921423"/>
                  </a:lnTo>
                  <a:close/>
                </a:path>
                <a:path w="3949065" h="2073910">
                  <a:moveTo>
                    <a:pt x="3656304" y="1897880"/>
                  </a:moveTo>
                  <a:lnTo>
                    <a:pt x="3644534" y="1920388"/>
                  </a:lnTo>
                  <a:lnTo>
                    <a:pt x="3667041" y="1932159"/>
                  </a:lnTo>
                  <a:lnTo>
                    <a:pt x="3678812" y="1909652"/>
                  </a:lnTo>
                  <a:lnTo>
                    <a:pt x="3656304" y="1897880"/>
                  </a:lnTo>
                  <a:close/>
                </a:path>
                <a:path w="3949065" h="2073910">
                  <a:moveTo>
                    <a:pt x="3611289" y="1874338"/>
                  </a:moveTo>
                  <a:lnTo>
                    <a:pt x="3599517" y="1896845"/>
                  </a:lnTo>
                  <a:lnTo>
                    <a:pt x="3622026" y="1908617"/>
                  </a:lnTo>
                  <a:lnTo>
                    <a:pt x="3633797" y="1886109"/>
                  </a:lnTo>
                  <a:lnTo>
                    <a:pt x="3611289" y="1874338"/>
                  </a:lnTo>
                  <a:close/>
                </a:path>
                <a:path w="3949065" h="2073910">
                  <a:moveTo>
                    <a:pt x="3566274" y="1850795"/>
                  </a:moveTo>
                  <a:lnTo>
                    <a:pt x="3554502" y="1873303"/>
                  </a:lnTo>
                  <a:lnTo>
                    <a:pt x="3577010" y="1885074"/>
                  </a:lnTo>
                  <a:lnTo>
                    <a:pt x="3588782" y="1862566"/>
                  </a:lnTo>
                  <a:lnTo>
                    <a:pt x="3566274" y="1850795"/>
                  </a:lnTo>
                  <a:close/>
                </a:path>
                <a:path w="3949065" h="2073910">
                  <a:moveTo>
                    <a:pt x="3521259" y="1827252"/>
                  </a:moveTo>
                  <a:lnTo>
                    <a:pt x="3509487" y="1849760"/>
                  </a:lnTo>
                  <a:lnTo>
                    <a:pt x="3531995" y="1861531"/>
                  </a:lnTo>
                  <a:lnTo>
                    <a:pt x="3543766" y="1839024"/>
                  </a:lnTo>
                  <a:lnTo>
                    <a:pt x="3521259" y="1827252"/>
                  </a:lnTo>
                  <a:close/>
                </a:path>
                <a:path w="3949065" h="2073910">
                  <a:moveTo>
                    <a:pt x="3476243" y="1803709"/>
                  </a:moveTo>
                  <a:lnTo>
                    <a:pt x="3464472" y="1826217"/>
                  </a:lnTo>
                  <a:lnTo>
                    <a:pt x="3486980" y="1837989"/>
                  </a:lnTo>
                  <a:lnTo>
                    <a:pt x="3498750" y="1815481"/>
                  </a:lnTo>
                  <a:lnTo>
                    <a:pt x="3476243" y="1803709"/>
                  </a:lnTo>
                  <a:close/>
                </a:path>
                <a:path w="3949065" h="2073910">
                  <a:moveTo>
                    <a:pt x="3431228" y="1780167"/>
                  </a:moveTo>
                  <a:lnTo>
                    <a:pt x="3419457" y="1802674"/>
                  </a:lnTo>
                  <a:lnTo>
                    <a:pt x="3441964" y="1814446"/>
                  </a:lnTo>
                  <a:lnTo>
                    <a:pt x="3453735" y="1791939"/>
                  </a:lnTo>
                  <a:lnTo>
                    <a:pt x="3431228" y="1780167"/>
                  </a:lnTo>
                  <a:close/>
                </a:path>
                <a:path w="3949065" h="2073910">
                  <a:moveTo>
                    <a:pt x="3386212" y="1756624"/>
                  </a:moveTo>
                  <a:lnTo>
                    <a:pt x="3374442" y="1779132"/>
                  </a:lnTo>
                  <a:lnTo>
                    <a:pt x="3396949" y="1790904"/>
                  </a:lnTo>
                  <a:lnTo>
                    <a:pt x="3408720" y="1768396"/>
                  </a:lnTo>
                  <a:lnTo>
                    <a:pt x="3386212" y="1756624"/>
                  </a:lnTo>
                  <a:close/>
                </a:path>
                <a:path w="3949065" h="2073910">
                  <a:moveTo>
                    <a:pt x="3341197" y="1733082"/>
                  </a:moveTo>
                  <a:lnTo>
                    <a:pt x="3329425" y="1755589"/>
                  </a:lnTo>
                  <a:lnTo>
                    <a:pt x="3351933" y="1767361"/>
                  </a:lnTo>
                  <a:lnTo>
                    <a:pt x="3363705" y="1744854"/>
                  </a:lnTo>
                  <a:lnTo>
                    <a:pt x="3341197" y="1733082"/>
                  </a:lnTo>
                  <a:close/>
                </a:path>
                <a:path w="3949065" h="2073910">
                  <a:moveTo>
                    <a:pt x="3296182" y="1709539"/>
                  </a:moveTo>
                  <a:lnTo>
                    <a:pt x="3284410" y="1732047"/>
                  </a:lnTo>
                  <a:lnTo>
                    <a:pt x="3306918" y="1743819"/>
                  </a:lnTo>
                  <a:lnTo>
                    <a:pt x="3318690" y="1721311"/>
                  </a:lnTo>
                  <a:lnTo>
                    <a:pt x="3296182" y="1709539"/>
                  </a:lnTo>
                  <a:close/>
                </a:path>
                <a:path w="3949065" h="2073910">
                  <a:moveTo>
                    <a:pt x="3251166" y="1685997"/>
                  </a:moveTo>
                  <a:lnTo>
                    <a:pt x="3239395" y="1708504"/>
                  </a:lnTo>
                  <a:lnTo>
                    <a:pt x="3261903" y="1720275"/>
                  </a:lnTo>
                  <a:lnTo>
                    <a:pt x="3273673" y="1697769"/>
                  </a:lnTo>
                  <a:lnTo>
                    <a:pt x="3251166" y="1685997"/>
                  </a:lnTo>
                  <a:close/>
                </a:path>
                <a:path w="3949065" h="2073910">
                  <a:moveTo>
                    <a:pt x="3206151" y="1662454"/>
                  </a:moveTo>
                  <a:lnTo>
                    <a:pt x="3194380" y="1684962"/>
                  </a:lnTo>
                  <a:lnTo>
                    <a:pt x="3216887" y="1696733"/>
                  </a:lnTo>
                  <a:lnTo>
                    <a:pt x="3228658" y="1674225"/>
                  </a:lnTo>
                  <a:lnTo>
                    <a:pt x="3206151" y="1662454"/>
                  </a:lnTo>
                  <a:close/>
                </a:path>
                <a:path w="3949065" h="2073910">
                  <a:moveTo>
                    <a:pt x="3161135" y="1638912"/>
                  </a:moveTo>
                  <a:lnTo>
                    <a:pt x="3149365" y="1661419"/>
                  </a:lnTo>
                  <a:lnTo>
                    <a:pt x="3171871" y="1673190"/>
                  </a:lnTo>
                  <a:lnTo>
                    <a:pt x="3183643" y="1650683"/>
                  </a:lnTo>
                  <a:lnTo>
                    <a:pt x="3161135" y="1638912"/>
                  </a:lnTo>
                  <a:close/>
                </a:path>
                <a:path w="3949065" h="2073910">
                  <a:moveTo>
                    <a:pt x="3116120" y="1615368"/>
                  </a:moveTo>
                  <a:lnTo>
                    <a:pt x="3104348" y="1637877"/>
                  </a:lnTo>
                  <a:lnTo>
                    <a:pt x="3126856" y="1649648"/>
                  </a:lnTo>
                  <a:lnTo>
                    <a:pt x="3138628" y="1627140"/>
                  </a:lnTo>
                  <a:lnTo>
                    <a:pt x="3116120" y="1615368"/>
                  </a:lnTo>
                  <a:close/>
                </a:path>
                <a:path w="3949065" h="2073910">
                  <a:moveTo>
                    <a:pt x="3071105" y="1591826"/>
                  </a:moveTo>
                  <a:lnTo>
                    <a:pt x="3059333" y="1614333"/>
                  </a:lnTo>
                  <a:lnTo>
                    <a:pt x="3081841" y="1626105"/>
                  </a:lnTo>
                  <a:lnTo>
                    <a:pt x="3093613" y="1603598"/>
                  </a:lnTo>
                  <a:lnTo>
                    <a:pt x="3071105" y="1591826"/>
                  </a:lnTo>
                  <a:close/>
                </a:path>
                <a:path w="3949065" h="2073910">
                  <a:moveTo>
                    <a:pt x="3026089" y="1568283"/>
                  </a:moveTo>
                  <a:lnTo>
                    <a:pt x="3014318" y="1590791"/>
                  </a:lnTo>
                  <a:lnTo>
                    <a:pt x="3036826" y="1602563"/>
                  </a:lnTo>
                  <a:lnTo>
                    <a:pt x="3048598" y="1580055"/>
                  </a:lnTo>
                  <a:lnTo>
                    <a:pt x="3026089" y="1568283"/>
                  </a:lnTo>
                  <a:close/>
                </a:path>
                <a:path w="3949065" h="2073910">
                  <a:moveTo>
                    <a:pt x="2981074" y="1544741"/>
                  </a:moveTo>
                  <a:lnTo>
                    <a:pt x="2969303" y="1567248"/>
                  </a:lnTo>
                  <a:lnTo>
                    <a:pt x="2991811" y="1579020"/>
                  </a:lnTo>
                  <a:lnTo>
                    <a:pt x="3003581" y="1556513"/>
                  </a:lnTo>
                  <a:lnTo>
                    <a:pt x="2981074" y="1544741"/>
                  </a:lnTo>
                  <a:close/>
                </a:path>
                <a:path w="3949065" h="2073910">
                  <a:moveTo>
                    <a:pt x="2936059" y="1521198"/>
                  </a:moveTo>
                  <a:lnTo>
                    <a:pt x="2924288" y="1543706"/>
                  </a:lnTo>
                  <a:lnTo>
                    <a:pt x="2946794" y="1555478"/>
                  </a:lnTo>
                  <a:lnTo>
                    <a:pt x="2958566" y="1532970"/>
                  </a:lnTo>
                  <a:lnTo>
                    <a:pt x="2936059" y="1521198"/>
                  </a:lnTo>
                  <a:close/>
                </a:path>
                <a:path w="3949065" h="2073910">
                  <a:moveTo>
                    <a:pt x="2891043" y="1497656"/>
                  </a:moveTo>
                  <a:lnTo>
                    <a:pt x="2879272" y="1520163"/>
                  </a:lnTo>
                  <a:lnTo>
                    <a:pt x="2901779" y="1531934"/>
                  </a:lnTo>
                  <a:lnTo>
                    <a:pt x="2913551" y="1509428"/>
                  </a:lnTo>
                  <a:lnTo>
                    <a:pt x="2891043" y="1497656"/>
                  </a:lnTo>
                  <a:close/>
                </a:path>
                <a:path w="3949065" h="2073910">
                  <a:moveTo>
                    <a:pt x="2846028" y="1474113"/>
                  </a:moveTo>
                  <a:lnTo>
                    <a:pt x="2834256" y="1496621"/>
                  </a:lnTo>
                  <a:lnTo>
                    <a:pt x="2856764" y="1508392"/>
                  </a:lnTo>
                  <a:lnTo>
                    <a:pt x="2868536" y="1485884"/>
                  </a:lnTo>
                  <a:lnTo>
                    <a:pt x="2846028" y="1474113"/>
                  </a:lnTo>
                  <a:close/>
                </a:path>
                <a:path w="3949065" h="2073910">
                  <a:moveTo>
                    <a:pt x="2801012" y="1450571"/>
                  </a:moveTo>
                  <a:lnTo>
                    <a:pt x="2789241" y="1473078"/>
                  </a:lnTo>
                  <a:lnTo>
                    <a:pt x="2811749" y="1484849"/>
                  </a:lnTo>
                  <a:lnTo>
                    <a:pt x="2823519" y="1462342"/>
                  </a:lnTo>
                  <a:lnTo>
                    <a:pt x="2801012" y="1450571"/>
                  </a:lnTo>
                  <a:close/>
                </a:path>
                <a:path w="3949065" h="2073910">
                  <a:moveTo>
                    <a:pt x="2755997" y="1427027"/>
                  </a:moveTo>
                  <a:lnTo>
                    <a:pt x="2744226" y="1449536"/>
                  </a:lnTo>
                  <a:lnTo>
                    <a:pt x="2766733" y="1461307"/>
                  </a:lnTo>
                  <a:lnTo>
                    <a:pt x="2778504" y="1438799"/>
                  </a:lnTo>
                  <a:lnTo>
                    <a:pt x="2755997" y="1427027"/>
                  </a:lnTo>
                  <a:close/>
                </a:path>
                <a:path w="3949065" h="2073910">
                  <a:moveTo>
                    <a:pt x="2710981" y="1403485"/>
                  </a:moveTo>
                  <a:lnTo>
                    <a:pt x="2699211" y="1425992"/>
                  </a:lnTo>
                  <a:lnTo>
                    <a:pt x="2721717" y="1437764"/>
                  </a:lnTo>
                  <a:lnTo>
                    <a:pt x="2733489" y="1415257"/>
                  </a:lnTo>
                  <a:lnTo>
                    <a:pt x="2710981" y="1403485"/>
                  </a:lnTo>
                  <a:close/>
                </a:path>
                <a:path w="3949065" h="2073910">
                  <a:moveTo>
                    <a:pt x="2665966" y="1379942"/>
                  </a:moveTo>
                  <a:lnTo>
                    <a:pt x="2654194" y="1402450"/>
                  </a:lnTo>
                  <a:lnTo>
                    <a:pt x="2676702" y="1414222"/>
                  </a:lnTo>
                  <a:lnTo>
                    <a:pt x="2688474" y="1391714"/>
                  </a:lnTo>
                  <a:lnTo>
                    <a:pt x="2665966" y="1379942"/>
                  </a:lnTo>
                  <a:close/>
                </a:path>
                <a:path w="3949065" h="2073910">
                  <a:moveTo>
                    <a:pt x="2620951" y="1356400"/>
                  </a:moveTo>
                  <a:lnTo>
                    <a:pt x="2609179" y="1378907"/>
                  </a:lnTo>
                  <a:lnTo>
                    <a:pt x="2631687" y="1390679"/>
                  </a:lnTo>
                  <a:lnTo>
                    <a:pt x="2643458" y="1368172"/>
                  </a:lnTo>
                  <a:lnTo>
                    <a:pt x="2620951" y="1356400"/>
                  </a:lnTo>
                  <a:close/>
                </a:path>
                <a:path w="3949065" h="2073910">
                  <a:moveTo>
                    <a:pt x="2575935" y="1332857"/>
                  </a:moveTo>
                  <a:lnTo>
                    <a:pt x="2564164" y="1355365"/>
                  </a:lnTo>
                  <a:lnTo>
                    <a:pt x="2586671" y="1367137"/>
                  </a:lnTo>
                  <a:lnTo>
                    <a:pt x="2598442" y="1344629"/>
                  </a:lnTo>
                  <a:lnTo>
                    <a:pt x="2575935" y="1332857"/>
                  </a:lnTo>
                  <a:close/>
                </a:path>
                <a:path w="3949065" h="2073910">
                  <a:moveTo>
                    <a:pt x="2530919" y="1309315"/>
                  </a:moveTo>
                  <a:lnTo>
                    <a:pt x="2519149" y="1331822"/>
                  </a:lnTo>
                  <a:lnTo>
                    <a:pt x="2541656" y="1343593"/>
                  </a:lnTo>
                  <a:lnTo>
                    <a:pt x="2553427" y="1321087"/>
                  </a:lnTo>
                  <a:lnTo>
                    <a:pt x="2530919" y="1309315"/>
                  </a:lnTo>
                  <a:close/>
                </a:path>
                <a:path w="3949065" h="2073910">
                  <a:moveTo>
                    <a:pt x="2485904" y="1285772"/>
                  </a:moveTo>
                  <a:lnTo>
                    <a:pt x="2474132" y="1308280"/>
                  </a:lnTo>
                  <a:lnTo>
                    <a:pt x="2496640" y="1320051"/>
                  </a:lnTo>
                  <a:lnTo>
                    <a:pt x="2508412" y="1297543"/>
                  </a:lnTo>
                  <a:lnTo>
                    <a:pt x="2485904" y="1285772"/>
                  </a:lnTo>
                  <a:close/>
                </a:path>
                <a:path w="3949065" h="2073910">
                  <a:moveTo>
                    <a:pt x="2440889" y="1262230"/>
                  </a:moveTo>
                  <a:lnTo>
                    <a:pt x="2429117" y="1284737"/>
                  </a:lnTo>
                  <a:lnTo>
                    <a:pt x="2451625" y="1296508"/>
                  </a:lnTo>
                  <a:lnTo>
                    <a:pt x="2463396" y="1274001"/>
                  </a:lnTo>
                  <a:lnTo>
                    <a:pt x="2440889" y="1262230"/>
                  </a:lnTo>
                  <a:close/>
                </a:path>
                <a:path w="3949065" h="2073910">
                  <a:moveTo>
                    <a:pt x="2395874" y="1238686"/>
                  </a:moveTo>
                  <a:lnTo>
                    <a:pt x="2384102" y="1261195"/>
                  </a:lnTo>
                  <a:lnTo>
                    <a:pt x="2406609" y="1272966"/>
                  </a:lnTo>
                  <a:lnTo>
                    <a:pt x="2418380" y="1250458"/>
                  </a:lnTo>
                  <a:lnTo>
                    <a:pt x="2395874" y="1238686"/>
                  </a:lnTo>
                  <a:close/>
                </a:path>
                <a:path w="3949065" h="2073910">
                  <a:moveTo>
                    <a:pt x="2350858" y="1215144"/>
                  </a:moveTo>
                  <a:lnTo>
                    <a:pt x="2339087" y="1237651"/>
                  </a:lnTo>
                  <a:lnTo>
                    <a:pt x="2361594" y="1249423"/>
                  </a:lnTo>
                  <a:lnTo>
                    <a:pt x="2373365" y="1226916"/>
                  </a:lnTo>
                  <a:lnTo>
                    <a:pt x="2350858" y="1215144"/>
                  </a:lnTo>
                  <a:close/>
                </a:path>
                <a:path w="3949065" h="2073910">
                  <a:moveTo>
                    <a:pt x="2305842" y="1191601"/>
                  </a:moveTo>
                  <a:lnTo>
                    <a:pt x="2294072" y="1214109"/>
                  </a:lnTo>
                  <a:lnTo>
                    <a:pt x="2316579" y="1225881"/>
                  </a:lnTo>
                  <a:lnTo>
                    <a:pt x="2328350" y="1203373"/>
                  </a:lnTo>
                  <a:lnTo>
                    <a:pt x="2305842" y="1191601"/>
                  </a:lnTo>
                  <a:close/>
                </a:path>
                <a:path w="3949065" h="2073910">
                  <a:moveTo>
                    <a:pt x="2260827" y="1168059"/>
                  </a:moveTo>
                  <a:lnTo>
                    <a:pt x="2249055" y="1190566"/>
                  </a:lnTo>
                  <a:lnTo>
                    <a:pt x="2271563" y="1202338"/>
                  </a:lnTo>
                  <a:lnTo>
                    <a:pt x="2283335" y="1179831"/>
                  </a:lnTo>
                  <a:lnTo>
                    <a:pt x="2260827" y="1168059"/>
                  </a:lnTo>
                  <a:close/>
                </a:path>
                <a:path w="3949065" h="2073910">
                  <a:moveTo>
                    <a:pt x="2215812" y="1144516"/>
                  </a:moveTo>
                  <a:lnTo>
                    <a:pt x="2204040" y="1167024"/>
                  </a:lnTo>
                  <a:lnTo>
                    <a:pt x="2226548" y="1178796"/>
                  </a:lnTo>
                  <a:lnTo>
                    <a:pt x="2238320" y="1156288"/>
                  </a:lnTo>
                  <a:lnTo>
                    <a:pt x="2215812" y="1144516"/>
                  </a:lnTo>
                  <a:close/>
                </a:path>
                <a:path w="3949065" h="2073910">
                  <a:moveTo>
                    <a:pt x="2170797" y="1120974"/>
                  </a:moveTo>
                  <a:lnTo>
                    <a:pt x="2159025" y="1143481"/>
                  </a:lnTo>
                  <a:lnTo>
                    <a:pt x="2181533" y="1155252"/>
                  </a:lnTo>
                  <a:lnTo>
                    <a:pt x="2193303" y="1132746"/>
                  </a:lnTo>
                  <a:lnTo>
                    <a:pt x="2170797" y="1120974"/>
                  </a:lnTo>
                  <a:close/>
                </a:path>
                <a:path w="3949065" h="2073910">
                  <a:moveTo>
                    <a:pt x="2125781" y="1097431"/>
                  </a:moveTo>
                  <a:lnTo>
                    <a:pt x="2114010" y="1119939"/>
                  </a:lnTo>
                  <a:lnTo>
                    <a:pt x="2136518" y="1131710"/>
                  </a:lnTo>
                  <a:lnTo>
                    <a:pt x="2148288" y="1109202"/>
                  </a:lnTo>
                  <a:lnTo>
                    <a:pt x="2125781" y="1097431"/>
                  </a:lnTo>
                  <a:close/>
                </a:path>
                <a:path w="3949065" h="2073910">
                  <a:moveTo>
                    <a:pt x="2080765" y="1073889"/>
                  </a:moveTo>
                  <a:lnTo>
                    <a:pt x="2068995" y="1096396"/>
                  </a:lnTo>
                  <a:lnTo>
                    <a:pt x="2091502" y="1108167"/>
                  </a:lnTo>
                  <a:lnTo>
                    <a:pt x="2103273" y="1085660"/>
                  </a:lnTo>
                  <a:lnTo>
                    <a:pt x="2080765" y="1073889"/>
                  </a:lnTo>
                  <a:close/>
                </a:path>
                <a:path w="3949065" h="2073910">
                  <a:moveTo>
                    <a:pt x="2035750" y="1050345"/>
                  </a:moveTo>
                  <a:lnTo>
                    <a:pt x="2023979" y="1072854"/>
                  </a:lnTo>
                  <a:lnTo>
                    <a:pt x="2046486" y="1084625"/>
                  </a:lnTo>
                  <a:lnTo>
                    <a:pt x="2058258" y="1062117"/>
                  </a:lnTo>
                  <a:lnTo>
                    <a:pt x="2035750" y="1050345"/>
                  </a:lnTo>
                  <a:close/>
                </a:path>
                <a:path w="3949065" h="2073910">
                  <a:moveTo>
                    <a:pt x="1990735" y="1026803"/>
                  </a:moveTo>
                  <a:lnTo>
                    <a:pt x="1978963" y="1049310"/>
                  </a:lnTo>
                  <a:lnTo>
                    <a:pt x="2001471" y="1061082"/>
                  </a:lnTo>
                  <a:lnTo>
                    <a:pt x="2013243" y="1038575"/>
                  </a:lnTo>
                  <a:lnTo>
                    <a:pt x="1990735" y="1026803"/>
                  </a:lnTo>
                  <a:close/>
                </a:path>
                <a:path w="3949065" h="2073910">
                  <a:moveTo>
                    <a:pt x="1945720" y="1003260"/>
                  </a:moveTo>
                  <a:lnTo>
                    <a:pt x="1933948" y="1025768"/>
                  </a:lnTo>
                  <a:lnTo>
                    <a:pt x="1956456" y="1037540"/>
                  </a:lnTo>
                  <a:lnTo>
                    <a:pt x="1968226" y="1015032"/>
                  </a:lnTo>
                  <a:lnTo>
                    <a:pt x="1945720" y="1003260"/>
                  </a:lnTo>
                  <a:close/>
                </a:path>
                <a:path w="3949065" h="2073910">
                  <a:moveTo>
                    <a:pt x="1900704" y="979718"/>
                  </a:moveTo>
                  <a:lnTo>
                    <a:pt x="1888933" y="1002225"/>
                  </a:lnTo>
                  <a:lnTo>
                    <a:pt x="1911440" y="1013997"/>
                  </a:lnTo>
                  <a:lnTo>
                    <a:pt x="1923211" y="991490"/>
                  </a:lnTo>
                  <a:lnTo>
                    <a:pt x="1900704" y="979718"/>
                  </a:lnTo>
                  <a:close/>
                </a:path>
                <a:path w="3949065" h="2073910">
                  <a:moveTo>
                    <a:pt x="1855689" y="956175"/>
                  </a:moveTo>
                  <a:lnTo>
                    <a:pt x="1843918" y="978683"/>
                  </a:lnTo>
                  <a:lnTo>
                    <a:pt x="1866425" y="990455"/>
                  </a:lnTo>
                  <a:lnTo>
                    <a:pt x="1878196" y="967947"/>
                  </a:lnTo>
                  <a:lnTo>
                    <a:pt x="1855689" y="956175"/>
                  </a:lnTo>
                  <a:close/>
                </a:path>
                <a:path w="3949065" h="2073910">
                  <a:moveTo>
                    <a:pt x="1810673" y="932633"/>
                  </a:moveTo>
                  <a:lnTo>
                    <a:pt x="1798902" y="955140"/>
                  </a:lnTo>
                  <a:lnTo>
                    <a:pt x="1821409" y="966911"/>
                  </a:lnTo>
                  <a:lnTo>
                    <a:pt x="1833181" y="944403"/>
                  </a:lnTo>
                  <a:lnTo>
                    <a:pt x="1810673" y="932633"/>
                  </a:lnTo>
                  <a:close/>
                </a:path>
                <a:path w="3949065" h="2073910">
                  <a:moveTo>
                    <a:pt x="1765658" y="909090"/>
                  </a:moveTo>
                  <a:lnTo>
                    <a:pt x="1753886" y="931598"/>
                  </a:lnTo>
                  <a:lnTo>
                    <a:pt x="1776394" y="943369"/>
                  </a:lnTo>
                  <a:lnTo>
                    <a:pt x="1788166" y="920861"/>
                  </a:lnTo>
                  <a:lnTo>
                    <a:pt x="1765658" y="909090"/>
                  </a:lnTo>
                  <a:close/>
                </a:path>
                <a:path w="3949065" h="2073910">
                  <a:moveTo>
                    <a:pt x="1720642" y="885548"/>
                  </a:moveTo>
                  <a:lnTo>
                    <a:pt x="1708871" y="908055"/>
                  </a:lnTo>
                  <a:lnTo>
                    <a:pt x="1731379" y="919826"/>
                  </a:lnTo>
                  <a:lnTo>
                    <a:pt x="1743149" y="897318"/>
                  </a:lnTo>
                  <a:lnTo>
                    <a:pt x="1720642" y="885548"/>
                  </a:lnTo>
                  <a:close/>
                </a:path>
                <a:path w="3949065" h="2073910">
                  <a:moveTo>
                    <a:pt x="1675626" y="862004"/>
                  </a:moveTo>
                  <a:lnTo>
                    <a:pt x="1663856" y="884513"/>
                  </a:lnTo>
                  <a:lnTo>
                    <a:pt x="1686363" y="896283"/>
                  </a:lnTo>
                  <a:lnTo>
                    <a:pt x="1698134" y="873776"/>
                  </a:lnTo>
                  <a:lnTo>
                    <a:pt x="1675626" y="862004"/>
                  </a:lnTo>
                  <a:close/>
                </a:path>
                <a:path w="3949065" h="2073910">
                  <a:moveTo>
                    <a:pt x="1630611" y="838462"/>
                  </a:moveTo>
                  <a:lnTo>
                    <a:pt x="1618841" y="860969"/>
                  </a:lnTo>
                  <a:lnTo>
                    <a:pt x="1641348" y="872741"/>
                  </a:lnTo>
                  <a:lnTo>
                    <a:pt x="1653119" y="850233"/>
                  </a:lnTo>
                  <a:lnTo>
                    <a:pt x="1630611" y="838462"/>
                  </a:lnTo>
                  <a:close/>
                </a:path>
                <a:path w="3949065" h="2073910">
                  <a:moveTo>
                    <a:pt x="1585596" y="814919"/>
                  </a:moveTo>
                  <a:lnTo>
                    <a:pt x="1573824" y="837427"/>
                  </a:lnTo>
                  <a:lnTo>
                    <a:pt x="1596332" y="849199"/>
                  </a:lnTo>
                  <a:lnTo>
                    <a:pt x="1608104" y="826691"/>
                  </a:lnTo>
                  <a:lnTo>
                    <a:pt x="1585596" y="814919"/>
                  </a:lnTo>
                  <a:close/>
                </a:path>
                <a:path w="3949065" h="2073910">
                  <a:moveTo>
                    <a:pt x="1540581" y="791377"/>
                  </a:moveTo>
                  <a:lnTo>
                    <a:pt x="1528809" y="813884"/>
                  </a:lnTo>
                  <a:lnTo>
                    <a:pt x="1551316" y="825656"/>
                  </a:lnTo>
                  <a:lnTo>
                    <a:pt x="1563088" y="803147"/>
                  </a:lnTo>
                  <a:lnTo>
                    <a:pt x="1540581" y="791377"/>
                  </a:lnTo>
                  <a:close/>
                </a:path>
                <a:path w="3949065" h="2073910">
                  <a:moveTo>
                    <a:pt x="1495564" y="767834"/>
                  </a:moveTo>
                  <a:lnTo>
                    <a:pt x="1483794" y="790342"/>
                  </a:lnTo>
                  <a:lnTo>
                    <a:pt x="1506301" y="802114"/>
                  </a:lnTo>
                  <a:lnTo>
                    <a:pt x="1518072" y="779606"/>
                  </a:lnTo>
                  <a:lnTo>
                    <a:pt x="1495564" y="767834"/>
                  </a:lnTo>
                  <a:close/>
                </a:path>
                <a:path w="3949065" h="2073910">
                  <a:moveTo>
                    <a:pt x="1450549" y="744292"/>
                  </a:moveTo>
                  <a:lnTo>
                    <a:pt x="1438777" y="766799"/>
                  </a:lnTo>
                  <a:lnTo>
                    <a:pt x="1461286" y="778570"/>
                  </a:lnTo>
                  <a:lnTo>
                    <a:pt x="1473057" y="756062"/>
                  </a:lnTo>
                  <a:lnTo>
                    <a:pt x="1450549" y="744292"/>
                  </a:lnTo>
                  <a:close/>
                </a:path>
                <a:path w="3949065" h="2073910">
                  <a:moveTo>
                    <a:pt x="1405534" y="720749"/>
                  </a:moveTo>
                  <a:lnTo>
                    <a:pt x="1393762" y="743257"/>
                  </a:lnTo>
                  <a:lnTo>
                    <a:pt x="1416270" y="755028"/>
                  </a:lnTo>
                  <a:lnTo>
                    <a:pt x="1428041" y="732520"/>
                  </a:lnTo>
                  <a:lnTo>
                    <a:pt x="1405534" y="720749"/>
                  </a:lnTo>
                  <a:close/>
                </a:path>
                <a:path w="3949065" h="2073910">
                  <a:moveTo>
                    <a:pt x="1360517" y="697207"/>
                  </a:moveTo>
                  <a:lnTo>
                    <a:pt x="1348747" y="719714"/>
                  </a:lnTo>
                  <a:lnTo>
                    <a:pt x="1371255" y="731485"/>
                  </a:lnTo>
                  <a:lnTo>
                    <a:pt x="1383026" y="708977"/>
                  </a:lnTo>
                  <a:lnTo>
                    <a:pt x="1360517" y="697207"/>
                  </a:lnTo>
                  <a:close/>
                </a:path>
                <a:path w="3949065" h="2073910">
                  <a:moveTo>
                    <a:pt x="1315502" y="673663"/>
                  </a:moveTo>
                  <a:lnTo>
                    <a:pt x="1303731" y="696172"/>
                  </a:lnTo>
                  <a:lnTo>
                    <a:pt x="1326239" y="707943"/>
                  </a:lnTo>
                  <a:lnTo>
                    <a:pt x="1338011" y="685435"/>
                  </a:lnTo>
                  <a:lnTo>
                    <a:pt x="1315502" y="673663"/>
                  </a:lnTo>
                  <a:close/>
                </a:path>
                <a:path w="3949065" h="2073910">
                  <a:moveTo>
                    <a:pt x="1270487" y="650121"/>
                  </a:moveTo>
                  <a:lnTo>
                    <a:pt x="1258716" y="672628"/>
                  </a:lnTo>
                  <a:lnTo>
                    <a:pt x="1281224" y="684400"/>
                  </a:lnTo>
                  <a:lnTo>
                    <a:pt x="1292994" y="661892"/>
                  </a:lnTo>
                  <a:lnTo>
                    <a:pt x="1270487" y="650121"/>
                  </a:lnTo>
                  <a:close/>
                </a:path>
                <a:path w="3949065" h="2073910">
                  <a:moveTo>
                    <a:pt x="1225472" y="626578"/>
                  </a:moveTo>
                  <a:lnTo>
                    <a:pt x="1213700" y="649086"/>
                  </a:lnTo>
                  <a:lnTo>
                    <a:pt x="1236209" y="660858"/>
                  </a:lnTo>
                  <a:lnTo>
                    <a:pt x="1247979" y="638350"/>
                  </a:lnTo>
                  <a:lnTo>
                    <a:pt x="1225472" y="626578"/>
                  </a:lnTo>
                  <a:close/>
                </a:path>
                <a:path w="3949065" h="2073910">
                  <a:moveTo>
                    <a:pt x="1180456" y="603036"/>
                  </a:moveTo>
                  <a:lnTo>
                    <a:pt x="1168685" y="625543"/>
                  </a:lnTo>
                  <a:lnTo>
                    <a:pt x="1191192" y="637315"/>
                  </a:lnTo>
                  <a:lnTo>
                    <a:pt x="1202964" y="614806"/>
                  </a:lnTo>
                  <a:lnTo>
                    <a:pt x="1180456" y="603036"/>
                  </a:lnTo>
                  <a:close/>
                </a:path>
                <a:path w="3949065" h="2073910">
                  <a:moveTo>
                    <a:pt x="1135440" y="579493"/>
                  </a:moveTo>
                  <a:lnTo>
                    <a:pt x="1123669" y="602001"/>
                  </a:lnTo>
                  <a:lnTo>
                    <a:pt x="1146177" y="613773"/>
                  </a:lnTo>
                  <a:lnTo>
                    <a:pt x="1157949" y="591265"/>
                  </a:lnTo>
                  <a:lnTo>
                    <a:pt x="1135440" y="579493"/>
                  </a:lnTo>
                  <a:close/>
                </a:path>
                <a:path w="3949065" h="2073910">
                  <a:moveTo>
                    <a:pt x="1090425" y="555951"/>
                  </a:moveTo>
                  <a:lnTo>
                    <a:pt x="1078654" y="578458"/>
                  </a:lnTo>
                  <a:lnTo>
                    <a:pt x="1101162" y="590229"/>
                  </a:lnTo>
                  <a:lnTo>
                    <a:pt x="1112932" y="567721"/>
                  </a:lnTo>
                  <a:lnTo>
                    <a:pt x="1090425" y="555951"/>
                  </a:lnTo>
                  <a:close/>
                </a:path>
                <a:path w="3949065" h="2073910">
                  <a:moveTo>
                    <a:pt x="1045410" y="532408"/>
                  </a:moveTo>
                  <a:lnTo>
                    <a:pt x="1033639" y="554916"/>
                  </a:lnTo>
                  <a:lnTo>
                    <a:pt x="1056145" y="566687"/>
                  </a:lnTo>
                  <a:lnTo>
                    <a:pt x="1067917" y="544179"/>
                  </a:lnTo>
                  <a:lnTo>
                    <a:pt x="1045410" y="532408"/>
                  </a:lnTo>
                  <a:close/>
                </a:path>
                <a:path w="3949065" h="2073910">
                  <a:moveTo>
                    <a:pt x="1000394" y="508866"/>
                  </a:moveTo>
                  <a:lnTo>
                    <a:pt x="988623" y="531373"/>
                  </a:lnTo>
                  <a:lnTo>
                    <a:pt x="1011130" y="543144"/>
                  </a:lnTo>
                  <a:lnTo>
                    <a:pt x="1022902" y="520636"/>
                  </a:lnTo>
                  <a:lnTo>
                    <a:pt x="1000394" y="508866"/>
                  </a:lnTo>
                  <a:close/>
                </a:path>
                <a:path w="3949065" h="2073910">
                  <a:moveTo>
                    <a:pt x="955379" y="485322"/>
                  </a:moveTo>
                  <a:lnTo>
                    <a:pt x="943607" y="507831"/>
                  </a:lnTo>
                  <a:lnTo>
                    <a:pt x="966115" y="519602"/>
                  </a:lnTo>
                  <a:lnTo>
                    <a:pt x="977887" y="497094"/>
                  </a:lnTo>
                  <a:lnTo>
                    <a:pt x="955379" y="485322"/>
                  </a:lnTo>
                  <a:close/>
                </a:path>
                <a:path w="3949065" h="2073910">
                  <a:moveTo>
                    <a:pt x="910363" y="461780"/>
                  </a:moveTo>
                  <a:lnTo>
                    <a:pt x="898592" y="484287"/>
                  </a:lnTo>
                  <a:lnTo>
                    <a:pt x="921100" y="496059"/>
                  </a:lnTo>
                  <a:lnTo>
                    <a:pt x="932872" y="473551"/>
                  </a:lnTo>
                  <a:lnTo>
                    <a:pt x="910363" y="461780"/>
                  </a:lnTo>
                  <a:close/>
                </a:path>
                <a:path w="3949065" h="2073910">
                  <a:moveTo>
                    <a:pt x="865348" y="438237"/>
                  </a:moveTo>
                  <a:lnTo>
                    <a:pt x="853577" y="460745"/>
                  </a:lnTo>
                  <a:lnTo>
                    <a:pt x="876085" y="472517"/>
                  </a:lnTo>
                  <a:lnTo>
                    <a:pt x="887857" y="450009"/>
                  </a:lnTo>
                  <a:lnTo>
                    <a:pt x="865348" y="438237"/>
                  </a:lnTo>
                  <a:close/>
                </a:path>
                <a:path w="3949065" h="2073910">
                  <a:moveTo>
                    <a:pt x="820333" y="414695"/>
                  </a:moveTo>
                  <a:lnTo>
                    <a:pt x="808562" y="437202"/>
                  </a:lnTo>
                  <a:lnTo>
                    <a:pt x="831070" y="448974"/>
                  </a:lnTo>
                  <a:lnTo>
                    <a:pt x="842841" y="426465"/>
                  </a:lnTo>
                  <a:lnTo>
                    <a:pt x="820333" y="414695"/>
                  </a:lnTo>
                  <a:close/>
                </a:path>
                <a:path w="3949065" h="2073910">
                  <a:moveTo>
                    <a:pt x="775318" y="391152"/>
                  </a:moveTo>
                  <a:lnTo>
                    <a:pt x="763546" y="413660"/>
                  </a:lnTo>
                  <a:lnTo>
                    <a:pt x="786055" y="425432"/>
                  </a:lnTo>
                  <a:lnTo>
                    <a:pt x="797825" y="402924"/>
                  </a:lnTo>
                  <a:lnTo>
                    <a:pt x="775318" y="391152"/>
                  </a:lnTo>
                  <a:close/>
                </a:path>
                <a:path w="3949065" h="2073910">
                  <a:moveTo>
                    <a:pt x="730303" y="367610"/>
                  </a:moveTo>
                  <a:lnTo>
                    <a:pt x="718531" y="390117"/>
                  </a:lnTo>
                  <a:lnTo>
                    <a:pt x="741038" y="401888"/>
                  </a:lnTo>
                  <a:lnTo>
                    <a:pt x="752810" y="379380"/>
                  </a:lnTo>
                  <a:lnTo>
                    <a:pt x="730303" y="367610"/>
                  </a:lnTo>
                  <a:close/>
                </a:path>
                <a:path w="3949065" h="2073910">
                  <a:moveTo>
                    <a:pt x="685288" y="344067"/>
                  </a:moveTo>
                  <a:lnTo>
                    <a:pt x="673516" y="366575"/>
                  </a:lnTo>
                  <a:lnTo>
                    <a:pt x="696023" y="378346"/>
                  </a:lnTo>
                  <a:lnTo>
                    <a:pt x="707795" y="355838"/>
                  </a:lnTo>
                  <a:lnTo>
                    <a:pt x="685288" y="344067"/>
                  </a:lnTo>
                  <a:close/>
                </a:path>
                <a:path w="3949065" h="2073910">
                  <a:moveTo>
                    <a:pt x="640273" y="320525"/>
                  </a:moveTo>
                  <a:lnTo>
                    <a:pt x="628501" y="343032"/>
                  </a:lnTo>
                  <a:lnTo>
                    <a:pt x="651008" y="354803"/>
                  </a:lnTo>
                  <a:lnTo>
                    <a:pt x="662779" y="332295"/>
                  </a:lnTo>
                  <a:lnTo>
                    <a:pt x="640273" y="320525"/>
                  </a:lnTo>
                  <a:close/>
                </a:path>
                <a:path w="3949065" h="2073910">
                  <a:moveTo>
                    <a:pt x="595256" y="296981"/>
                  </a:moveTo>
                  <a:lnTo>
                    <a:pt x="583486" y="319490"/>
                  </a:lnTo>
                  <a:lnTo>
                    <a:pt x="605993" y="331261"/>
                  </a:lnTo>
                  <a:lnTo>
                    <a:pt x="617764" y="308753"/>
                  </a:lnTo>
                  <a:lnTo>
                    <a:pt x="595256" y="296981"/>
                  </a:lnTo>
                  <a:close/>
                </a:path>
                <a:path w="3949065" h="2073910">
                  <a:moveTo>
                    <a:pt x="550242" y="273439"/>
                  </a:moveTo>
                  <a:lnTo>
                    <a:pt x="538471" y="295946"/>
                  </a:lnTo>
                  <a:lnTo>
                    <a:pt x="560978" y="307718"/>
                  </a:lnTo>
                  <a:lnTo>
                    <a:pt x="572749" y="285210"/>
                  </a:lnTo>
                  <a:lnTo>
                    <a:pt x="550242" y="273439"/>
                  </a:lnTo>
                  <a:close/>
                </a:path>
                <a:path w="3949065" h="2073910">
                  <a:moveTo>
                    <a:pt x="505226" y="249896"/>
                  </a:moveTo>
                  <a:lnTo>
                    <a:pt x="493454" y="272404"/>
                  </a:lnTo>
                  <a:lnTo>
                    <a:pt x="515962" y="284176"/>
                  </a:lnTo>
                  <a:lnTo>
                    <a:pt x="527734" y="261668"/>
                  </a:lnTo>
                  <a:lnTo>
                    <a:pt x="505226" y="249896"/>
                  </a:lnTo>
                  <a:close/>
                </a:path>
                <a:path w="3949065" h="2073910">
                  <a:moveTo>
                    <a:pt x="460211" y="226354"/>
                  </a:moveTo>
                  <a:lnTo>
                    <a:pt x="448440" y="248861"/>
                  </a:lnTo>
                  <a:lnTo>
                    <a:pt x="470947" y="260633"/>
                  </a:lnTo>
                  <a:lnTo>
                    <a:pt x="482719" y="238126"/>
                  </a:lnTo>
                  <a:lnTo>
                    <a:pt x="460211" y="226354"/>
                  </a:lnTo>
                  <a:close/>
                </a:path>
                <a:path w="3949065" h="2073910">
                  <a:moveTo>
                    <a:pt x="415196" y="202811"/>
                  </a:moveTo>
                  <a:lnTo>
                    <a:pt x="403424" y="225319"/>
                  </a:lnTo>
                  <a:lnTo>
                    <a:pt x="425932" y="237091"/>
                  </a:lnTo>
                  <a:lnTo>
                    <a:pt x="437704" y="214583"/>
                  </a:lnTo>
                  <a:lnTo>
                    <a:pt x="415196" y="202811"/>
                  </a:lnTo>
                  <a:close/>
                </a:path>
                <a:path w="3949065" h="2073910">
                  <a:moveTo>
                    <a:pt x="370180" y="179269"/>
                  </a:moveTo>
                  <a:lnTo>
                    <a:pt x="358409" y="201776"/>
                  </a:lnTo>
                  <a:lnTo>
                    <a:pt x="380917" y="213547"/>
                  </a:lnTo>
                  <a:lnTo>
                    <a:pt x="392689" y="191039"/>
                  </a:lnTo>
                  <a:lnTo>
                    <a:pt x="370180" y="179269"/>
                  </a:lnTo>
                  <a:close/>
                </a:path>
                <a:path w="3949065" h="2073910">
                  <a:moveTo>
                    <a:pt x="325165" y="155726"/>
                  </a:moveTo>
                  <a:lnTo>
                    <a:pt x="313394" y="178234"/>
                  </a:lnTo>
                  <a:lnTo>
                    <a:pt x="335902" y="190005"/>
                  </a:lnTo>
                  <a:lnTo>
                    <a:pt x="347673" y="167497"/>
                  </a:lnTo>
                  <a:lnTo>
                    <a:pt x="325165" y="155726"/>
                  </a:lnTo>
                  <a:close/>
                </a:path>
                <a:path w="3949065" h="2073910">
                  <a:moveTo>
                    <a:pt x="280150" y="132184"/>
                  </a:moveTo>
                  <a:lnTo>
                    <a:pt x="268378" y="154691"/>
                  </a:lnTo>
                  <a:lnTo>
                    <a:pt x="290887" y="166462"/>
                  </a:lnTo>
                  <a:lnTo>
                    <a:pt x="302658" y="143955"/>
                  </a:lnTo>
                  <a:lnTo>
                    <a:pt x="280150" y="132184"/>
                  </a:lnTo>
                  <a:close/>
                </a:path>
                <a:path w="3949065" h="2073910">
                  <a:moveTo>
                    <a:pt x="235135" y="108640"/>
                  </a:moveTo>
                  <a:lnTo>
                    <a:pt x="223363" y="131149"/>
                  </a:lnTo>
                  <a:lnTo>
                    <a:pt x="245871" y="142920"/>
                  </a:lnTo>
                  <a:lnTo>
                    <a:pt x="257643" y="120412"/>
                  </a:lnTo>
                  <a:lnTo>
                    <a:pt x="235135" y="108640"/>
                  </a:lnTo>
                  <a:close/>
                </a:path>
                <a:path w="3949065" h="2073910">
                  <a:moveTo>
                    <a:pt x="190120" y="85098"/>
                  </a:moveTo>
                  <a:lnTo>
                    <a:pt x="178348" y="107605"/>
                  </a:lnTo>
                  <a:lnTo>
                    <a:pt x="200856" y="119377"/>
                  </a:lnTo>
                  <a:lnTo>
                    <a:pt x="212627" y="96869"/>
                  </a:lnTo>
                  <a:lnTo>
                    <a:pt x="190120" y="85098"/>
                  </a:lnTo>
                  <a:close/>
                </a:path>
                <a:path w="3949065" h="2073910">
                  <a:moveTo>
                    <a:pt x="145105" y="61555"/>
                  </a:moveTo>
                  <a:lnTo>
                    <a:pt x="133333" y="84063"/>
                  </a:lnTo>
                  <a:lnTo>
                    <a:pt x="155840" y="95835"/>
                  </a:lnTo>
                  <a:lnTo>
                    <a:pt x="167612" y="73327"/>
                  </a:lnTo>
                  <a:lnTo>
                    <a:pt x="145105" y="61555"/>
                  </a:lnTo>
                  <a:close/>
                </a:path>
                <a:path w="3949065" h="2073910">
                  <a:moveTo>
                    <a:pt x="100089" y="38013"/>
                  </a:moveTo>
                  <a:lnTo>
                    <a:pt x="88318" y="60520"/>
                  </a:lnTo>
                  <a:lnTo>
                    <a:pt x="110825" y="72292"/>
                  </a:lnTo>
                  <a:lnTo>
                    <a:pt x="122596" y="49783"/>
                  </a:lnTo>
                  <a:lnTo>
                    <a:pt x="100089" y="38013"/>
                  </a:lnTo>
                  <a:close/>
                </a:path>
                <a:path w="3949065" h="2073910">
                  <a:moveTo>
                    <a:pt x="0" y="0"/>
                  </a:moveTo>
                  <a:lnTo>
                    <a:pt x="49866" y="69075"/>
                  </a:lnTo>
                  <a:lnTo>
                    <a:pt x="61637" y="46567"/>
                  </a:lnTo>
                  <a:lnTo>
                    <a:pt x="50387" y="40683"/>
                  </a:lnTo>
                  <a:lnTo>
                    <a:pt x="62158" y="18174"/>
                  </a:lnTo>
                  <a:lnTo>
                    <a:pt x="76486" y="18174"/>
                  </a:lnTo>
                  <a:lnTo>
                    <a:pt x="85180" y="1551"/>
                  </a:lnTo>
                  <a:lnTo>
                    <a:pt x="0" y="0"/>
                  </a:lnTo>
                  <a:close/>
                </a:path>
                <a:path w="3949065" h="2073910">
                  <a:moveTo>
                    <a:pt x="73409" y="24059"/>
                  </a:moveTo>
                  <a:lnTo>
                    <a:pt x="61637" y="46567"/>
                  </a:lnTo>
                  <a:lnTo>
                    <a:pt x="65810" y="48750"/>
                  </a:lnTo>
                  <a:lnTo>
                    <a:pt x="77581" y="26242"/>
                  </a:lnTo>
                  <a:lnTo>
                    <a:pt x="73409" y="24059"/>
                  </a:lnTo>
                  <a:close/>
                </a:path>
                <a:path w="3949065" h="2073910">
                  <a:moveTo>
                    <a:pt x="62158" y="18174"/>
                  </a:moveTo>
                  <a:lnTo>
                    <a:pt x="50387" y="40683"/>
                  </a:lnTo>
                  <a:lnTo>
                    <a:pt x="61637" y="46567"/>
                  </a:lnTo>
                  <a:lnTo>
                    <a:pt x="73409" y="24059"/>
                  </a:lnTo>
                  <a:lnTo>
                    <a:pt x="62158" y="18174"/>
                  </a:lnTo>
                  <a:close/>
                </a:path>
                <a:path w="3949065" h="2073910">
                  <a:moveTo>
                    <a:pt x="76486" y="18174"/>
                  </a:moveTo>
                  <a:lnTo>
                    <a:pt x="62158" y="18174"/>
                  </a:lnTo>
                  <a:lnTo>
                    <a:pt x="73409" y="24059"/>
                  </a:lnTo>
                  <a:lnTo>
                    <a:pt x="76486" y="1817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703832" y="2133599"/>
              <a:ext cx="4111752" cy="377952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820890" y="2231203"/>
              <a:ext cx="3955415" cy="3622040"/>
            </a:xfrm>
            <a:custGeom>
              <a:avLst/>
              <a:gdLst/>
              <a:ahLst/>
              <a:cxnLst/>
              <a:rect l="l" t="t" r="r" b="b"/>
              <a:pathLst>
                <a:path w="3955415" h="3622040">
                  <a:moveTo>
                    <a:pt x="3936573" y="3585748"/>
                  </a:moveTo>
                  <a:lnTo>
                    <a:pt x="3919424" y="3604485"/>
                  </a:lnTo>
                  <a:lnTo>
                    <a:pt x="3938160" y="3621634"/>
                  </a:lnTo>
                  <a:lnTo>
                    <a:pt x="3955309" y="3602898"/>
                  </a:lnTo>
                  <a:lnTo>
                    <a:pt x="3936573" y="3585748"/>
                  </a:lnTo>
                  <a:close/>
                </a:path>
                <a:path w="3955415" h="3622040">
                  <a:moveTo>
                    <a:pt x="3899099" y="3551450"/>
                  </a:moveTo>
                  <a:lnTo>
                    <a:pt x="3881950" y="3570187"/>
                  </a:lnTo>
                  <a:lnTo>
                    <a:pt x="3900686" y="3587336"/>
                  </a:lnTo>
                  <a:lnTo>
                    <a:pt x="3917835" y="3568600"/>
                  </a:lnTo>
                  <a:lnTo>
                    <a:pt x="3899099" y="3551450"/>
                  </a:lnTo>
                  <a:close/>
                </a:path>
                <a:path w="3955415" h="3622040">
                  <a:moveTo>
                    <a:pt x="3861625" y="3517152"/>
                  </a:moveTo>
                  <a:lnTo>
                    <a:pt x="3844476" y="3535889"/>
                  </a:lnTo>
                  <a:lnTo>
                    <a:pt x="3863213" y="3553038"/>
                  </a:lnTo>
                  <a:lnTo>
                    <a:pt x="3880361" y="3534301"/>
                  </a:lnTo>
                  <a:lnTo>
                    <a:pt x="3861625" y="3517152"/>
                  </a:lnTo>
                  <a:close/>
                </a:path>
                <a:path w="3955415" h="3622040">
                  <a:moveTo>
                    <a:pt x="3824151" y="3482854"/>
                  </a:moveTo>
                  <a:lnTo>
                    <a:pt x="3807002" y="3501591"/>
                  </a:lnTo>
                  <a:lnTo>
                    <a:pt x="3825739" y="3518740"/>
                  </a:lnTo>
                  <a:lnTo>
                    <a:pt x="3842889" y="3500003"/>
                  </a:lnTo>
                  <a:lnTo>
                    <a:pt x="3824151" y="3482854"/>
                  </a:lnTo>
                  <a:close/>
                </a:path>
                <a:path w="3955415" h="3622040">
                  <a:moveTo>
                    <a:pt x="3786677" y="3448556"/>
                  </a:moveTo>
                  <a:lnTo>
                    <a:pt x="3769528" y="3467293"/>
                  </a:lnTo>
                  <a:lnTo>
                    <a:pt x="3788265" y="3484442"/>
                  </a:lnTo>
                  <a:lnTo>
                    <a:pt x="3805415" y="3465705"/>
                  </a:lnTo>
                  <a:lnTo>
                    <a:pt x="3786677" y="3448556"/>
                  </a:lnTo>
                  <a:close/>
                </a:path>
                <a:path w="3955415" h="3622040">
                  <a:moveTo>
                    <a:pt x="3749203" y="3414258"/>
                  </a:moveTo>
                  <a:lnTo>
                    <a:pt x="3732055" y="3432995"/>
                  </a:lnTo>
                  <a:lnTo>
                    <a:pt x="3750792" y="3450144"/>
                  </a:lnTo>
                  <a:lnTo>
                    <a:pt x="3767941" y="3431407"/>
                  </a:lnTo>
                  <a:lnTo>
                    <a:pt x="3749203" y="3414258"/>
                  </a:lnTo>
                  <a:close/>
                </a:path>
                <a:path w="3955415" h="3622040">
                  <a:moveTo>
                    <a:pt x="3711729" y="3379960"/>
                  </a:moveTo>
                  <a:lnTo>
                    <a:pt x="3694581" y="3398697"/>
                  </a:lnTo>
                  <a:lnTo>
                    <a:pt x="3713318" y="3415846"/>
                  </a:lnTo>
                  <a:lnTo>
                    <a:pt x="3730467" y="3397109"/>
                  </a:lnTo>
                  <a:lnTo>
                    <a:pt x="3711729" y="3379960"/>
                  </a:lnTo>
                  <a:close/>
                </a:path>
                <a:path w="3955415" h="3622040">
                  <a:moveTo>
                    <a:pt x="3674256" y="3345662"/>
                  </a:moveTo>
                  <a:lnTo>
                    <a:pt x="3657107" y="3364399"/>
                  </a:lnTo>
                  <a:lnTo>
                    <a:pt x="3675844" y="3381548"/>
                  </a:lnTo>
                  <a:lnTo>
                    <a:pt x="3692993" y="3362811"/>
                  </a:lnTo>
                  <a:lnTo>
                    <a:pt x="3674256" y="3345662"/>
                  </a:lnTo>
                  <a:close/>
                </a:path>
                <a:path w="3955415" h="3622040">
                  <a:moveTo>
                    <a:pt x="3636782" y="3311364"/>
                  </a:moveTo>
                  <a:lnTo>
                    <a:pt x="3619633" y="3330101"/>
                  </a:lnTo>
                  <a:lnTo>
                    <a:pt x="3638370" y="3347250"/>
                  </a:lnTo>
                  <a:lnTo>
                    <a:pt x="3655519" y="3328513"/>
                  </a:lnTo>
                  <a:lnTo>
                    <a:pt x="3636782" y="3311364"/>
                  </a:lnTo>
                  <a:close/>
                </a:path>
                <a:path w="3955415" h="3622040">
                  <a:moveTo>
                    <a:pt x="3599309" y="3277066"/>
                  </a:moveTo>
                  <a:lnTo>
                    <a:pt x="3582159" y="3295803"/>
                  </a:lnTo>
                  <a:lnTo>
                    <a:pt x="3600897" y="3312952"/>
                  </a:lnTo>
                  <a:lnTo>
                    <a:pt x="3618045" y="3294216"/>
                  </a:lnTo>
                  <a:lnTo>
                    <a:pt x="3599309" y="3277066"/>
                  </a:lnTo>
                  <a:close/>
                </a:path>
                <a:path w="3955415" h="3622040">
                  <a:moveTo>
                    <a:pt x="3561835" y="3242768"/>
                  </a:moveTo>
                  <a:lnTo>
                    <a:pt x="3544685" y="3261506"/>
                  </a:lnTo>
                  <a:lnTo>
                    <a:pt x="3563423" y="3278654"/>
                  </a:lnTo>
                  <a:lnTo>
                    <a:pt x="3580571" y="3259917"/>
                  </a:lnTo>
                  <a:lnTo>
                    <a:pt x="3561835" y="3242768"/>
                  </a:lnTo>
                  <a:close/>
                </a:path>
                <a:path w="3955415" h="3622040">
                  <a:moveTo>
                    <a:pt x="3524361" y="3208470"/>
                  </a:moveTo>
                  <a:lnTo>
                    <a:pt x="3507211" y="3227207"/>
                  </a:lnTo>
                  <a:lnTo>
                    <a:pt x="3525949" y="3244355"/>
                  </a:lnTo>
                  <a:lnTo>
                    <a:pt x="3543098" y="3225619"/>
                  </a:lnTo>
                  <a:lnTo>
                    <a:pt x="3524361" y="3208470"/>
                  </a:lnTo>
                  <a:close/>
                </a:path>
                <a:path w="3955415" h="3622040">
                  <a:moveTo>
                    <a:pt x="3486887" y="3174171"/>
                  </a:moveTo>
                  <a:lnTo>
                    <a:pt x="3469739" y="3192909"/>
                  </a:lnTo>
                  <a:lnTo>
                    <a:pt x="3488475" y="3210058"/>
                  </a:lnTo>
                  <a:lnTo>
                    <a:pt x="3505624" y="3191322"/>
                  </a:lnTo>
                  <a:lnTo>
                    <a:pt x="3486887" y="3174171"/>
                  </a:lnTo>
                  <a:close/>
                </a:path>
                <a:path w="3955415" h="3622040">
                  <a:moveTo>
                    <a:pt x="3449413" y="3139874"/>
                  </a:moveTo>
                  <a:lnTo>
                    <a:pt x="3432265" y="3158611"/>
                  </a:lnTo>
                  <a:lnTo>
                    <a:pt x="3451001" y="3175760"/>
                  </a:lnTo>
                  <a:lnTo>
                    <a:pt x="3468150" y="3157023"/>
                  </a:lnTo>
                  <a:lnTo>
                    <a:pt x="3449413" y="3139874"/>
                  </a:lnTo>
                  <a:close/>
                </a:path>
                <a:path w="3955415" h="3622040">
                  <a:moveTo>
                    <a:pt x="3411940" y="3105576"/>
                  </a:moveTo>
                  <a:lnTo>
                    <a:pt x="3394791" y="3124313"/>
                  </a:lnTo>
                  <a:lnTo>
                    <a:pt x="3413527" y="3141461"/>
                  </a:lnTo>
                  <a:lnTo>
                    <a:pt x="3430676" y="3122725"/>
                  </a:lnTo>
                  <a:lnTo>
                    <a:pt x="3411940" y="3105576"/>
                  </a:lnTo>
                  <a:close/>
                </a:path>
                <a:path w="3955415" h="3622040">
                  <a:moveTo>
                    <a:pt x="3374466" y="3071277"/>
                  </a:moveTo>
                  <a:lnTo>
                    <a:pt x="3357317" y="3090015"/>
                  </a:lnTo>
                  <a:lnTo>
                    <a:pt x="3376053" y="3107164"/>
                  </a:lnTo>
                  <a:lnTo>
                    <a:pt x="3393202" y="3088427"/>
                  </a:lnTo>
                  <a:lnTo>
                    <a:pt x="3374466" y="3071277"/>
                  </a:lnTo>
                  <a:close/>
                </a:path>
                <a:path w="3955415" h="3622040">
                  <a:moveTo>
                    <a:pt x="3336992" y="3036980"/>
                  </a:moveTo>
                  <a:lnTo>
                    <a:pt x="3319843" y="3055717"/>
                  </a:lnTo>
                  <a:lnTo>
                    <a:pt x="3338579" y="3072866"/>
                  </a:lnTo>
                  <a:lnTo>
                    <a:pt x="3355729" y="3054129"/>
                  </a:lnTo>
                  <a:lnTo>
                    <a:pt x="3336992" y="3036980"/>
                  </a:lnTo>
                  <a:close/>
                </a:path>
                <a:path w="3955415" h="3622040">
                  <a:moveTo>
                    <a:pt x="3299518" y="3002682"/>
                  </a:moveTo>
                  <a:lnTo>
                    <a:pt x="3282369" y="3021418"/>
                  </a:lnTo>
                  <a:lnTo>
                    <a:pt x="3301105" y="3038567"/>
                  </a:lnTo>
                  <a:lnTo>
                    <a:pt x="3318255" y="3019831"/>
                  </a:lnTo>
                  <a:lnTo>
                    <a:pt x="3299518" y="3002682"/>
                  </a:lnTo>
                  <a:close/>
                </a:path>
                <a:path w="3955415" h="3622040">
                  <a:moveTo>
                    <a:pt x="3262044" y="2968383"/>
                  </a:moveTo>
                  <a:lnTo>
                    <a:pt x="3244895" y="2987121"/>
                  </a:lnTo>
                  <a:lnTo>
                    <a:pt x="3263633" y="3004270"/>
                  </a:lnTo>
                  <a:lnTo>
                    <a:pt x="3280782" y="2985533"/>
                  </a:lnTo>
                  <a:lnTo>
                    <a:pt x="3262044" y="2968383"/>
                  </a:lnTo>
                  <a:close/>
                </a:path>
                <a:path w="3955415" h="3622040">
                  <a:moveTo>
                    <a:pt x="3224570" y="2934086"/>
                  </a:moveTo>
                  <a:lnTo>
                    <a:pt x="3207421" y="2952823"/>
                  </a:lnTo>
                  <a:lnTo>
                    <a:pt x="3226159" y="2969972"/>
                  </a:lnTo>
                  <a:lnTo>
                    <a:pt x="3243308" y="2951234"/>
                  </a:lnTo>
                  <a:lnTo>
                    <a:pt x="3224570" y="2934086"/>
                  </a:lnTo>
                  <a:close/>
                </a:path>
                <a:path w="3955415" h="3622040">
                  <a:moveTo>
                    <a:pt x="3187098" y="2899788"/>
                  </a:moveTo>
                  <a:lnTo>
                    <a:pt x="3169947" y="2918524"/>
                  </a:lnTo>
                  <a:lnTo>
                    <a:pt x="3188685" y="2935673"/>
                  </a:lnTo>
                  <a:lnTo>
                    <a:pt x="3205834" y="2916937"/>
                  </a:lnTo>
                  <a:lnTo>
                    <a:pt x="3187098" y="2899788"/>
                  </a:lnTo>
                  <a:close/>
                </a:path>
                <a:path w="3955415" h="3622040">
                  <a:moveTo>
                    <a:pt x="3149624" y="2865490"/>
                  </a:moveTo>
                  <a:lnTo>
                    <a:pt x="3132474" y="2884227"/>
                  </a:lnTo>
                  <a:lnTo>
                    <a:pt x="3151211" y="2901375"/>
                  </a:lnTo>
                  <a:lnTo>
                    <a:pt x="3168360" y="2882639"/>
                  </a:lnTo>
                  <a:lnTo>
                    <a:pt x="3149624" y="2865490"/>
                  </a:lnTo>
                  <a:close/>
                </a:path>
                <a:path w="3955415" h="3622040">
                  <a:moveTo>
                    <a:pt x="3112150" y="2831191"/>
                  </a:moveTo>
                  <a:lnTo>
                    <a:pt x="3095001" y="2849929"/>
                  </a:lnTo>
                  <a:lnTo>
                    <a:pt x="3113737" y="2867078"/>
                  </a:lnTo>
                  <a:lnTo>
                    <a:pt x="3130886" y="2848340"/>
                  </a:lnTo>
                  <a:lnTo>
                    <a:pt x="3112150" y="2831191"/>
                  </a:lnTo>
                  <a:close/>
                </a:path>
                <a:path w="3955415" h="3622040">
                  <a:moveTo>
                    <a:pt x="3074676" y="2796894"/>
                  </a:moveTo>
                  <a:lnTo>
                    <a:pt x="3057527" y="2815630"/>
                  </a:lnTo>
                  <a:lnTo>
                    <a:pt x="3076263" y="2832780"/>
                  </a:lnTo>
                  <a:lnTo>
                    <a:pt x="3093412" y="2814043"/>
                  </a:lnTo>
                  <a:lnTo>
                    <a:pt x="3074676" y="2796894"/>
                  </a:lnTo>
                  <a:close/>
                </a:path>
                <a:path w="3955415" h="3622040">
                  <a:moveTo>
                    <a:pt x="3037202" y="2762596"/>
                  </a:moveTo>
                  <a:lnTo>
                    <a:pt x="3020053" y="2781333"/>
                  </a:lnTo>
                  <a:lnTo>
                    <a:pt x="3038789" y="2798481"/>
                  </a:lnTo>
                  <a:lnTo>
                    <a:pt x="3055938" y="2779745"/>
                  </a:lnTo>
                  <a:lnTo>
                    <a:pt x="3037202" y="2762596"/>
                  </a:lnTo>
                  <a:close/>
                </a:path>
                <a:path w="3955415" h="3622040">
                  <a:moveTo>
                    <a:pt x="2999728" y="2728297"/>
                  </a:moveTo>
                  <a:lnTo>
                    <a:pt x="2982579" y="2747035"/>
                  </a:lnTo>
                  <a:lnTo>
                    <a:pt x="3001316" y="2764184"/>
                  </a:lnTo>
                  <a:lnTo>
                    <a:pt x="3018464" y="2745447"/>
                  </a:lnTo>
                  <a:lnTo>
                    <a:pt x="2999728" y="2728297"/>
                  </a:lnTo>
                  <a:close/>
                </a:path>
                <a:path w="3955415" h="3622040">
                  <a:moveTo>
                    <a:pt x="2962254" y="2694000"/>
                  </a:moveTo>
                  <a:lnTo>
                    <a:pt x="2945105" y="2712737"/>
                  </a:lnTo>
                  <a:lnTo>
                    <a:pt x="2963842" y="2729886"/>
                  </a:lnTo>
                  <a:lnTo>
                    <a:pt x="2980992" y="2711149"/>
                  </a:lnTo>
                  <a:lnTo>
                    <a:pt x="2962254" y="2694000"/>
                  </a:lnTo>
                  <a:close/>
                </a:path>
                <a:path w="3955415" h="3622040">
                  <a:moveTo>
                    <a:pt x="2924780" y="2659702"/>
                  </a:moveTo>
                  <a:lnTo>
                    <a:pt x="2907631" y="2678438"/>
                  </a:lnTo>
                  <a:lnTo>
                    <a:pt x="2926369" y="2695587"/>
                  </a:lnTo>
                  <a:lnTo>
                    <a:pt x="2943518" y="2676851"/>
                  </a:lnTo>
                  <a:lnTo>
                    <a:pt x="2924780" y="2659702"/>
                  </a:lnTo>
                  <a:close/>
                </a:path>
                <a:path w="3955415" h="3622040">
                  <a:moveTo>
                    <a:pt x="2887306" y="2625403"/>
                  </a:moveTo>
                  <a:lnTo>
                    <a:pt x="2870158" y="2644141"/>
                  </a:lnTo>
                  <a:lnTo>
                    <a:pt x="2888895" y="2661290"/>
                  </a:lnTo>
                  <a:lnTo>
                    <a:pt x="2906044" y="2642553"/>
                  </a:lnTo>
                  <a:lnTo>
                    <a:pt x="2887306" y="2625403"/>
                  </a:lnTo>
                  <a:close/>
                </a:path>
                <a:path w="3955415" h="3622040">
                  <a:moveTo>
                    <a:pt x="2849833" y="2591106"/>
                  </a:moveTo>
                  <a:lnTo>
                    <a:pt x="2832684" y="2609843"/>
                  </a:lnTo>
                  <a:lnTo>
                    <a:pt x="2851421" y="2626992"/>
                  </a:lnTo>
                  <a:lnTo>
                    <a:pt x="2868570" y="2608254"/>
                  </a:lnTo>
                  <a:lnTo>
                    <a:pt x="2849833" y="2591106"/>
                  </a:lnTo>
                  <a:close/>
                </a:path>
                <a:path w="3955415" h="3622040">
                  <a:moveTo>
                    <a:pt x="2812360" y="2556808"/>
                  </a:moveTo>
                  <a:lnTo>
                    <a:pt x="2795210" y="2575544"/>
                  </a:lnTo>
                  <a:lnTo>
                    <a:pt x="2813947" y="2592693"/>
                  </a:lnTo>
                  <a:lnTo>
                    <a:pt x="2831096" y="2573957"/>
                  </a:lnTo>
                  <a:lnTo>
                    <a:pt x="2812360" y="2556808"/>
                  </a:lnTo>
                  <a:close/>
                </a:path>
                <a:path w="3955415" h="3622040">
                  <a:moveTo>
                    <a:pt x="2774886" y="2522510"/>
                  </a:moveTo>
                  <a:lnTo>
                    <a:pt x="2757737" y="2541247"/>
                  </a:lnTo>
                  <a:lnTo>
                    <a:pt x="2776474" y="2558395"/>
                  </a:lnTo>
                  <a:lnTo>
                    <a:pt x="2793622" y="2539659"/>
                  </a:lnTo>
                  <a:lnTo>
                    <a:pt x="2774886" y="2522510"/>
                  </a:lnTo>
                  <a:close/>
                </a:path>
                <a:path w="3955415" h="3622040">
                  <a:moveTo>
                    <a:pt x="2737412" y="2488211"/>
                  </a:moveTo>
                  <a:lnTo>
                    <a:pt x="2720263" y="2506949"/>
                  </a:lnTo>
                  <a:lnTo>
                    <a:pt x="2739000" y="2524098"/>
                  </a:lnTo>
                  <a:lnTo>
                    <a:pt x="2756148" y="2505360"/>
                  </a:lnTo>
                  <a:lnTo>
                    <a:pt x="2737412" y="2488211"/>
                  </a:lnTo>
                  <a:close/>
                </a:path>
                <a:path w="3955415" h="3622040">
                  <a:moveTo>
                    <a:pt x="2699938" y="2453914"/>
                  </a:moveTo>
                  <a:lnTo>
                    <a:pt x="2682789" y="2472650"/>
                  </a:lnTo>
                  <a:lnTo>
                    <a:pt x="2701526" y="2489800"/>
                  </a:lnTo>
                  <a:lnTo>
                    <a:pt x="2718675" y="2471063"/>
                  </a:lnTo>
                  <a:lnTo>
                    <a:pt x="2699938" y="2453914"/>
                  </a:lnTo>
                  <a:close/>
                </a:path>
                <a:path w="3955415" h="3622040">
                  <a:moveTo>
                    <a:pt x="2662464" y="2419616"/>
                  </a:moveTo>
                  <a:lnTo>
                    <a:pt x="2645316" y="2438353"/>
                  </a:lnTo>
                  <a:lnTo>
                    <a:pt x="2664052" y="2455501"/>
                  </a:lnTo>
                  <a:lnTo>
                    <a:pt x="2681201" y="2436765"/>
                  </a:lnTo>
                  <a:lnTo>
                    <a:pt x="2662464" y="2419616"/>
                  </a:lnTo>
                  <a:close/>
                </a:path>
                <a:path w="3955415" h="3622040">
                  <a:moveTo>
                    <a:pt x="2624990" y="2385317"/>
                  </a:moveTo>
                  <a:lnTo>
                    <a:pt x="2607842" y="2404055"/>
                  </a:lnTo>
                  <a:lnTo>
                    <a:pt x="2626578" y="2421204"/>
                  </a:lnTo>
                  <a:lnTo>
                    <a:pt x="2643728" y="2402467"/>
                  </a:lnTo>
                  <a:lnTo>
                    <a:pt x="2624990" y="2385317"/>
                  </a:lnTo>
                  <a:close/>
                </a:path>
                <a:path w="3955415" h="3622040">
                  <a:moveTo>
                    <a:pt x="2587517" y="2351020"/>
                  </a:moveTo>
                  <a:lnTo>
                    <a:pt x="2570368" y="2369757"/>
                  </a:lnTo>
                  <a:lnTo>
                    <a:pt x="2589105" y="2386906"/>
                  </a:lnTo>
                  <a:lnTo>
                    <a:pt x="2606254" y="2368169"/>
                  </a:lnTo>
                  <a:lnTo>
                    <a:pt x="2587517" y="2351020"/>
                  </a:lnTo>
                  <a:close/>
                </a:path>
                <a:path w="3955415" h="3622040">
                  <a:moveTo>
                    <a:pt x="2550043" y="2316722"/>
                  </a:moveTo>
                  <a:lnTo>
                    <a:pt x="2532894" y="2335458"/>
                  </a:lnTo>
                  <a:lnTo>
                    <a:pt x="2551631" y="2352607"/>
                  </a:lnTo>
                  <a:lnTo>
                    <a:pt x="2568780" y="2333871"/>
                  </a:lnTo>
                  <a:lnTo>
                    <a:pt x="2550043" y="2316722"/>
                  </a:lnTo>
                  <a:close/>
                </a:path>
                <a:path w="3955415" h="3622040">
                  <a:moveTo>
                    <a:pt x="2512569" y="2282423"/>
                  </a:moveTo>
                  <a:lnTo>
                    <a:pt x="2495420" y="2301161"/>
                  </a:lnTo>
                  <a:lnTo>
                    <a:pt x="2514158" y="2318310"/>
                  </a:lnTo>
                  <a:lnTo>
                    <a:pt x="2531306" y="2299573"/>
                  </a:lnTo>
                  <a:lnTo>
                    <a:pt x="2512569" y="2282423"/>
                  </a:lnTo>
                  <a:close/>
                </a:path>
                <a:path w="3955415" h="3622040">
                  <a:moveTo>
                    <a:pt x="2475096" y="2248126"/>
                  </a:moveTo>
                  <a:lnTo>
                    <a:pt x="2457946" y="2266863"/>
                  </a:lnTo>
                  <a:lnTo>
                    <a:pt x="2476684" y="2284012"/>
                  </a:lnTo>
                  <a:lnTo>
                    <a:pt x="2493832" y="2265274"/>
                  </a:lnTo>
                  <a:lnTo>
                    <a:pt x="2475096" y="2248126"/>
                  </a:lnTo>
                  <a:close/>
                </a:path>
                <a:path w="3955415" h="3622040">
                  <a:moveTo>
                    <a:pt x="2437622" y="2213828"/>
                  </a:moveTo>
                  <a:lnTo>
                    <a:pt x="2420473" y="2232564"/>
                  </a:lnTo>
                  <a:lnTo>
                    <a:pt x="2439210" y="2249714"/>
                  </a:lnTo>
                  <a:lnTo>
                    <a:pt x="2456359" y="2230977"/>
                  </a:lnTo>
                  <a:lnTo>
                    <a:pt x="2437622" y="2213828"/>
                  </a:lnTo>
                  <a:close/>
                </a:path>
                <a:path w="3955415" h="3622040">
                  <a:moveTo>
                    <a:pt x="2400148" y="2179530"/>
                  </a:moveTo>
                  <a:lnTo>
                    <a:pt x="2383000" y="2198267"/>
                  </a:lnTo>
                  <a:lnTo>
                    <a:pt x="2401736" y="2215415"/>
                  </a:lnTo>
                  <a:lnTo>
                    <a:pt x="2418885" y="2196679"/>
                  </a:lnTo>
                  <a:lnTo>
                    <a:pt x="2400148" y="2179530"/>
                  </a:lnTo>
                  <a:close/>
                </a:path>
                <a:path w="3955415" h="3622040">
                  <a:moveTo>
                    <a:pt x="2362674" y="2145231"/>
                  </a:moveTo>
                  <a:lnTo>
                    <a:pt x="2345526" y="2163969"/>
                  </a:lnTo>
                  <a:lnTo>
                    <a:pt x="2364262" y="2181118"/>
                  </a:lnTo>
                  <a:lnTo>
                    <a:pt x="2381411" y="2162380"/>
                  </a:lnTo>
                  <a:lnTo>
                    <a:pt x="2362674" y="2145231"/>
                  </a:lnTo>
                  <a:close/>
                </a:path>
                <a:path w="3955415" h="3622040">
                  <a:moveTo>
                    <a:pt x="2325201" y="2110934"/>
                  </a:moveTo>
                  <a:lnTo>
                    <a:pt x="2308052" y="2129671"/>
                  </a:lnTo>
                  <a:lnTo>
                    <a:pt x="2326788" y="2146820"/>
                  </a:lnTo>
                  <a:lnTo>
                    <a:pt x="2343937" y="2128083"/>
                  </a:lnTo>
                  <a:lnTo>
                    <a:pt x="2325201" y="2110934"/>
                  </a:lnTo>
                  <a:close/>
                </a:path>
                <a:path w="3955415" h="3622040">
                  <a:moveTo>
                    <a:pt x="2287727" y="2076636"/>
                  </a:moveTo>
                  <a:lnTo>
                    <a:pt x="2270578" y="2095373"/>
                  </a:lnTo>
                  <a:lnTo>
                    <a:pt x="2289314" y="2112521"/>
                  </a:lnTo>
                  <a:lnTo>
                    <a:pt x="2306464" y="2093785"/>
                  </a:lnTo>
                  <a:lnTo>
                    <a:pt x="2287727" y="2076636"/>
                  </a:lnTo>
                  <a:close/>
                </a:path>
                <a:path w="3955415" h="3622040">
                  <a:moveTo>
                    <a:pt x="2250253" y="2042337"/>
                  </a:moveTo>
                  <a:lnTo>
                    <a:pt x="2233104" y="2061075"/>
                  </a:lnTo>
                  <a:lnTo>
                    <a:pt x="2251842" y="2078224"/>
                  </a:lnTo>
                  <a:lnTo>
                    <a:pt x="2268990" y="2059487"/>
                  </a:lnTo>
                  <a:lnTo>
                    <a:pt x="2250253" y="2042337"/>
                  </a:lnTo>
                  <a:close/>
                </a:path>
                <a:path w="3955415" h="3622040">
                  <a:moveTo>
                    <a:pt x="2212779" y="2008040"/>
                  </a:moveTo>
                  <a:lnTo>
                    <a:pt x="2195630" y="2026777"/>
                  </a:lnTo>
                  <a:lnTo>
                    <a:pt x="2214368" y="2043926"/>
                  </a:lnTo>
                  <a:lnTo>
                    <a:pt x="2231517" y="2025188"/>
                  </a:lnTo>
                  <a:lnTo>
                    <a:pt x="2212779" y="2008040"/>
                  </a:lnTo>
                  <a:close/>
                </a:path>
                <a:path w="3955415" h="3622040">
                  <a:moveTo>
                    <a:pt x="2175305" y="1973742"/>
                  </a:moveTo>
                  <a:lnTo>
                    <a:pt x="2158156" y="1992478"/>
                  </a:lnTo>
                  <a:lnTo>
                    <a:pt x="2176894" y="2009627"/>
                  </a:lnTo>
                  <a:lnTo>
                    <a:pt x="2194043" y="1990891"/>
                  </a:lnTo>
                  <a:lnTo>
                    <a:pt x="2175305" y="1973742"/>
                  </a:lnTo>
                  <a:close/>
                </a:path>
                <a:path w="3955415" h="3622040">
                  <a:moveTo>
                    <a:pt x="2137832" y="1939443"/>
                  </a:moveTo>
                  <a:lnTo>
                    <a:pt x="2120682" y="1958181"/>
                  </a:lnTo>
                  <a:lnTo>
                    <a:pt x="2139420" y="1975330"/>
                  </a:lnTo>
                  <a:lnTo>
                    <a:pt x="2156569" y="1956593"/>
                  </a:lnTo>
                  <a:lnTo>
                    <a:pt x="2137832" y="1939443"/>
                  </a:lnTo>
                  <a:close/>
                </a:path>
                <a:path w="3955415" h="3622040">
                  <a:moveTo>
                    <a:pt x="2100359" y="1905146"/>
                  </a:moveTo>
                  <a:lnTo>
                    <a:pt x="2083210" y="1923883"/>
                  </a:lnTo>
                  <a:lnTo>
                    <a:pt x="2101946" y="1941032"/>
                  </a:lnTo>
                  <a:lnTo>
                    <a:pt x="2119095" y="1922294"/>
                  </a:lnTo>
                  <a:lnTo>
                    <a:pt x="2100359" y="1905146"/>
                  </a:lnTo>
                  <a:close/>
                </a:path>
                <a:path w="3955415" h="3622040">
                  <a:moveTo>
                    <a:pt x="2062885" y="1870848"/>
                  </a:moveTo>
                  <a:lnTo>
                    <a:pt x="2045736" y="1889584"/>
                  </a:lnTo>
                  <a:lnTo>
                    <a:pt x="2064472" y="1906734"/>
                  </a:lnTo>
                  <a:lnTo>
                    <a:pt x="2081621" y="1887997"/>
                  </a:lnTo>
                  <a:lnTo>
                    <a:pt x="2062885" y="1870848"/>
                  </a:lnTo>
                  <a:close/>
                </a:path>
                <a:path w="3955415" h="3622040">
                  <a:moveTo>
                    <a:pt x="2025411" y="1836550"/>
                  </a:moveTo>
                  <a:lnTo>
                    <a:pt x="2008262" y="1855287"/>
                  </a:lnTo>
                  <a:lnTo>
                    <a:pt x="2026998" y="1872435"/>
                  </a:lnTo>
                  <a:lnTo>
                    <a:pt x="2044147" y="1853699"/>
                  </a:lnTo>
                  <a:lnTo>
                    <a:pt x="2025411" y="1836550"/>
                  </a:lnTo>
                  <a:close/>
                </a:path>
                <a:path w="3955415" h="3622040">
                  <a:moveTo>
                    <a:pt x="1987937" y="1802251"/>
                  </a:moveTo>
                  <a:lnTo>
                    <a:pt x="1970788" y="1820989"/>
                  </a:lnTo>
                  <a:lnTo>
                    <a:pt x="1989524" y="1838138"/>
                  </a:lnTo>
                  <a:lnTo>
                    <a:pt x="2006673" y="1819400"/>
                  </a:lnTo>
                  <a:lnTo>
                    <a:pt x="1987937" y="1802251"/>
                  </a:lnTo>
                  <a:close/>
                </a:path>
                <a:path w="3955415" h="3622040">
                  <a:moveTo>
                    <a:pt x="1950463" y="1767954"/>
                  </a:moveTo>
                  <a:lnTo>
                    <a:pt x="1933314" y="1786691"/>
                  </a:lnTo>
                  <a:lnTo>
                    <a:pt x="1952050" y="1803840"/>
                  </a:lnTo>
                  <a:lnTo>
                    <a:pt x="1969201" y="1785103"/>
                  </a:lnTo>
                  <a:lnTo>
                    <a:pt x="1950463" y="1767954"/>
                  </a:lnTo>
                  <a:close/>
                </a:path>
                <a:path w="3955415" h="3622040">
                  <a:moveTo>
                    <a:pt x="1912989" y="1733656"/>
                  </a:moveTo>
                  <a:lnTo>
                    <a:pt x="1895840" y="1752392"/>
                  </a:lnTo>
                  <a:lnTo>
                    <a:pt x="1914578" y="1769541"/>
                  </a:lnTo>
                  <a:lnTo>
                    <a:pt x="1931727" y="1750805"/>
                  </a:lnTo>
                  <a:lnTo>
                    <a:pt x="1912989" y="1733656"/>
                  </a:lnTo>
                  <a:close/>
                </a:path>
                <a:path w="3955415" h="3622040">
                  <a:moveTo>
                    <a:pt x="1875515" y="1699357"/>
                  </a:moveTo>
                  <a:lnTo>
                    <a:pt x="1858366" y="1718095"/>
                  </a:lnTo>
                  <a:lnTo>
                    <a:pt x="1877104" y="1735244"/>
                  </a:lnTo>
                  <a:lnTo>
                    <a:pt x="1894253" y="1716507"/>
                  </a:lnTo>
                  <a:lnTo>
                    <a:pt x="1875515" y="1699357"/>
                  </a:lnTo>
                  <a:close/>
                </a:path>
                <a:path w="3955415" h="3622040">
                  <a:moveTo>
                    <a:pt x="1838041" y="1665060"/>
                  </a:moveTo>
                  <a:lnTo>
                    <a:pt x="1820892" y="1683797"/>
                  </a:lnTo>
                  <a:lnTo>
                    <a:pt x="1839630" y="1700946"/>
                  </a:lnTo>
                  <a:lnTo>
                    <a:pt x="1856779" y="1682208"/>
                  </a:lnTo>
                  <a:lnTo>
                    <a:pt x="1838041" y="1665060"/>
                  </a:lnTo>
                  <a:close/>
                </a:path>
                <a:path w="3955415" h="3622040">
                  <a:moveTo>
                    <a:pt x="1800567" y="1630762"/>
                  </a:moveTo>
                  <a:lnTo>
                    <a:pt x="1783419" y="1649498"/>
                  </a:lnTo>
                  <a:lnTo>
                    <a:pt x="1802156" y="1666647"/>
                  </a:lnTo>
                  <a:lnTo>
                    <a:pt x="1819305" y="1647911"/>
                  </a:lnTo>
                  <a:lnTo>
                    <a:pt x="1800567" y="1630762"/>
                  </a:lnTo>
                  <a:close/>
                </a:path>
                <a:path w="3955415" h="3622040">
                  <a:moveTo>
                    <a:pt x="1763094" y="1596463"/>
                  </a:moveTo>
                  <a:lnTo>
                    <a:pt x="1745945" y="1615201"/>
                  </a:lnTo>
                  <a:lnTo>
                    <a:pt x="1764682" y="1632350"/>
                  </a:lnTo>
                  <a:lnTo>
                    <a:pt x="1781831" y="1613613"/>
                  </a:lnTo>
                  <a:lnTo>
                    <a:pt x="1763094" y="1596463"/>
                  </a:lnTo>
                  <a:close/>
                </a:path>
                <a:path w="3955415" h="3622040">
                  <a:moveTo>
                    <a:pt x="1725620" y="1562166"/>
                  </a:moveTo>
                  <a:lnTo>
                    <a:pt x="1708471" y="1580903"/>
                  </a:lnTo>
                  <a:lnTo>
                    <a:pt x="1727207" y="1598052"/>
                  </a:lnTo>
                  <a:lnTo>
                    <a:pt x="1744357" y="1579314"/>
                  </a:lnTo>
                  <a:lnTo>
                    <a:pt x="1725620" y="1562166"/>
                  </a:lnTo>
                  <a:close/>
                </a:path>
                <a:path w="3955415" h="3622040">
                  <a:moveTo>
                    <a:pt x="1688146" y="1527868"/>
                  </a:moveTo>
                  <a:lnTo>
                    <a:pt x="1670997" y="1546604"/>
                  </a:lnTo>
                  <a:lnTo>
                    <a:pt x="1689733" y="1563754"/>
                  </a:lnTo>
                  <a:lnTo>
                    <a:pt x="1706883" y="1545017"/>
                  </a:lnTo>
                  <a:lnTo>
                    <a:pt x="1688146" y="1527868"/>
                  </a:lnTo>
                  <a:close/>
                </a:path>
                <a:path w="3955415" h="3622040">
                  <a:moveTo>
                    <a:pt x="1650672" y="1493570"/>
                  </a:moveTo>
                  <a:lnTo>
                    <a:pt x="1633523" y="1512307"/>
                  </a:lnTo>
                  <a:lnTo>
                    <a:pt x="1652259" y="1529455"/>
                  </a:lnTo>
                  <a:lnTo>
                    <a:pt x="1669408" y="1510719"/>
                  </a:lnTo>
                  <a:lnTo>
                    <a:pt x="1650672" y="1493570"/>
                  </a:lnTo>
                  <a:close/>
                </a:path>
                <a:path w="3955415" h="3622040">
                  <a:moveTo>
                    <a:pt x="1613198" y="1459271"/>
                  </a:moveTo>
                  <a:lnTo>
                    <a:pt x="1596049" y="1478009"/>
                  </a:lnTo>
                  <a:lnTo>
                    <a:pt x="1614785" y="1495158"/>
                  </a:lnTo>
                  <a:lnTo>
                    <a:pt x="1631934" y="1476420"/>
                  </a:lnTo>
                  <a:lnTo>
                    <a:pt x="1613198" y="1459271"/>
                  </a:lnTo>
                  <a:close/>
                </a:path>
                <a:path w="3955415" h="3622040">
                  <a:moveTo>
                    <a:pt x="1575724" y="1424974"/>
                  </a:moveTo>
                  <a:lnTo>
                    <a:pt x="1558575" y="1443711"/>
                  </a:lnTo>
                  <a:lnTo>
                    <a:pt x="1577312" y="1460860"/>
                  </a:lnTo>
                  <a:lnTo>
                    <a:pt x="1594460" y="1442123"/>
                  </a:lnTo>
                  <a:lnTo>
                    <a:pt x="1575724" y="1424974"/>
                  </a:lnTo>
                  <a:close/>
                </a:path>
                <a:path w="3955415" h="3622040">
                  <a:moveTo>
                    <a:pt x="1538250" y="1390676"/>
                  </a:moveTo>
                  <a:lnTo>
                    <a:pt x="1521101" y="1409412"/>
                  </a:lnTo>
                  <a:lnTo>
                    <a:pt x="1539838" y="1426561"/>
                  </a:lnTo>
                  <a:lnTo>
                    <a:pt x="1556986" y="1407825"/>
                  </a:lnTo>
                  <a:lnTo>
                    <a:pt x="1538250" y="1390676"/>
                  </a:lnTo>
                  <a:close/>
                </a:path>
                <a:path w="3955415" h="3622040">
                  <a:moveTo>
                    <a:pt x="1500776" y="1356377"/>
                  </a:moveTo>
                  <a:lnTo>
                    <a:pt x="1483626" y="1375115"/>
                  </a:lnTo>
                  <a:lnTo>
                    <a:pt x="1502364" y="1392264"/>
                  </a:lnTo>
                  <a:lnTo>
                    <a:pt x="1519513" y="1373527"/>
                  </a:lnTo>
                  <a:lnTo>
                    <a:pt x="1500776" y="1356377"/>
                  </a:lnTo>
                  <a:close/>
                </a:path>
                <a:path w="3955415" h="3622040">
                  <a:moveTo>
                    <a:pt x="1463301" y="1322080"/>
                  </a:moveTo>
                  <a:lnTo>
                    <a:pt x="1446152" y="1340817"/>
                  </a:lnTo>
                  <a:lnTo>
                    <a:pt x="1464890" y="1357966"/>
                  </a:lnTo>
                  <a:lnTo>
                    <a:pt x="1482039" y="1339228"/>
                  </a:lnTo>
                  <a:lnTo>
                    <a:pt x="1463301" y="1322080"/>
                  </a:lnTo>
                  <a:close/>
                </a:path>
                <a:path w="3955415" h="3622040">
                  <a:moveTo>
                    <a:pt x="1425827" y="1287782"/>
                  </a:moveTo>
                  <a:lnTo>
                    <a:pt x="1408678" y="1306518"/>
                  </a:lnTo>
                  <a:lnTo>
                    <a:pt x="1427416" y="1323667"/>
                  </a:lnTo>
                  <a:lnTo>
                    <a:pt x="1444565" y="1304931"/>
                  </a:lnTo>
                  <a:lnTo>
                    <a:pt x="1425827" y="1287782"/>
                  </a:lnTo>
                  <a:close/>
                </a:path>
                <a:path w="3955415" h="3622040">
                  <a:moveTo>
                    <a:pt x="1388353" y="1253484"/>
                  </a:moveTo>
                  <a:lnTo>
                    <a:pt x="1371205" y="1272221"/>
                  </a:lnTo>
                  <a:lnTo>
                    <a:pt x="1389942" y="1289370"/>
                  </a:lnTo>
                  <a:lnTo>
                    <a:pt x="1407091" y="1270633"/>
                  </a:lnTo>
                  <a:lnTo>
                    <a:pt x="1388353" y="1253484"/>
                  </a:lnTo>
                  <a:close/>
                </a:path>
                <a:path w="3955415" h="3622040">
                  <a:moveTo>
                    <a:pt x="1350879" y="1219186"/>
                  </a:moveTo>
                  <a:lnTo>
                    <a:pt x="1333731" y="1237923"/>
                  </a:lnTo>
                  <a:lnTo>
                    <a:pt x="1352468" y="1255072"/>
                  </a:lnTo>
                  <a:lnTo>
                    <a:pt x="1369617" y="1236334"/>
                  </a:lnTo>
                  <a:lnTo>
                    <a:pt x="1350879" y="1219186"/>
                  </a:lnTo>
                  <a:close/>
                </a:path>
                <a:path w="3955415" h="3622040">
                  <a:moveTo>
                    <a:pt x="1313406" y="1184888"/>
                  </a:moveTo>
                  <a:lnTo>
                    <a:pt x="1296257" y="1203624"/>
                  </a:lnTo>
                  <a:lnTo>
                    <a:pt x="1314994" y="1220774"/>
                  </a:lnTo>
                  <a:lnTo>
                    <a:pt x="1332143" y="1202037"/>
                  </a:lnTo>
                  <a:lnTo>
                    <a:pt x="1313406" y="1184888"/>
                  </a:lnTo>
                  <a:close/>
                </a:path>
                <a:path w="3955415" h="3622040">
                  <a:moveTo>
                    <a:pt x="1275932" y="1150590"/>
                  </a:moveTo>
                  <a:lnTo>
                    <a:pt x="1258783" y="1169327"/>
                  </a:lnTo>
                  <a:lnTo>
                    <a:pt x="1277520" y="1186475"/>
                  </a:lnTo>
                  <a:lnTo>
                    <a:pt x="1294669" y="1167739"/>
                  </a:lnTo>
                  <a:lnTo>
                    <a:pt x="1275932" y="1150590"/>
                  </a:lnTo>
                  <a:close/>
                </a:path>
                <a:path w="3955415" h="3622040">
                  <a:moveTo>
                    <a:pt x="1238459" y="1116291"/>
                  </a:moveTo>
                  <a:lnTo>
                    <a:pt x="1221309" y="1135029"/>
                  </a:lnTo>
                  <a:lnTo>
                    <a:pt x="1240047" y="1152178"/>
                  </a:lnTo>
                  <a:lnTo>
                    <a:pt x="1257195" y="1133440"/>
                  </a:lnTo>
                  <a:lnTo>
                    <a:pt x="1238459" y="1116291"/>
                  </a:lnTo>
                  <a:close/>
                </a:path>
                <a:path w="3955415" h="3622040">
                  <a:moveTo>
                    <a:pt x="1200985" y="1081994"/>
                  </a:moveTo>
                  <a:lnTo>
                    <a:pt x="1183836" y="1100731"/>
                  </a:lnTo>
                  <a:lnTo>
                    <a:pt x="1202573" y="1117880"/>
                  </a:lnTo>
                  <a:lnTo>
                    <a:pt x="1219721" y="1099143"/>
                  </a:lnTo>
                  <a:lnTo>
                    <a:pt x="1200985" y="1081994"/>
                  </a:lnTo>
                  <a:close/>
                </a:path>
                <a:path w="3955415" h="3622040">
                  <a:moveTo>
                    <a:pt x="1163511" y="1047696"/>
                  </a:moveTo>
                  <a:lnTo>
                    <a:pt x="1146362" y="1066432"/>
                  </a:lnTo>
                  <a:lnTo>
                    <a:pt x="1165099" y="1083581"/>
                  </a:lnTo>
                  <a:lnTo>
                    <a:pt x="1182248" y="1064845"/>
                  </a:lnTo>
                  <a:lnTo>
                    <a:pt x="1163511" y="1047696"/>
                  </a:lnTo>
                  <a:close/>
                </a:path>
                <a:path w="3955415" h="3622040">
                  <a:moveTo>
                    <a:pt x="1126037" y="1013397"/>
                  </a:moveTo>
                  <a:lnTo>
                    <a:pt x="1108889" y="1032135"/>
                  </a:lnTo>
                  <a:lnTo>
                    <a:pt x="1127625" y="1049284"/>
                  </a:lnTo>
                  <a:lnTo>
                    <a:pt x="1144774" y="1030547"/>
                  </a:lnTo>
                  <a:lnTo>
                    <a:pt x="1126037" y="1013397"/>
                  </a:lnTo>
                  <a:close/>
                </a:path>
                <a:path w="3955415" h="3622040">
                  <a:moveTo>
                    <a:pt x="1088563" y="979100"/>
                  </a:moveTo>
                  <a:lnTo>
                    <a:pt x="1071415" y="997837"/>
                  </a:lnTo>
                  <a:lnTo>
                    <a:pt x="1090151" y="1014986"/>
                  </a:lnTo>
                  <a:lnTo>
                    <a:pt x="1107301" y="996248"/>
                  </a:lnTo>
                  <a:lnTo>
                    <a:pt x="1088563" y="979100"/>
                  </a:lnTo>
                  <a:close/>
                </a:path>
                <a:path w="3955415" h="3622040">
                  <a:moveTo>
                    <a:pt x="1051090" y="944802"/>
                  </a:moveTo>
                  <a:lnTo>
                    <a:pt x="1033941" y="963538"/>
                  </a:lnTo>
                  <a:lnTo>
                    <a:pt x="1052677" y="980688"/>
                  </a:lnTo>
                  <a:lnTo>
                    <a:pt x="1069826" y="961951"/>
                  </a:lnTo>
                  <a:lnTo>
                    <a:pt x="1051090" y="944802"/>
                  </a:lnTo>
                  <a:close/>
                </a:path>
                <a:path w="3955415" h="3622040">
                  <a:moveTo>
                    <a:pt x="1013616" y="910504"/>
                  </a:moveTo>
                  <a:lnTo>
                    <a:pt x="996467" y="929241"/>
                  </a:lnTo>
                  <a:lnTo>
                    <a:pt x="1015204" y="946390"/>
                  </a:lnTo>
                  <a:lnTo>
                    <a:pt x="1032353" y="927653"/>
                  </a:lnTo>
                  <a:lnTo>
                    <a:pt x="1013616" y="910504"/>
                  </a:lnTo>
                  <a:close/>
                </a:path>
                <a:path w="3955415" h="3622040">
                  <a:moveTo>
                    <a:pt x="976142" y="876206"/>
                  </a:moveTo>
                  <a:lnTo>
                    <a:pt x="958993" y="894943"/>
                  </a:lnTo>
                  <a:lnTo>
                    <a:pt x="977731" y="912092"/>
                  </a:lnTo>
                  <a:lnTo>
                    <a:pt x="994879" y="893354"/>
                  </a:lnTo>
                  <a:lnTo>
                    <a:pt x="976142" y="876206"/>
                  </a:lnTo>
                  <a:close/>
                </a:path>
                <a:path w="3955415" h="3622040">
                  <a:moveTo>
                    <a:pt x="938668" y="841908"/>
                  </a:moveTo>
                  <a:lnTo>
                    <a:pt x="921519" y="860644"/>
                  </a:lnTo>
                  <a:lnTo>
                    <a:pt x="940257" y="877794"/>
                  </a:lnTo>
                  <a:lnTo>
                    <a:pt x="957406" y="859057"/>
                  </a:lnTo>
                  <a:lnTo>
                    <a:pt x="938668" y="841908"/>
                  </a:lnTo>
                  <a:close/>
                </a:path>
                <a:path w="3955415" h="3622040">
                  <a:moveTo>
                    <a:pt x="901195" y="807610"/>
                  </a:moveTo>
                  <a:lnTo>
                    <a:pt x="884045" y="826347"/>
                  </a:lnTo>
                  <a:lnTo>
                    <a:pt x="902783" y="843495"/>
                  </a:lnTo>
                  <a:lnTo>
                    <a:pt x="919932" y="824759"/>
                  </a:lnTo>
                  <a:lnTo>
                    <a:pt x="901195" y="807610"/>
                  </a:lnTo>
                  <a:close/>
                </a:path>
                <a:path w="3955415" h="3622040">
                  <a:moveTo>
                    <a:pt x="863721" y="773311"/>
                  </a:moveTo>
                  <a:lnTo>
                    <a:pt x="846573" y="792049"/>
                  </a:lnTo>
                  <a:lnTo>
                    <a:pt x="865309" y="809198"/>
                  </a:lnTo>
                  <a:lnTo>
                    <a:pt x="882458" y="790460"/>
                  </a:lnTo>
                  <a:lnTo>
                    <a:pt x="863721" y="773311"/>
                  </a:lnTo>
                  <a:close/>
                </a:path>
                <a:path w="3955415" h="3622040">
                  <a:moveTo>
                    <a:pt x="826248" y="739014"/>
                  </a:moveTo>
                  <a:lnTo>
                    <a:pt x="809099" y="757751"/>
                  </a:lnTo>
                  <a:lnTo>
                    <a:pt x="827835" y="774900"/>
                  </a:lnTo>
                  <a:lnTo>
                    <a:pt x="844984" y="756163"/>
                  </a:lnTo>
                  <a:lnTo>
                    <a:pt x="826248" y="739014"/>
                  </a:lnTo>
                  <a:close/>
                </a:path>
                <a:path w="3955415" h="3622040">
                  <a:moveTo>
                    <a:pt x="788774" y="704716"/>
                  </a:moveTo>
                  <a:lnTo>
                    <a:pt x="771625" y="723452"/>
                  </a:lnTo>
                  <a:lnTo>
                    <a:pt x="790361" y="740601"/>
                  </a:lnTo>
                  <a:lnTo>
                    <a:pt x="807510" y="721865"/>
                  </a:lnTo>
                  <a:lnTo>
                    <a:pt x="788774" y="704716"/>
                  </a:lnTo>
                  <a:close/>
                </a:path>
                <a:path w="3955415" h="3622040">
                  <a:moveTo>
                    <a:pt x="751300" y="670417"/>
                  </a:moveTo>
                  <a:lnTo>
                    <a:pt x="734151" y="689155"/>
                  </a:lnTo>
                  <a:lnTo>
                    <a:pt x="752887" y="706304"/>
                  </a:lnTo>
                  <a:lnTo>
                    <a:pt x="770036" y="687567"/>
                  </a:lnTo>
                  <a:lnTo>
                    <a:pt x="751300" y="670417"/>
                  </a:lnTo>
                  <a:close/>
                </a:path>
                <a:path w="3955415" h="3622040">
                  <a:moveTo>
                    <a:pt x="713826" y="636120"/>
                  </a:moveTo>
                  <a:lnTo>
                    <a:pt x="696677" y="654857"/>
                  </a:lnTo>
                  <a:lnTo>
                    <a:pt x="715415" y="672006"/>
                  </a:lnTo>
                  <a:lnTo>
                    <a:pt x="732563" y="653268"/>
                  </a:lnTo>
                  <a:lnTo>
                    <a:pt x="713826" y="636120"/>
                  </a:lnTo>
                  <a:close/>
                </a:path>
                <a:path w="3955415" h="3622040">
                  <a:moveTo>
                    <a:pt x="676352" y="601822"/>
                  </a:moveTo>
                  <a:lnTo>
                    <a:pt x="659203" y="620558"/>
                  </a:lnTo>
                  <a:lnTo>
                    <a:pt x="677939" y="637708"/>
                  </a:lnTo>
                  <a:lnTo>
                    <a:pt x="695090" y="618971"/>
                  </a:lnTo>
                  <a:lnTo>
                    <a:pt x="676352" y="601822"/>
                  </a:lnTo>
                  <a:close/>
                </a:path>
                <a:path w="3955415" h="3622040">
                  <a:moveTo>
                    <a:pt x="638878" y="567524"/>
                  </a:moveTo>
                  <a:lnTo>
                    <a:pt x="621729" y="586261"/>
                  </a:lnTo>
                  <a:lnTo>
                    <a:pt x="640467" y="603410"/>
                  </a:lnTo>
                  <a:lnTo>
                    <a:pt x="657616" y="584673"/>
                  </a:lnTo>
                  <a:lnTo>
                    <a:pt x="638878" y="567524"/>
                  </a:lnTo>
                  <a:close/>
                </a:path>
                <a:path w="3955415" h="3622040">
                  <a:moveTo>
                    <a:pt x="601404" y="533226"/>
                  </a:moveTo>
                  <a:lnTo>
                    <a:pt x="584255" y="551963"/>
                  </a:lnTo>
                  <a:lnTo>
                    <a:pt x="602993" y="569112"/>
                  </a:lnTo>
                  <a:lnTo>
                    <a:pt x="620142" y="550374"/>
                  </a:lnTo>
                  <a:lnTo>
                    <a:pt x="601404" y="533226"/>
                  </a:lnTo>
                  <a:close/>
                </a:path>
                <a:path w="3955415" h="3622040">
                  <a:moveTo>
                    <a:pt x="563932" y="498928"/>
                  </a:moveTo>
                  <a:lnTo>
                    <a:pt x="546781" y="517664"/>
                  </a:lnTo>
                  <a:lnTo>
                    <a:pt x="565519" y="534814"/>
                  </a:lnTo>
                  <a:lnTo>
                    <a:pt x="582668" y="516077"/>
                  </a:lnTo>
                  <a:lnTo>
                    <a:pt x="563932" y="498928"/>
                  </a:lnTo>
                  <a:close/>
                </a:path>
                <a:path w="3955415" h="3622040">
                  <a:moveTo>
                    <a:pt x="526458" y="464630"/>
                  </a:moveTo>
                  <a:lnTo>
                    <a:pt x="509309" y="483367"/>
                  </a:lnTo>
                  <a:lnTo>
                    <a:pt x="528045" y="500515"/>
                  </a:lnTo>
                  <a:lnTo>
                    <a:pt x="545194" y="481779"/>
                  </a:lnTo>
                  <a:lnTo>
                    <a:pt x="526458" y="464630"/>
                  </a:lnTo>
                  <a:close/>
                </a:path>
                <a:path w="3955415" h="3622040">
                  <a:moveTo>
                    <a:pt x="488984" y="430331"/>
                  </a:moveTo>
                  <a:lnTo>
                    <a:pt x="471835" y="449068"/>
                  </a:lnTo>
                  <a:lnTo>
                    <a:pt x="490571" y="466218"/>
                  </a:lnTo>
                  <a:lnTo>
                    <a:pt x="507720" y="447481"/>
                  </a:lnTo>
                  <a:lnTo>
                    <a:pt x="488984" y="430331"/>
                  </a:lnTo>
                  <a:close/>
                </a:path>
                <a:path w="3955415" h="3622040">
                  <a:moveTo>
                    <a:pt x="451510" y="396034"/>
                  </a:moveTo>
                  <a:lnTo>
                    <a:pt x="434361" y="414770"/>
                  </a:lnTo>
                  <a:lnTo>
                    <a:pt x="453097" y="431919"/>
                  </a:lnTo>
                  <a:lnTo>
                    <a:pt x="470246" y="413183"/>
                  </a:lnTo>
                  <a:lnTo>
                    <a:pt x="451510" y="396034"/>
                  </a:lnTo>
                  <a:close/>
                </a:path>
                <a:path w="3955415" h="3622040">
                  <a:moveTo>
                    <a:pt x="414036" y="361735"/>
                  </a:moveTo>
                  <a:lnTo>
                    <a:pt x="396887" y="380472"/>
                  </a:lnTo>
                  <a:lnTo>
                    <a:pt x="415624" y="397621"/>
                  </a:lnTo>
                  <a:lnTo>
                    <a:pt x="432772" y="378885"/>
                  </a:lnTo>
                  <a:lnTo>
                    <a:pt x="414036" y="361735"/>
                  </a:lnTo>
                  <a:close/>
                </a:path>
                <a:path w="3955415" h="3622040">
                  <a:moveTo>
                    <a:pt x="376562" y="327437"/>
                  </a:moveTo>
                  <a:lnTo>
                    <a:pt x="359413" y="346174"/>
                  </a:lnTo>
                  <a:lnTo>
                    <a:pt x="378150" y="363322"/>
                  </a:lnTo>
                  <a:lnTo>
                    <a:pt x="395298" y="344586"/>
                  </a:lnTo>
                  <a:lnTo>
                    <a:pt x="376562" y="327437"/>
                  </a:lnTo>
                  <a:close/>
                </a:path>
                <a:path w="3955415" h="3622040">
                  <a:moveTo>
                    <a:pt x="339088" y="293138"/>
                  </a:moveTo>
                  <a:lnTo>
                    <a:pt x="321939" y="311876"/>
                  </a:lnTo>
                  <a:lnTo>
                    <a:pt x="340676" y="329025"/>
                  </a:lnTo>
                  <a:lnTo>
                    <a:pt x="357826" y="310288"/>
                  </a:lnTo>
                  <a:lnTo>
                    <a:pt x="339088" y="293138"/>
                  </a:lnTo>
                  <a:close/>
                </a:path>
                <a:path w="3955415" h="3622040">
                  <a:moveTo>
                    <a:pt x="301614" y="258841"/>
                  </a:moveTo>
                  <a:lnTo>
                    <a:pt x="284466" y="277577"/>
                  </a:lnTo>
                  <a:lnTo>
                    <a:pt x="303203" y="294726"/>
                  </a:lnTo>
                  <a:lnTo>
                    <a:pt x="320352" y="275990"/>
                  </a:lnTo>
                  <a:lnTo>
                    <a:pt x="301614" y="258841"/>
                  </a:lnTo>
                  <a:close/>
                </a:path>
                <a:path w="3955415" h="3622040">
                  <a:moveTo>
                    <a:pt x="264140" y="224542"/>
                  </a:moveTo>
                  <a:lnTo>
                    <a:pt x="246992" y="243279"/>
                  </a:lnTo>
                  <a:lnTo>
                    <a:pt x="265729" y="260428"/>
                  </a:lnTo>
                  <a:lnTo>
                    <a:pt x="282878" y="241692"/>
                  </a:lnTo>
                  <a:lnTo>
                    <a:pt x="264140" y="224542"/>
                  </a:lnTo>
                  <a:close/>
                </a:path>
                <a:path w="3955415" h="3622040">
                  <a:moveTo>
                    <a:pt x="226668" y="190244"/>
                  </a:moveTo>
                  <a:lnTo>
                    <a:pt x="209518" y="208981"/>
                  </a:lnTo>
                  <a:lnTo>
                    <a:pt x="228255" y="226129"/>
                  </a:lnTo>
                  <a:lnTo>
                    <a:pt x="245404" y="207393"/>
                  </a:lnTo>
                  <a:lnTo>
                    <a:pt x="226668" y="190244"/>
                  </a:lnTo>
                  <a:close/>
                </a:path>
                <a:path w="3955415" h="3622040">
                  <a:moveTo>
                    <a:pt x="189194" y="155945"/>
                  </a:moveTo>
                  <a:lnTo>
                    <a:pt x="172045" y="174683"/>
                  </a:lnTo>
                  <a:lnTo>
                    <a:pt x="190781" y="191832"/>
                  </a:lnTo>
                  <a:lnTo>
                    <a:pt x="207930" y="173095"/>
                  </a:lnTo>
                  <a:lnTo>
                    <a:pt x="189194" y="155945"/>
                  </a:lnTo>
                  <a:close/>
                </a:path>
                <a:path w="3955415" h="3622040">
                  <a:moveTo>
                    <a:pt x="151720" y="121648"/>
                  </a:moveTo>
                  <a:lnTo>
                    <a:pt x="134571" y="140384"/>
                  </a:lnTo>
                  <a:lnTo>
                    <a:pt x="153308" y="157533"/>
                  </a:lnTo>
                  <a:lnTo>
                    <a:pt x="170456" y="138797"/>
                  </a:lnTo>
                  <a:lnTo>
                    <a:pt x="151720" y="121648"/>
                  </a:lnTo>
                  <a:close/>
                </a:path>
                <a:path w="3955415" h="3622040">
                  <a:moveTo>
                    <a:pt x="114246" y="87349"/>
                  </a:moveTo>
                  <a:lnTo>
                    <a:pt x="97097" y="106086"/>
                  </a:lnTo>
                  <a:lnTo>
                    <a:pt x="115834" y="123235"/>
                  </a:lnTo>
                  <a:lnTo>
                    <a:pt x="132982" y="104499"/>
                  </a:lnTo>
                  <a:lnTo>
                    <a:pt x="114246" y="87349"/>
                  </a:lnTo>
                  <a:close/>
                </a:path>
                <a:path w="3955415" h="3622040">
                  <a:moveTo>
                    <a:pt x="76772" y="53051"/>
                  </a:moveTo>
                  <a:lnTo>
                    <a:pt x="59623" y="71788"/>
                  </a:lnTo>
                  <a:lnTo>
                    <a:pt x="78360" y="88936"/>
                  </a:lnTo>
                  <a:lnTo>
                    <a:pt x="95509" y="70200"/>
                  </a:lnTo>
                  <a:lnTo>
                    <a:pt x="76772" y="53051"/>
                  </a:lnTo>
                  <a:close/>
                </a:path>
                <a:path w="3955415" h="3622040">
                  <a:moveTo>
                    <a:pt x="0" y="0"/>
                  </a:moveTo>
                  <a:lnTo>
                    <a:pt x="30486" y="79552"/>
                  </a:lnTo>
                  <a:lnTo>
                    <a:pt x="53289" y="54639"/>
                  </a:lnTo>
                  <a:lnTo>
                    <a:pt x="40886" y="54639"/>
                  </a:lnTo>
                  <a:lnTo>
                    <a:pt x="38244" y="52221"/>
                  </a:lnTo>
                  <a:lnTo>
                    <a:pt x="55393" y="33483"/>
                  </a:lnTo>
                  <a:lnTo>
                    <a:pt x="72652" y="33483"/>
                  </a:lnTo>
                  <a:lnTo>
                    <a:pt x="81934" y="23342"/>
                  </a:lnTo>
                  <a:lnTo>
                    <a:pt x="0" y="0"/>
                  </a:lnTo>
                  <a:close/>
                </a:path>
                <a:path w="3955415" h="3622040">
                  <a:moveTo>
                    <a:pt x="55393" y="33483"/>
                  </a:moveTo>
                  <a:lnTo>
                    <a:pt x="38244" y="52221"/>
                  </a:lnTo>
                  <a:lnTo>
                    <a:pt x="40886" y="54639"/>
                  </a:lnTo>
                  <a:lnTo>
                    <a:pt x="58036" y="35902"/>
                  </a:lnTo>
                  <a:lnTo>
                    <a:pt x="55393" y="33483"/>
                  </a:lnTo>
                  <a:close/>
                </a:path>
                <a:path w="3955415" h="3622040">
                  <a:moveTo>
                    <a:pt x="72652" y="33483"/>
                  </a:moveTo>
                  <a:lnTo>
                    <a:pt x="55393" y="33483"/>
                  </a:lnTo>
                  <a:lnTo>
                    <a:pt x="58036" y="35902"/>
                  </a:lnTo>
                  <a:lnTo>
                    <a:pt x="40886" y="54639"/>
                  </a:lnTo>
                  <a:lnTo>
                    <a:pt x="53289" y="54639"/>
                  </a:lnTo>
                  <a:lnTo>
                    <a:pt x="72652" y="3348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992623" y="1133855"/>
            <a:ext cx="7053580" cy="5617845"/>
            <a:chOff x="4992623" y="1133855"/>
            <a:chExt cx="7053580" cy="5617845"/>
          </a:xfrm>
        </p:grpSpPr>
        <p:sp>
          <p:nvSpPr>
            <p:cNvPr id="4" name="object 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4335" y="1133855"/>
              <a:ext cx="3261360" cy="46329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22801" y="1173452"/>
              <a:ext cx="3129915" cy="4500245"/>
            </a:xfrm>
            <a:custGeom>
              <a:avLst/>
              <a:gdLst/>
              <a:ahLst/>
              <a:cxnLst/>
              <a:rect l="l" t="t" r="r" b="b"/>
              <a:pathLst>
                <a:path w="3129915" h="4500245">
                  <a:moveTo>
                    <a:pt x="0" y="0"/>
                  </a:moveTo>
                  <a:lnTo>
                    <a:pt x="3129919" y="0"/>
                  </a:lnTo>
                  <a:lnTo>
                    <a:pt x="3129919" y="4499981"/>
                  </a:lnTo>
                  <a:lnTo>
                    <a:pt x="0" y="44999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68937" y="3186176"/>
            <a:ext cx="1256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latin typeface="Verdana"/>
                <a:cs typeface="Verdana"/>
              </a:rPr>
              <a:t>neuron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5771" y="1630484"/>
            <a:ext cx="1286510" cy="80835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 marL="61594" marR="111125" algn="ctr">
              <a:lnSpc>
                <a:spcPct val="101499"/>
              </a:lnSpc>
              <a:spcBef>
                <a:spcPts val="470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10" dirty="0">
                <a:latin typeface="Calibri"/>
                <a:cs typeface="Calibri"/>
              </a:rPr>
              <a:t>variable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-6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5771" y="3172069"/>
            <a:ext cx="1332230" cy="8178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  <a:p>
            <a:pPr marL="219075" marR="154940" indent="-155575">
              <a:lnSpc>
                <a:spcPct val="103099"/>
              </a:lnSpc>
              <a:spcBef>
                <a:spcPts val="465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10" dirty="0">
                <a:latin typeface="Calibri"/>
                <a:cs typeface="Calibri"/>
              </a:rPr>
              <a:t>variable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1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5771" y="4716701"/>
            <a:ext cx="1433830" cy="82486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  <a:p>
            <a:pPr marL="175260" marR="258445" indent="-113664">
              <a:lnSpc>
                <a:spcPct val="103099"/>
              </a:lnSpc>
              <a:spcBef>
                <a:spcPts val="490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10" dirty="0">
                <a:latin typeface="Calibri"/>
                <a:cs typeface="Calibri"/>
              </a:rPr>
              <a:t>variable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290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002535" y="1432560"/>
            <a:ext cx="3154680" cy="3639820"/>
            <a:chOff x="2002535" y="1432560"/>
            <a:chExt cx="3154680" cy="363982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232392" y="2974848"/>
            <a:ext cx="957580" cy="944880"/>
            <a:chOff x="9232392" y="2974848"/>
            <a:chExt cx="957580" cy="944880"/>
          </a:xfrm>
        </p:grpSpPr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06128" y="3133344"/>
              <a:ext cx="609600" cy="722376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31229" y="3215132"/>
            <a:ext cx="173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110983" y="3331464"/>
            <a:ext cx="2292350" cy="234950"/>
            <a:chOff x="7110983" y="3331464"/>
            <a:chExt cx="2292350" cy="234950"/>
          </a:xfrm>
        </p:grpSpPr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396776" y="3252723"/>
            <a:ext cx="13411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9218558" y="4081779"/>
            <a:ext cx="2520315" cy="100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1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Can</a:t>
            </a:r>
            <a:r>
              <a:rPr sz="1600" spc="-95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be:</a:t>
            </a:r>
            <a:endParaRPr sz="1600">
              <a:latin typeface="Verdana"/>
              <a:cs typeface="Verdana"/>
            </a:endParaRPr>
          </a:p>
          <a:p>
            <a:pPr marL="227965" indent="-227965">
              <a:lnSpc>
                <a:spcPts val="1910"/>
              </a:lnSpc>
              <a:buFont typeface="Arial"/>
              <a:buChar char="•"/>
              <a:tabLst>
                <a:tab pos="227965" algn="l"/>
              </a:tabLst>
            </a:pPr>
            <a:r>
              <a:rPr sz="1600" dirty="0">
                <a:latin typeface="Verdana"/>
                <a:cs typeface="Verdana"/>
              </a:rPr>
              <a:t>Continuous</a:t>
            </a:r>
            <a:r>
              <a:rPr sz="1600" spc="-10" dirty="0">
                <a:latin typeface="Verdana"/>
                <a:cs typeface="Verdana"/>
              </a:rPr>
              <a:t> (price)</a:t>
            </a:r>
            <a:endParaRPr sz="1600">
              <a:latin typeface="Verdana"/>
              <a:cs typeface="Verdana"/>
            </a:endParaRPr>
          </a:p>
          <a:p>
            <a:pPr marL="227965" indent="-227965">
              <a:lnSpc>
                <a:spcPts val="1910"/>
              </a:lnSpc>
              <a:spcBef>
                <a:spcPts val="70"/>
              </a:spcBef>
              <a:buFont typeface="Arial"/>
              <a:buChar char="•"/>
              <a:tabLst>
                <a:tab pos="227965" algn="l"/>
              </a:tabLst>
            </a:pPr>
            <a:r>
              <a:rPr sz="1600" spc="-25" dirty="0">
                <a:latin typeface="Verdana"/>
                <a:cs typeface="Verdana"/>
              </a:rPr>
              <a:t>Binary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55" dirty="0">
                <a:latin typeface="Verdana"/>
                <a:cs typeface="Verdana"/>
              </a:rPr>
              <a:t>(will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45" dirty="0">
                <a:latin typeface="Verdana"/>
                <a:cs typeface="Verdana"/>
              </a:rPr>
              <a:t>exit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65" dirty="0">
                <a:latin typeface="Verdana"/>
                <a:cs typeface="Verdana"/>
              </a:rPr>
              <a:t>yes/no)</a:t>
            </a:r>
            <a:endParaRPr sz="1600">
              <a:latin typeface="Verdana"/>
              <a:cs typeface="Verdana"/>
            </a:endParaRPr>
          </a:p>
          <a:p>
            <a:pPr marL="227965" indent="-227965">
              <a:lnSpc>
                <a:spcPts val="1910"/>
              </a:lnSpc>
              <a:buFont typeface="Arial"/>
              <a:buChar char="•"/>
              <a:tabLst>
                <a:tab pos="227965" algn="l"/>
              </a:tabLst>
            </a:pPr>
            <a:r>
              <a:rPr sz="1600" spc="-10" dirty="0">
                <a:latin typeface="Verdana"/>
                <a:cs typeface="Verdana"/>
              </a:rPr>
              <a:t>Categorical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41375" y="1996439"/>
            <a:ext cx="1402080" cy="539750"/>
            <a:chOff x="341375" y="1996439"/>
            <a:chExt cx="1402080" cy="539750"/>
          </a:xfrm>
        </p:grpSpPr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1375" y="1996439"/>
              <a:ext cx="1402080" cy="53949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95156" y="2029927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5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5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341375" y="5099303"/>
            <a:ext cx="1402080" cy="536575"/>
            <a:chOff x="341375" y="5099303"/>
            <a:chExt cx="1402080" cy="536575"/>
          </a:xfrm>
        </p:grpSpPr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1375" y="5099303"/>
              <a:ext cx="1402080" cy="53644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95156" y="5130135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4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4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341375" y="3541776"/>
            <a:ext cx="1402080" cy="536575"/>
            <a:chOff x="341375" y="3541776"/>
            <a:chExt cx="1402080" cy="536575"/>
          </a:xfrm>
        </p:grpSpPr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1375" y="3541776"/>
              <a:ext cx="1402080" cy="53644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5156" y="3573617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4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4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992623" y="1133855"/>
            <a:ext cx="7053580" cy="5617845"/>
            <a:chOff x="4992623" y="1133855"/>
            <a:chExt cx="7053580" cy="5617845"/>
          </a:xfrm>
        </p:grpSpPr>
        <p:sp>
          <p:nvSpPr>
            <p:cNvPr id="4" name="object 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4335" y="1133855"/>
              <a:ext cx="3261360" cy="46329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22801" y="1173452"/>
              <a:ext cx="3129915" cy="4500245"/>
            </a:xfrm>
            <a:custGeom>
              <a:avLst/>
              <a:gdLst/>
              <a:ahLst/>
              <a:cxnLst/>
              <a:rect l="l" t="t" r="r" b="b"/>
              <a:pathLst>
                <a:path w="3129915" h="4500245">
                  <a:moveTo>
                    <a:pt x="0" y="0"/>
                  </a:moveTo>
                  <a:lnTo>
                    <a:pt x="3129919" y="0"/>
                  </a:lnTo>
                  <a:lnTo>
                    <a:pt x="3129919" y="4499981"/>
                  </a:lnTo>
                  <a:lnTo>
                    <a:pt x="0" y="44999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68937" y="3186176"/>
            <a:ext cx="1256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latin typeface="Verdana"/>
                <a:cs typeface="Verdana"/>
              </a:rPr>
              <a:t>neuron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02535" y="1432560"/>
            <a:ext cx="7376159" cy="3639820"/>
            <a:chOff x="2002535" y="1432560"/>
            <a:chExt cx="7376159" cy="36398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82127" y="3404616"/>
              <a:ext cx="1496568" cy="13807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23028" y="3425704"/>
              <a:ext cx="1340485" cy="1223010"/>
            </a:xfrm>
            <a:custGeom>
              <a:avLst/>
              <a:gdLst/>
              <a:ahLst/>
              <a:cxnLst/>
              <a:rect l="l" t="t" r="r" b="b"/>
              <a:pathLst>
                <a:path w="1340484" h="1223010">
                  <a:moveTo>
                    <a:pt x="1275201" y="1180586"/>
                  </a:moveTo>
                  <a:lnTo>
                    <a:pt x="1258095" y="1199362"/>
                  </a:lnTo>
                  <a:lnTo>
                    <a:pt x="1340082" y="1222518"/>
                  </a:lnTo>
                  <a:lnTo>
                    <a:pt x="1327204" y="1189141"/>
                  </a:lnTo>
                  <a:lnTo>
                    <a:pt x="1284591" y="1189141"/>
                  </a:lnTo>
                  <a:lnTo>
                    <a:pt x="1275201" y="1180586"/>
                  </a:lnTo>
                  <a:close/>
                </a:path>
                <a:path w="1340484" h="1223010">
                  <a:moveTo>
                    <a:pt x="1292308" y="1161811"/>
                  </a:moveTo>
                  <a:lnTo>
                    <a:pt x="1275201" y="1180586"/>
                  </a:lnTo>
                  <a:lnTo>
                    <a:pt x="1284591" y="1189141"/>
                  </a:lnTo>
                  <a:lnTo>
                    <a:pt x="1301697" y="1170365"/>
                  </a:lnTo>
                  <a:lnTo>
                    <a:pt x="1292308" y="1161811"/>
                  </a:lnTo>
                  <a:close/>
                </a:path>
                <a:path w="1340484" h="1223010">
                  <a:moveTo>
                    <a:pt x="1309414" y="1143035"/>
                  </a:moveTo>
                  <a:lnTo>
                    <a:pt x="1292308" y="1161811"/>
                  </a:lnTo>
                  <a:lnTo>
                    <a:pt x="1301697" y="1170365"/>
                  </a:lnTo>
                  <a:lnTo>
                    <a:pt x="1284591" y="1189141"/>
                  </a:lnTo>
                  <a:lnTo>
                    <a:pt x="1327204" y="1189141"/>
                  </a:lnTo>
                  <a:lnTo>
                    <a:pt x="1309414" y="1143035"/>
                  </a:lnTo>
                  <a:close/>
                </a:path>
                <a:path w="1340484" h="1223010">
                  <a:moveTo>
                    <a:pt x="17106" y="0"/>
                  </a:moveTo>
                  <a:lnTo>
                    <a:pt x="0" y="18775"/>
                  </a:lnTo>
                  <a:lnTo>
                    <a:pt x="1275201" y="1180586"/>
                  </a:lnTo>
                  <a:lnTo>
                    <a:pt x="1292308" y="1161811"/>
                  </a:lnTo>
                  <a:lnTo>
                    <a:pt x="1710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5771" y="1630484"/>
            <a:ext cx="1286510" cy="80835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 marL="61594" marR="111125" algn="ctr">
              <a:lnSpc>
                <a:spcPct val="101499"/>
              </a:lnSpc>
              <a:spcBef>
                <a:spcPts val="470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10" dirty="0">
                <a:latin typeface="Calibri"/>
                <a:cs typeface="Calibri"/>
              </a:rPr>
              <a:t>variable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-6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5771" y="3172069"/>
            <a:ext cx="1332230" cy="8178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  <a:p>
            <a:pPr marL="219075" marR="154940" indent="-155575">
              <a:lnSpc>
                <a:spcPct val="103099"/>
              </a:lnSpc>
              <a:spcBef>
                <a:spcPts val="465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10" dirty="0">
                <a:latin typeface="Calibri"/>
                <a:cs typeface="Calibri"/>
              </a:rPr>
              <a:t>variable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1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771" y="4716701"/>
            <a:ext cx="1433830" cy="82486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  <a:p>
            <a:pPr marL="176530" marR="258445" indent="-115570">
              <a:lnSpc>
                <a:spcPct val="103099"/>
              </a:lnSpc>
              <a:spcBef>
                <a:spcPts val="490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05" dirty="0">
                <a:latin typeface="Calibri"/>
                <a:cs typeface="Calibri"/>
              </a:rPr>
              <a:t>variable</a:t>
            </a:r>
            <a:r>
              <a:rPr sz="1300" spc="95" dirty="0">
                <a:latin typeface="Calibri"/>
                <a:cs typeface="Calibri"/>
              </a:rPr>
              <a:t> </a:t>
            </a:r>
            <a:r>
              <a:rPr sz="1300" spc="290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264814" y="2124964"/>
            <a:ext cx="14674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64814" y="3328923"/>
            <a:ext cx="15100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64815" y="4526788"/>
            <a:ext cx="15328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30" dirty="0">
                <a:latin typeface="Verdana"/>
                <a:cs typeface="Verdana"/>
              </a:rPr>
              <a:t>p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41" name="object 4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7110983" y="2124455"/>
            <a:ext cx="3078480" cy="1801495"/>
            <a:chOff x="7110983" y="2124455"/>
            <a:chExt cx="3078480" cy="1801495"/>
          </a:xfrm>
        </p:grpSpPr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32391" y="2974847"/>
              <a:ext cx="957072" cy="9448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06127" y="3133344"/>
              <a:ext cx="609600" cy="72237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82127" y="2124455"/>
              <a:ext cx="1496568" cy="138074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923028" y="2221960"/>
              <a:ext cx="1340485" cy="1223010"/>
            </a:xfrm>
            <a:custGeom>
              <a:avLst/>
              <a:gdLst/>
              <a:ahLst/>
              <a:cxnLst/>
              <a:rect l="l" t="t" r="r" b="b"/>
              <a:pathLst>
                <a:path w="1340484" h="1223010">
                  <a:moveTo>
                    <a:pt x="1275201" y="41931"/>
                  </a:moveTo>
                  <a:lnTo>
                    <a:pt x="0" y="1203744"/>
                  </a:lnTo>
                  <a:lnTo>
                    <a:pt x="17106" y="1222519"/>
                  </a:lnTo>
                  <a:lnTo>
                    <a:pt x="1292308" y="60707"/>
                  </a:lnTo>
                  <a:lnTo>
                    <a:pt x="1275201" y="41931"/>
                  </a:lnTo>
                  <a:close/>
                </a:path>
                <a:path w="1340484" h="1223010">
                  <a:moveTo>
                    <a:pt x="1327204" y="33376"/>
                  </a:moveTo>
                  <a:lnTo>
                    <a:pt x="1284591" y="33376"/>
                  </a:lnTo>
                  <a:lnTo>
                    <a:pt x="1301697" y="52152"/>
                  </a:lnTo>
                  <a:lnTo>
                    <a:pt x="1292308" y="60707"/>
                  </a:lnTo>
                  <a:lnTo>
                    <a:pt x="1309414" y="79482"/>
                  </a:lnTo>
                  <a:lnTo>
                    <a:pt x="1327204" y="33376"/>
                  </a:lnTo>
                  <a:close/>
                </a:path>
                <a:path w="1340484" h="1223010">
                  <a:moveTo>
                    <a:pt x="1284591" y="33376"/>
                  </a:moveTo>
                  <a:lnTo>
                    <a:pt x="1275201" y="41931"/>
                  </a:lnTo>
                  <a:lnTo>
                    <a:pt x="1292308" y="60707"/>
                  </a:lnTo>
                  <a:lnTo>
                    <a:pt x="1301697" y="52152"/>
                  </a:lnTo>
                  <a:lnTo>
                    <a:pt x="1284591" y="33376"/>
                  </a:lnTo>
                  <a:close/>
                </a:path>
                <a:path w="1340484" h="1223010">
                  <a:moveTo>
                    <a:pt x="1340082" y="0"/>
                  </a:moveTo>
                  <a:lnTo>
                    <a:pt x="1258095" y="23155"/>
                  </a:lnTo>
                  <a:lnTo>
                    <a:pt x="1275201" y="41931"/>
                  </a:lnTo>
                  <a:lnTo>
                    <a:pt x="1284591" y="33376"/>
                  </a:lnTo>
                  <a:lnTo>
                    <a:pt x="1327204" y="33376"/>
                  </a:lnTo>
                  <a:lnTo>
                    <a:pt x="134008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10983" y="3331463"/>
              <a:ext cx="2292096" cy="23469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32391" y="2977895"/>
              <a:ext cx="957072" cy="94792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60407" y="3136391"/>
              <a:ext cx="618744" cy="72542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9284459" y="3008740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284459" y="3008740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583604" y="3221228"/>
            <a:ext cx="266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y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9232392" y="1801367"/>
            <a:ext cx="957580" cy="944880"/>
            <a:chOff x="9232392" y="1801367"/>
            <a:chExt cx="957580" cy="944880"/>
          </a:xfrm>
        </p:grpSpPr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32392" y="1801367"/>
              <a:ext cx="957072" cy="94487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378696" y="1956815"/>
              <a:ext cx="606551" cy="725424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284459" y="1829184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6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2"/>
                  </a:lnTo>
                  <a:lnTo>
                    <a:pt x="760084" y="157407"/>
                  </a:lnTo>
                  <a:lnTo>
                    <a:pt x="728830" y="123090"/>
                  </a:lnTo>
                  <a:lnTo>
                    <a:pt x="693967" y="92325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284459" y="1829184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9601066" y="2041652"/>
            <a:ext cx="231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65" dirty="0">
                <a:latin typeface="Verdana"/>
                <a:cs typeface="Verdana"/>
              </a:rPr>
              <a:t>y</a:t>
            </a:r>
            <a:r>
              <a:rPr sz="1300" spc="-16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9232392" y="4221479"/>
            <a:ext cx="957580" cy="944880"/>
            <a:chOff x="9232392" y="4221479"/>
            <a:chExt cx="957580" cy="944880"/>
          </a:xfrm>
        </p:grpSpPr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232392" y="4221479"/>
              <a:ext cx="957072" cy="94488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360408" y="4379975"/>
              <a:ext cx="618744" cy="722376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284459" y="4250823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6" y="829415"/>
                  </a:lnTo>
                  <a:lnTo>
                    <a:pt x="377149" y="837687"/>
                  </a:lnTo>
                  <a:lnTo>
                    <a:pt x="426939" y="840515"/>
                  </a:lnTo>
                  <a:lnTo>
                    <a:pt x="476729" y="837687"/>
                  </a:lnTo>
                  <a:lnTo>
                    <a:pt x="524832" y="829415"/>
                  </a:lnTo>
                  <a:lnTo>
                    <a:pt x="570928" y="816014"/>
                  </a:lnTo>
                  <a:lnTo>
                    <a:pt x="614696" y="797799"/>
                  </a:lnTo>
                  <a:lnTo>
                    <a:pt x="655815" y="775086"/>
                  </a:lnTo>
                  <a:lnTo>
                    <a:pt x="693967" y="748189"/>
                  </a:lnTo>
                  <a:lnTo>
                    <a:pt x="728830" y="717424"/>
                  </a:lnTo>
                  <a:lnTo>
                    <a:pt x="760084" y="683107"/>
                  </a:lnTo>
                  <a:lnTo>
                    <a:pt x="787408" y="645552"/>
                  </a:lnTo>
                  <a:lnTo>
                    <a:pt x="810483" y="605076"/>
                  </a:lnTo>
                  <a:lnTo>
                    <a:pt x="828988" y="561992"/>
                  </a:lnTo>
                  <a:lnTo>
                    <a:pt x="842602" y="516618"/>
                  </a:lnTo>
                  <a:lnTo>
                    <a:pt x="851005" y="469268"/>
                  </a:lnTo>
                  <a:lnTo>
                    <a:pt x="853878" y="420256"/>
                  </a:lnTo>
                  <a:lnTo>
                    <a:pt x="851005" y="371246"/>
                  </a:lnTo>
                  <a:lnTo>
                    <a:pt x="842602" y="323895"/>
                  </a:lnTo>
                  <a:lnTo>
                    <a:pt x="828988" y="278521"/>
                  </a:lnTo>
                  <a:lnTo>
                    <a:pt x="810483" y="235438"/>
                  </a:lnTo>
                  <a:lnTo>
                    <a:pt x="787408" y="194962"/>
                  </a:lnTo>
                  <a:lnTo>
                    <a:pt x="760084" y="157407"/>
                  </a:lnTo>
                  <a:lnTo>
                    <a:pt x="728830" y="123090"/>
                  </a:lnTo>
                  <a:lnTo>
                    <a:pt x="693967" y="92325"/>
                  </a:lnTo>
                  <a:lnTo>
                    <a:pt x="655815" y="65428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284459" y="4250823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583604" y="4461764"/>
            <a:ext cx="265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y</a:t>
            </a:r>
            <a:r>
              <a:rPr sz="1300" spc="-25" dirty="0">
                <a:latin typeface="Calibri"/>
                <a:cs typeface="Calibri"/>
              </a:rPr>
              <a:t>3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341375" y="1996439"/>
            <a:ext cx="1402080" cy="539750"/>
            <a:chOff x="341375" y="1996439"/>
            <a:chExt cx="1402080" cy="539750"/>
          </a:xfrm>
        </p:grpSpPr>
        <p:pic>
          <p:nvPicPr>
            <p:cNvPr id="76" name="object 7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41375" y="1996439"/>
              <a:ext cx="1402080" cy="53949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95156" y="2029927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5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5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341375" y="5099303"/>
            <a:ext cx="1402080" cy="536575"/>
            <a:chOff x="341375" y="5099303"/>
            <a:chExt cx="1402080" cy="536575"/>
          </a:xfrm>
        </p:grpSpPr>
        <p:pic>
          <p:nvPicPr>
            <p:cNvPr id="79" name="object 7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1375" y="5099303"/>
              <a:ext cx="1402080" cy="536447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395156" y="5130135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4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4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341375" y="3541776"/>
            <a:ext cx="1402080" cy="536575"/>
            <a:chOff x="341375" y="3541776"/>
            <a:chExt cx="1402080" cy="536575"/>
          </a:xfrm>
        </p:grpSpPr>
        <p:pic>
          <p:nvPicPr>
            <p:cNvPr id="82" name="object 8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1375" y="3541776"/>
              <a:ext cx="1402080" cy="53644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95156" y="3573617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4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4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992623" y="1133855"/>
            <a:ext cx="7053580" cy="5617845"/>
            <a:chOff x="4992623" y="1133855"/>
            <a:chExt cx="7053580" cy="5617845"/>
          </a:xfrm>
        </p:grpSpPr>
        <p:sp>
          <p:nvSpPr>
            <p:cNvPr id="4" name="object 4"/>
            <p:cNvSpPr/>
            <p:nvPr/>
          </p:nvSpPr>
          <p:spPr>
            <a:xfrm>
              <a:off x="11904978" y="4287868"/>
              <a:ext cx="12700" cy="2463800"/>
            </a:xfrm>
            <a:custGeom>
              <a:avLst/>
              <a:gdLst/>
              <a:ahLst/>
              <a:cxnLst/>
              <a:rect l="l" t="t" r="r" b="b"/>
              <a:pathLst>
                <a:path w="12700" h="2463800">
                  <a:moveTo>
                    <a:pt x="12700" y="0"/>
                  </a:moveTo>
                  <a:lnTo>
                    <a:pt x="0" y="0"/>
                  </a:lnTo>
                  <a:lnTo>
                    <a:pt x="0" y="2463800"/>
                  </a:lnTo>
                  <a:lnTo>
                    <a:pt x="12700" y="24638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4335" y="1133855"/>
              <a:ext cx="3261360" cy="463296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22801" y="1173452"/>
              <a:ext cx="3129915" cy="4500245"/>
            </a:xfrm>
            <a:custGeom>
              <a:avLst/>
              <a:gdLst/>
              <a:ahLst/>
              <a:cxnLst/>
              <a:rect l="l" t="t" r="r" b="b"/>
              <a:pathLst>
                <a:path w="3129915" h="4500245">
                  <a:moveTo>
                    <a:pt x="0" y="0"/>
                  </a:moveTo>
                  <a:lnTo>
                    <a:pt x="3129919" y="0"/>
                  </a:lnTo>
                  <a:lnTo>
                    <a:pt x="3129919" y="4499981"/>
                  </a:lnTo>
                  <a:lnTo>
                    <a:pt x="0" y="44999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68937" y="3186176"/>
            <a:ext cx="1256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latin typeface="Verdana"/>
                <a:cs typeface="Verdana"/>
              </a:rPr>
              <a:t>neuron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02535" y="1432560"/>
            <a:ext cx="3154680" cy="3639820"/>
            <a:chOff x="2002535" y="1432560"/>
            <a:chExt cx="3154680" cy="36398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80600" y="4007074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6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03847" y="5877559"/>
            <a:ext cx="25673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Single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Observation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78223" y="5967983"/>
            <a:ext cx="4486910" cy="307975"/>
            <a:chOff x="4078223" y="5967983"/>
            <a:chExt cx="4486910" cy="307975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8223" y="5967983"/>
              <a:ext cx="4486656" cy="30784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232781" y="6044251"/>
              <a:ext cx="4179570" cy="114300"/>
            </a:xfrm>
            <a:custGeom>
              <a:avLst/>
              <a:gdLst/>
              <a:ahLst/>
              <a:cxnLst/>
              <a:rect l="l" t="t" r="r" b="b"/>
              <a:pathLst>
                <a:path w="4179570" h="114300">
                  <a:moveTo>
                    <a:pt x="4064664" y="1"/>
                  </a:moveTo>
                  <a:lnTo>
                    <a:pt x="4064664" y="114301"/>
                  </a:lnTo>
                  <a:lnTo>
                    <a:pt x="4140864" y="76201"/>
                  </a:lnTo>
                  <a:lnTo>
                    <a:pt x="4083715" y="76201"/>
                  </a:lnTo>
                  <a:lnTo>
                    <a:pt x="4083715" y="38101"/>
                  </a:lnTo>
                  <a:lnTo>
                    <a:pt x="4140864" y="38101"/>
                  </a:lnTo>
                  <a:lnTo>
                    <a:pt x="4064664" y="1"/>
                  </a:lnTo>
                  <a:close/>
                </a:path>
                <a:path w="417957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48" y="76200"/>
                  </a:lnTo>
                  <a:lnTo>
                    <a:pt x="95248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4179570" h="114300">
                  <a:moveTo>
                    <a:pt x="114300" y="38100"/>
                  </a:moveTo>
                  <a:lnTo>
                    <a:pt x="114300" y="76200"/>
                  </a:lnTo>
                  <a:lnTo>
                    <a:pt x="4083715" y="76201"/>
                  </a:lnTo>
                  <a:lnTo>
                    <a:pt x="4064664" y="76201"/>
                  </a:lnTo>
                  <a:lnTo>
                    <a:pt x="4064664" y="38101"/>
                  </a:lnTo>
                  <a:lnTo>
                    <a:pt x="4083715" y="38101"/>
                  </a:lnTo>
                  <a:lnTo>
                    <a:pt x="114300" y="38100"/>
                  </a:lnTo>
                  <a:close/>
                </a:path>
                <a:path w="4179570" h="114300">
                  <a:moveTo>
                    <a:pt x="4140864" y="38101"/>
                  </a:moveTo>
                  <a:lnTo>
                    <a:pt x="4083715" y="38101"/>
                  </a:lnTo>
                  <a:lnTo>
                    <a:pt x="4083715" y="76201"/>
                  </a:lnTo>
                  <a:lnTo>
                    <a:pt x="4140866" y="76200"/>
                  </a:lnTo>
                  <a:lnTo>
                    <a:pt x="4178964" y="57151"/>
                  </a:lnTo>
                  <a:lnTo>
                    <a:pt x="4140864" y="38101"/>
                  </a:lnTo>
                  <a:close/>
                </a:path>
                <a:path w="4179570" h="114300">
                  <a:moveTo>
                    <a:pt x="114300" y="38100"/>
                  </a:moveTo>
                  <a:lnTo>
                    <a:pt x="95248" y="38100"/>
                  </a:lnTo>
                  <a:lnTo>
                    <a:pt x="95248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302266" y="5748528"/>
            <a:ext cx="19926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Verdana"/>
                <a:cs typeface="Verdana"/>
              </a:rPr>
              <a:t>Same</a:t>
            </a:r>
            <a:r>
              <a:rPr sz="1700" spc="-85" dirty="0">
                <a:latin typeface="Verdana"/>
                <a:cs typeface="Verdana"/>
              </a:rPr>
              <a:t> </a:t>
            </a:r>
            <a:r>
              <a:rPr sz="1700" spc="-10" dirty="0">
                <a:latin typeface="Verdana"/>
                <a:cs typeface="Verdana"/>
              </a:rPr>
              <a:t>observation</a:t>
            </a:r>
            <a:endParaRPr sz="17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52807" y="1675891"/>
            <a:ext cx="266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335344" y="3221228"/>
            <a:ext cx="300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293275" y="4769611"/>
            <a:ext cx="384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232392" y="2974848"/>
            <a:ext cx="957580" cy="944880"/>
            <a:chOff x="9232392" y="2974848"/>
            <a:chExt cx="957580" cy="944880"/>
          </a:xfrm>
        </p:grpSpPr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06128" y="3133344"/>
              <a:ext cx="609600" cy="72237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9631229" y="3215132"/>
            <a:ext cx="173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13359" y="1133855"/>
            <a:ext cx="9189720" cy="4632960"/>
            <a:chOff x="213359" y="1133855"/>
            <a:chExt cx="9189720" cy="4632960"/>
          </a:xfrm>
        </p:grpSpPr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10983" y="3331463"/>
              <a:ext cx="2292096" cy="2346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3359" y="1133855"/>
              <a:ext cx="3258312" cy="46329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51060" y="1173452"/>
              <a:ext cx="3129915" cy="4500245"/>
            </a:xfrm>
            <a:custGeom>
              <a:avLst/>
              <a:gdLst/>
              <a:ahLst/>
              <a:cxnLst/>
              <a:rect l="l" t="t" r="r" b="b"/>
              <a:pathLst>
                <a:path w="3129915" h="4500245">
                  <a:moveTo>
                    <a:pt x="0" y="0"/>
                  </a:moveTo>
                  <a:lnTo>
                    <a:pt x="3129919" y="0"/>
                  </a:lnTo>
                  <a:lnTo>
                    <a:pt x="3129919" y="4499981"/>
                  </a:lnTo>
                  <a:lnTo>
                    <a:pt x="0" y="449998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0396776" y="3252723"/>
            <a:ext cx="13442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38471" y="1630484"/>
            <a:ext cx="1276985" cy="80835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70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  <a:p>
            <a:pPr marL="48895" marR="114300" algn="ctr">
              <a:lnSpc>
                <a:spcPct val="101499"/>
              </a:lnSpc>
              <a:spcBef>
                <a:spcPts val="470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10" dirty="0">
                <a:latin typeface="Calibri"/>
                <a:cs typeface="Calibri"/>
              </a:rPr>
              <a:t>variable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-6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8471" y="3172069"/>
            <a:ext cx="1319530" cy="8178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3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  <a:p>
            <a:pPr marL="206375" marR="154940" indent="-155575">
              <a:lnSpc>
                <a:spcPct val="103099"/>
              </a:lnSpc>
              <a:spcBef>
                <a:spcPts val="465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10" dirty="0">
                <a:latin typeface="Calibri"/>
                <a:cs typeface="Calibri"/>
              </a:rPr>
              <a:t>variable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1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38471" y="4716701"/>
            <a:ext cx="1421130" cy="82486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65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  <a:p>
            <a:pPr marL="163830" marR="258445" indent="-115570">
              <a:lnSpc>
                <a:spcPct val="103099"/>
              </a:lnSpc>
              <a:spcBef>
                <a:spcPts val="490"/>
              </a:spcBef>
            </a:pPr>
            <a:r>
              <a:rPr sz="1300" spc="150" dirty="0">
                <a:latin typeface="Calibri"/>
                <a:cs typeface="Calibri"/>
              </a:rPr>
              <a:t>Independent </a:t>
            </a:r>
            <a:r>
              <a:rPr sz="1300" spc="105" dirty="0">
                <a:latin typeface="Calibri"/>
                <a:cs typeface="Calibri"/>
              </a:rPr>
              <a:t>variable</a:t>
            </a:r>
            <a:r>
              <a:rPr sz="1300" spc="95" dirty="0">
                <a:latin typeface="Calibri"/>
                <a:cs typeface="Calibri"/>
              </a:rPr>
              <a:t> </a:t>
            </a:r>
            <a:r>
              <a:rPr sz="1300" spc="290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  <p:grpSp>
        <p:nvGrpSpPr>
          <p:cNvPr id="60" name="object 60"/>
          <p:cNvGrpSpPr/>
          <p:nvPr/>
        </p:nvGrpSpPr>
        <p:grpSpPr>
          <a:xfrm>
            <a:off x="341375" y="1996439"/>
            <a:ext cx="1402080" cy="3639820"/>
            <a:chOff x="341375" y="1996439"/>
            <a:chExt cx="1402080" cy="3639820"/>
          </a:xfrm>
        </p:grpSpPr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1375" y="1996439"/>
              <a:ext cx="1402080" cy="53949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95156" y="2029927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5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5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1375" y="5099303"/>
              <a:ext cx="1402080" cy="536447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95156" y="5130135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4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4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1375" y="3541775"/>
              <a:ext cx="1402080" cy="53644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395156" y="3573617"/>
              <a:ext cx="1295400" cy="433705"/>
            </a:xfrm>
            <a:custGeom>
              <a:avLst/>
              <a:gdLst/>
              <a:ahLst/>
              <a:cxnLst/>
              <a:rect l="l" t="t" r="r" b="b"/>
              <a:pathLst>
                <a:path w="1295400" h="433704">
                  <a:moveTo>
                    <a:pt x="72244" y="433459"/>
                  </a:moveTo>
                  <a:lnTo>
                    <a:pt x="44123" y="427781"/>
                  </a:lnTo>
                  <a:lnTo>
                    <a:pt x="21159" y="412298"/>
                  </a:lnTo>
                  <a:lnTo>
                    <a:pt x="5677" y="389335"/>
                  </a:lnTo>
                  <a:lnTo>
                    <a:pt x="0" y="361214"/>
                  </a:lnTo>
                  <a:lnTo>
                    <a:pt x="0" y="72244"/>
                  </a:lnTo>
                  <a:lnTo>
                    <a:pt x="5677" y="44123"/>
                  </a:lnTo>
                  <a:lnTo>
                    <a:pt x="21159" y="21160"/>
                  </a:lnTo>
                  <a:lnTo>
                    <a:pt x="44123" y="5677"/>
                  </a:lnTo>
                  <a:lnTo>
                    <a:pt x="72244" y="0"/>
                  </a:lnTo>
                </a:path>
                <a:path w="1295400" h="433704">
                  <a:moveTo>
                    <a:pt x="1223086" y="0"/>
                  </a:moveTo>
                  <a:lnTo>
                    <a:pt x="1251207" y="5677"/>
                  </a:lnTo>
                  <a:lnTo>
                    <a:pt x="1274171" y="21160"/>
                  </a:lnTo>
                  <a:lnTo>
                    <a:pt x="1289653" y="44123"/>
                  </a:lnTo>
                  <a:lnTo>
                    <a:pt x="1295331" y="72244"/>
                  </a:lnTo>
                  <a:lnTo>
                    <a:pt x="1295331" y="361214"/>
                  </a:lnTo>
                  <a:lnTo>
                    <a:pt x="1289653" y="389335"/>
                  </a:lnTo>
                  <a:lnTo>
                    <a:pt x="1274171" y="412298"/>
                  </a:lnTo>
                  <a:lnTo>
                    <a:pt x="1251207" y="427781"/>
                  </a:lnTo>
                  <a:lnTo>
                    <a:pt x="1223086" y="433459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9102679" y="5877559"/>
            <a:ext cx="25673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Single</a:t>
            </a:r>
            <a:r>
              <a:rPr sz="2100" spc="-12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Observation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215639" y="1124711"/>
            <a:ext cx="6029325" cy="4654550"/>
            <a:chOff x="3215639" y="1124711"/>
            <a:chExt cx="6029325" cy="46545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4463" y="3044951"/>
              <a:ext cx="960120" cy="9448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46007" y="3203447"/>
              <a:ext cx="640079" cy="7223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337881" y="307376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3"/>
                  </a:lnTo>
                  <a:lnTo>
                    <a:pt x="43394" y="605076"/>
                  </a:lnTo>
                  <a:lnTo>
                    <a:pt x="66469" y="645553"/>
                  </a:lnTo>
                  <a:lnTo>
                    <a:pt x="93793" y="683107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0"/>
                  </a:lnTo>
                  <a:lnTo>
                    <a:pt x="282950" y="816015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5"/>
                  </a:lnTo>
                  <a:lnTo>
                    <a:pt x="614696" y="797800"/>
                  </a:lnTo>
                  <a:lnTo>
                    <a:pt x="655816" y="775087"/>
                  </a:lnTo>
                  <a:lnTo>
                    <a:pt x="693968" y="748190"/>
                  </a:lnTo>
                  <a:lnTo>
                    <a:pt x="728831" y="717425"/>
                  </a:lnTo>
                  <a:lnTo>
                    <a:pt x="760085" y="683107"/>
                  </a:lnTo>
                  <a:lnTo>
                    <a:pt x="787409" y="645553"/>
                  </a:lnTo>
                  <a:lnTo>
                    <a:pt x="810484" y="605076"/>
                  </a:lnTo>
                  <a:lnTo>
                    <a:pt x="828989" y="561993"/>
                  </a:lnTo>
                  <a:lnTo>
                    <a:pt x="842603" y="516619"/>
                  </a:lnTo>
                  <a:lnTo>
                    <a:pt x="851007" y="469269"/>
                  </a:lnTo>
                  <a:lnTo>
                    <a:pt x="853879" y="420258"/>
                  </a:lnTo>
                  <a:lnTo>
                    <a:pt x="851007" y="371247"/>
                  </a:lnTo>
                  <a:lnTo>
                    <a:pt x="842603" y="323896"/>
                  </a:lnTo>
                  <a:lnTo>
                    <a:pt x="828989" y="278522"/>
                  </a:lnTo>
                  <a:lnTo>
                    <a:pt x="810484" y="235439"/>
                  </a:lnTo>
                  <a:lnTo>
                    <a:pt x="787409" y="194962"/>
                  </a:lnTo>
                  <a:lnTo>
                    <a:pt x="760085" y="157407"/>
                  </a:lnTo>
                  <a:lnTo>
                    <a:pt x="728831" y="123090"/>
                  </a:lnTo>
                  <a:lnTo>
                    <a:pt x="693968" y="92325"/>
                  </a:lnTo>
                  <a:lnTo>
                    <a:pt x="655816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37881" y="307376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2" y="65429"/>
                  </a:lnTo>
                  <a:lnTo>
                    <a:pt x="239182" y="42715"/>
                  </a:lnTo>
                  <a:lnTo>
                    <a:pt x="282950" y="24500"/>
                  </a:lnTo>
                  <a:lnTo>
                    <a:pt x="329046" y="11099"/>
                  </a:lnTo>
                  <a:lnTo>
                    <a:pt x="377149" y="2827"/>
                  </a:lnTo>
                  <a:lnTo>
                    <a:pt x="426939" y="0"/>
                  </a:lnTo>
                  <a:lnTo>
                    <a:pt x="476729" y="2827"/>
                  </a:lnTo>
                  <a:lnTo>
                    <a:pt x="524832" y="11099"/>
                  </a:lnTo>
                  <a:lnTo>
                    <a:pt x="570928" y="24500"/>
                  </a:lnTo>
                  <a:lnTo>
                    <a:pt x="614696" y="42715"/>
                  </a:lnTo>
                  <a:lnTo>
                    <a:pt x="655816" y="65429"/>
                  </a:lnTo>
                  <a:lnTo>
                    <a:pt x="693968" y="92325"/>
                  </a:lnTo>
                  <a:lnTo>
                    <a:pt x="728831" y="123090"/>
                  </a:lnTo>
                  <a:lnTo>
                    <a:pt x="760085" y="157408"/>
                  </a:lnTo>
                  <a:lnTo>
                    <a:pt x="787409" y="194962"/>
                  </a:lnTo>
                  <a:lnTo>
                    <a:pt x="810484" y="235439"/>
                  </a:lnTo>
                  <a:lnTo>
                    <a:pt x="828989" y="278522"/>
                  </a:lnTo>
                  <a:lnTo>
                    <a:pt x="842603" y="323896"/>
                  </a:lnTo>
                  <a:lnTo>
                    <a:pt x="851006" y="371247"/>
                  </a:lnTo>
                  <a:lnTo>
                    <a:pt x="853879" y="420258"/>
                  </a:lnTo>
                  <a:lnTo>
                    <a:pt x="851006" y="469268"/>
                  </a:lnTo>
                  <a:lnTo>
                    <a:pt x="842603" y="516619"/>
                  </a:lnTo>
                  <a:lnTo>
                    <a:pt x="828989" y="561993"/>
                  </a:lnTo>
                  <a:lnTo>
                    <a:pt x="810484" y="605076"/>
                  </a:lnTo>
                  <a:lnTo>
                    <a:pt x="787409" y="645553"/>
                  </a:lnTo>
                  <a:lnTo>
                    <a:pt x="760085" y="683107"/>
                  </a:lnTo>
                  <a:lnTo>
                    <a:pt x="728831" y="717425"/>
                  </a:lnTo>
                  <a:lnTo>
                    <a:pt x="693968" y="748190"/>
                  </a:lnTo>
                  <a:lnTo>
                    <a:pt x="655816" y="775086"/>
                  </a:lnTo>
                  <a:lnTo>
                    <a:pt x="614696" y="797800"/>
                  </a:lnTo>
                  <a:lnTo>
                    <a:pt x="570928" y="816015"/>
                  </a:lnTo>
                  <a:lnTo>
                    <a:pt x="524832" y="829416"/>
                  </a:lnTo>
                  <a:lnTo>
                    <a:pt x="476729" y="837688"/>
                  </a:lnTo>
                  <a:lnTo>
                    <a:pt x="426939" y="840516"/>
                  </a:lnTo>
                  <a:lnTo>
                    <a:pt x="377149" y="837688"/>
                  </a:lnTo>
                  <a:lnTo>
                    <a:pt x="329046" y="829416"/>
                  </a:lnTo>
                  <a:lnTo>
                    <a:pt x="282950" y="816015"/>
                  </a:lnTo>
                  <a:lnTo>
                    <a:pt x="239182" y="797800"/>
                  </a:lnTo>
                  <a:lnTo>
                    <a:pt x="198062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1367" y="1124711"/>
              <a:ext cx="960119" cy="9448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6816" y="1283207"/>
              <a:ext cx="649224" cy="722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64502" y="115447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49" y="24500"/>
                  </a:lnTo>
                  <a:lnTo>
                    <a:pt x="239181" y="42715"/>
                  </a:lnTo>
                  <a:lnTo>
                    <a:pt x="198061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89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89" y="561993"/>
                  </a:lnTo>
                  <a:lnTo>
                    <a:pt x="43394" y="605076"/>
                  </a:lnTo>
                  <a:lnTo>
                    <a:pt x="66469" y="645553"/>
                  </a:lnTo>
                  <a:lnTo>
                    <a:pt x="93793" y="683107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1" y="775087"/>
                  </a:lnTo>
                  <a:lnTo>
                    <a:pt x="239181" y="797800"/>
                  </a:lnTo>
                  <a:lnTo>
                    <a:pt x="282949" y="816015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6" y="816015"/>
                  </a:lnTo>
                  <a:lnTo>
                    <a:pt x="614694" y="797800"/>
                  </a:lnTo>
                  <a:lnTo>
                    <a:pt x="655814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7"/>
                  </a:lnTo>
                  <a:lnTo>
                    <a:pt x="787407" y="645553"/>
                  </a:lnTo>
                  <a:lnTo>
                    <a:pt x="810482" y="605076"/>
                  </a:lnTo>
                  <a:lnTo>
                    <a:pt x="828986" y="561993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6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4" y="65429"/>
                  </a:lnTo>
                  <a:lnTo>
                    <a:pt x="614694" y="42715"/>
                  </a:lnTo>
                  <a:lnTo>
                    <a:pt x="570926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64502" y="115447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1367" y="2356103"/>
              <a:ext cx="960119" cy="9448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82055" y="2514600"/>
              <a:ext cx="618744" cy="72237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64502" y="238588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49" y="24500"/>
                  </a:lnTo>
                  <a:lnTo>
                    <a:pt x="239181" y="42715"/>
                  </a:lnTo>
                  <a:lnTo>
                    <a:pt x="198061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89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89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1" y="775087"/>
                  </a:lnTo>
                  <a:lnTo>
                    <a:pt x="239181" y="797801"/>
                  </a:lnTo>
                  <a:lnTo>
                    <a:pt x="282949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6" y="816016"/>
                  </a:lnTo>
                  <a:lnTo>
                    <a:pt x="614694" y="797801"/>
                  </a:lnTo>
                  <a:lnTo>
                    <a:pt x="655814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6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6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4" y="65429"/>
                  </a:lnTo>
                  <a:lnTo>
                    <a:pt x="614694" y="42715"/>
                  </a:lnTo>
                  <a:lnTo>
                    <a:pt x="570926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64502" y="238588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11367" y="3587495"/>
              <a:ext cx="960119" cy="9448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5960" y="3745991"/>
              <a:ext cx="630936" cy="72237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664502" y="361729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49" y="24500"/>
                  </a:lnTo>
                  <a:lnTo>
                    <a:pt x="239181" y="42715"/>
                  </a:lnTo>
                  <a:lnTo>
                    <a:pt x="198061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89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89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1" y="775087"/>
                  </a:lnTo>
                  <a:lnTo>
                    <a:pt x="239181" y="797801"/>
                  </a:lnTo>
                  <a:lnTo>
                    <a:pt x="282949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6" y="816016"/>
                  </a:lnTo>
                  <a:lnTo>
                    <a:pt x="614694" y="797801"/>
                  </a:lnTo>
                  <a:lnTo>
                    <a:pt x="655814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6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6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4" y="65429"/>
                  </a:lnTo>
                  <a:lnTo>
                    <a:pt x="614694" y="42715"/>
                  </a:lnTo>
                  <a:lnTo>
                    <a:pt x="570926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64502" y="361729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1367" y="4834127"/>
              <a:ext cx="960119" cy="9448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79007" y="4992623"/>
              <a:ext cx="624839" cy="72237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664502" y="4863003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49" y="24500"/>
                  </a:lnTo>
                  <a:lnTo>
                    <a:pt x="239181" y="42715"/>
                  </a:lnTo>
                  <a:lnTo>
                    <a:pt x="198061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89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89" y="561994"/>
                  </a:lnTo>
                  <a:lnTo>
                    <a:pt x="43394" y="605077"/>
                  </a:lnTo>
                  <a:lnTo>
                    <a:pt x="66469" y="645554"/>
                  </a:lnTo>
                  <a:lnTo>
                    <a:pt x="93793" y="683108"/>
                  </a:lnTo>
                  <a:lnTo>
                    <a:pt x="125047" y="717426"/>
                  </a:lnTo>
                  <a:lnTo>
                    <a:pt x="159910" y="748190"/>
                  </a:lnTo>
                  <a:lnTo>
                    <a:pt x="198061" y="775087"/>
                  </a:lnTo>
                  <a:lnTo>
                    <a:pt x="239181" y="797801"/>
                  </a:lnTo>
                  <a:lnTo>
                    <a:pt x="282949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6" y="816016"/>
                  </a:lnTo>
                  <a:lnTo>
                    <a:pt x="614694" y="797801"/>
                  </a:lnTo>
                  <a:lnTo>
                    <a:pt x="655814" y="775087"/>
                  </a:lnTo>
                  <a:lnTo>
                    <a:pt x="693966" y="748190"/>
                  </a:lnTo>
                  <a:lnTo>
                    <a:pt x="728829" y="717426"/>
                  </a:lnTo>
                  <a:lnTo>
                    <a:pt x="760083" y="683108"/>
                  </a:lnTo>
                  <a:lnTo>
                    <a:pt x="787407" y="645554"/>
                  </a:lnTo>
                  <a:lnTo>
                    <a:pt x="810482" y="605077"/>
                  </a:lnTo>
                  <a:lnTo>
                    <a:pt x="828986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6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4" y="65429"/>
                  </a:lnTo>
                  <a:lnTo>
                    <a:pt x="614694" y="42715"/>
                  </a:lnTo>
                  <a:lnTo>
                    <a:pt x="570926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64502" y="4863003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6535" y="1441703"/>
              <a:ext cx="2292095" cy="3048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565394" y="1516343"/>
              <a:ext cx="2099310" cy="118110"/>
            </a:xfrm>
            <a:custGeom>
              <a:avLst/>
              <a:gdLst/>
              <a:ahLst/>
              <a:cxnLst/>
              <a:rect l="l" t="t" r="r" b="b"/>
              <a:pathLst>
                <a:path w="2099310" h="118110">
                  <a:moveTo>
                    <a:pt x="2077357" y="45834"/>
                  </a:moveTo>
                  <a:lnTo>
                    <a:pt x="2073880" y="45834"/>
                  </a:lnTo>
                  <a:lnTo>
                    <a:pt x="2074021" y="71233"/>
                  </a:lnTo>
                  <a:lnTo>
                    <a:pt x="2027056" y="71492"/>
                  </a:lnTo>
                  <a:lnTo>
                    <a:pt x="1985509" y="96037"/>
                  </a:lnTo>
                  <a:lnTo>
                    <a:pt x="1983506" y="103825"/>
                  </a:lnTo>
                  <a:lnTo>
                    <a:pt x="1990641" y="115902"/>
                  </a:lnTo>
                  <a:lnTo>
                    <a:pt x="1998428" y="117906"/>
                  </a:lnTo>
                  <a:lnTo>
                    <a:pt x="2099165" y="58394"/>
                  </a:lnTo>
                  <a:lnTo>
                    <a:pt x="2077357" y="45834"/>
                  </a:lnTo>
                  <a:close/>
                </a:path>
                <a:path w="2099310" h="118110">
                  <a:moveTo>
                    <a:pt x="2026915" y="46093"/>
                  </a:moveTo>
                  <a:lnTo>
                    <a:pt x="0" y="57299"/>
                  </a:lnTo>
                  <a:lnTo>
                    <a:pt x="139" y="82699"/>
                  </a:lnTo>
                  <a:lnTo>
                    <a:pt x="2027056" y="71492"/>
                  </a:lnTo>
                  <a:lnTo>
                    <a:pt x="2048756" y="58673"/>
                  </a:lnTo>
                  <a:lnTo>
                    <a:pt x="2026915" y="46093"/>
                  </a:lnTo>
                  <a:close/>
                </a:path>
                <a:path w="2099310" h="118110">
                  <a:moveTo>
                    <a:pt x="2048756" y="58673"/>
                  </a:moveTo>
                  <a:lnTo>
                    <a:pt x="2027056" y="71492"/>
                  </a:lnTo>
                  <a:lnTo>
                    <a:pt x="2074021" y="71233"/>
                  </a:lnTo>
                  <a:lnTo>
                    <a:pt x="2074012" y="69538"/>
                  </a:lnTo>
                  <a:lnTo>
                    <a:pt x="2067622" y="69538"/>
                  </a:lnTo>
                  <a:lnTo>
                    <a:pt x="2048756" y="58673"/>
                  </a:lnTo>
                  <a:close/>
                </a:path>
                <a:path w="2099310" h="118110">
                  <a:moveTo>
                    <a:pt x="2067501" y="47599"/>
                  </a:moveTo>
                  <a:lnTo>
                    <a:pt x="2048756" y="58673"/>
                  </a:lnTo>
                  <a:lnTo>
                    <a:pt x="2067622" y="69538"/>
                  </a:lnTo>
                  <a:lnTo>
                    <a:pt x="2067501" y="47599"/>
                  </a:lnTo>
                  <a:close/>
                </a:path>
                <a:path w="2099310" h="118110">
                  <a:moveTo>
                    <a:pt x="2073890" y="47599"/>
                  </a:moveTo>
                  <a:lnTo>
                    <a:pt x="2067501" y="47599"/>
                  </a:lnTo>
                  <a:lnTo>
                    <a:pt x="2067622" y="69538"/>
                  </a:lnTo>
                  <a:lnTo>
                    <a:pt x="2074012" y="69538"/>
                  </a:lnTo>
                  <a:lnTo>
                    <a:pt x="2073890" y="47599"/>
                  </a:lnTo>
                  <a:close/>
                </a:path>
                <a:path w="2099310" h="118110">
                  <a:moveTo>
                    <a:pt x="2073880" y="45834"/>
                  </a:moveTo>
                  <a:lnTo>
                    <a:pt x="2026915" y="46093"/>
                  </a:lnTo>
                  <a:lnTo>
                    <a:pt x="2048756" y="58673"/>
                  </a:lnTo>
                  <a:lnTo>
                    <a:pt x="2067501" y="47599"/>
                  </a:lnTo>
                  <a:lnTo>
                    <a:pt x="2073890" y="47599"/>
                  </a:lnTo>
                  <a:lnTo>
                    <a:pt x="2073880" y="45834"/>
                  </a:lnTo>
                  <a:close/>
                </a:path>
                <a:path w="2099310" h="118110">
                  <a:moveTo>
                    <a:pt x="1997776" y="0"/>
                  </a:moveTo>
                  <a:lnTo>
                    <a:pt x="1990011" y="2089"/>
                  </a:lnTo>
                  <a:lnTo>
                    <a:pt x="1983011" y="14245"/>
                  </a:lnTo>
                  <a:lnTo>
                    <a:pt x="1985100" y="22010"/>
                  </a:lnTo>
                  <a:lnTo>
                    <a:pt x="2026915" y="46093"/>
                  </a:lnTo>
                  <a:lnTo>
                    <a:pt x="2077357" y="45834"/>
                  </a:lnTo>
                  <a:lnTo>
                    <a:pt x="199777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48455" y="1853183"/>
              <a:ext cx="2295144" cy="82905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686884" y="1871339"/>
              <a:ext cx="2103120" cy="665480"/>
            </a:xfrm>
            <a:custGeom>
              <a:avLst/>
              <a:gdLst/>
              <a:ahLst/>
              <a:cxnLst/>
              <a:rect l="l" t="t" r="r" b="b"/>
              <a:pathLst>
                <a:path w="2103120" h="665480">
                  <a:moveTo>
                    <a:pt x="2029917" y="629213"/>
                  </a:moveTo>
                  <a:lnTo>
                    <a:pt x="1983028" y="640612"/>
                  </a:lnTo>
                  <a:lnTo>
                    <a:pt x="1978846" y="647480"/>
                  </a:lnTo>
                  <a:lnTo>
                    <a:pt x="1982160" y="661111"/>
                  </a:lnTo>
                  <a:lnTo>
                    <a:pt x="1989028" y="665293"/>
                  </a:lnTo>
                  <a:lnTo>
                    <a:pt x="2082257" y="642628"/>
                  </a:lnTo>
                  <a:lnTo>
                    <a:pt x="2074938" y="642628"/>
                  </a:lnTo>
                  <a:lnTo>
                    <a:pt x="2029917" y="629213"/>
                  </a:lnTo>
                  <a:close/>
                </a:path>
                <a:path w="2103120" h="665480">
                  <a:moveTo>
                    <a:pt x="2054410" y="623259"/>
                  </a:moveTo>
                  <a:lnTo>
                    <a:pt x="2029917" y="629213"/>
                  </a:lnTo>
                  <a:lnTo>
                    <a:pt x="2074938" y="642628"/>
                  </a:lnTo>
                  <a:lnTo>
                    <a:pt x="2075977" y="639142"/>
                  </a:lnTo>
                  <a:lnTo>
                    <a:pt x="2069299" y="639142"/>
                  </a:lnTo>
                  <a:lnTo>
                    <a:pt x="2054410" y="623259"/>
                  </a:lnTo>
                  <a:close/>
                </a:path>
                <a:path w="2103120" h="665480">
                  <a:moveTo>
                    <a:pt x="2014663" y="552034"/>
                  </a:moveTo>
                  <a:lnTo>
                    <a:pt x="2004428" y="561629"/>
                  </a:lnTo>
                  <a:lnTo>
                    <a:pt x="2004169" y="569666"/>
                  </a:lnTo>
                  <a:lnTo>
                    <a:pt x="2037171" y="604870"/>
                  </a:lnTo>
                  <a:lnTo>
                    <a:pt x="2082191" y="618285"/>
                  </a:lnTo>
                  <a:lnTo>
                    <a:pt x="2074938" y="642628"/>
                  </a:lnTo>
                  <a:lnTo>
                    <a:pt x="2082257" y="642628"/>
                  </a:lnTo>
                  <a:lnTo>
                    <a:pt x="2102719" y="637654"/>
                  </a:lnTo>
                  <a:lnTo>
                    <a:pt x="2022699" y="552295"/>
                  </a:lnTo>
                  <a:lnTo>
                    <a:pt x="2014663" y="552034"/>
                  </a:lnTo>
                  <a:close/>
                </a:path>
                <a:path w="2103120" h="665480">
                  <a:moveTo>
                    <a:pt x="2075564" y="618116"/>
                  </a:moveTo>
                  <a:lnTo>
                    <a:pt x="2054410" y="623259"/>
                  </a:lnTo>
                  <a:lnTo>
                    <a:pt x="2069299" y="639142"/>
                  </a:lnTo>
                  <a:lnTo>
                    <a:pt x="2075564" y="618116"/>
                  </a:lnTo>
                  <a:close/>
                </a:path>
                <a:path w="2103120" h="665480">
                  <a:moveTo>
                    <a:pt x="2081624" y="618116"/>
                  </a:moveTo>
                  <a:lnTo>
                    <a:pt x="2075564" y="618116"/>
                  </a:lnTo>
                  <a:lnTo>
                    <a:pt x="2069299" y="639142"/>
                  </a:lnTo>
                  <a:lnTo>
                    <a:pt x="2075977" y="639142"/>
                  </a:lnTo>
                  <a:lnTo>
                    <a:pt x="2082191" y="618285"/>
                  </a:lnTo>
                  <a:lnTo>
                    <a:pt x="2081624" y="618116"/>
                  </a:lnTo>
                  <a:close/>
                </a:path>
                <a:path w="2103120" h="665480">
                  <a:moveTo>
                    <a:pt x="7252" y="0"/>
                  </a:moveTo>
                  <a:lnTo>
                    <a:pt x="0" y="24342"/>
                  </a:lnTo>
                  <a:lnTo>
                    <a:pt x="2029917" y="629213"/>
                  </a:lnTo>
                  <a:lnTo>
                    <a:pt x="2054410" y="623259"/>
                  </a:lnTo>
                  <a:lnTo>
                    <a:pt x="2037171" y="604870"/>
                  </a:lnTo>
                  <a:lnTo>
                    <a:pt x="7252" y="0"/>
                  </a:lnTo>
                  <a:close/>
                </a:path>
                <a:path w="2103120" h="665480">
                  <a:moveTo>
                    <a:pt x="2037171" y="604870"/>
                  </a:moveTo>
                  <a:lnTo>
                    <a:pt x="2054410" y="623259"/>
                  </a:lnTo>
                  <a:lnTo>
                    <a:pt x="2075564" y="618116"/>
                  </a:lnTo>
                  <a:lnTo>
                    <a:pt x="2081624" y="618116"/>
                  </a:lnTo>
                  <a:lnTo>
                    <a:pt x="2037171" y="60487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17391" y="2151887"/>
              <a:ext cx="2426208" cy="176174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558171" y="2170281"/>
              <a:ext cx="2232025" cy="1570355"/>
            </a:xfrm>
            <a:custGeom>
              <a:avLst/>
              <a:gdLst/>
              <a:ahLst/>
              <a:cxnLst/>
              <a:rect l="l" t="t" r="r" b="b"/>
              <a:pathLst>
                <a:path w="2232025" h="1570354">
                  <a:moveTo>
                    <a:pt x="2116949" y="1535069"/>
                  </a:moveTo>
                  <a:lnTo>
                    <a:pt x="2110808" y="1540261"/>
                  </a:lnTo>
                  <a:lnTo>
                    <a:pt x="2109638" y="1554239"/>
                  </a:lnTo>
                  <a:lnTo>
                    <a:pt x="2114830" y="1560380"/>
                  </a:lnTo>
                  <a:lnTo>
                    <a:pt x="2231425" y="1570139"/>
                  </a:lnTo>
                  <a:lnTo>
                    <a:pt x="2229557" y="1566077"/>
                  </a:lnTo>
                  <a:lnTo>
                    <a:pt x="2203514" y="1566077"/>
                  </a:lnTo>
                  <a:lnTo>
                    <a:pt x="2165037" y="1539094"/>
                  </a:lnTo>
                  <a:lnTo>
                    <a:pt x="2116949" y="1535069"/>
                  </a:lnTo>
                  <a:close/>
                </a:path>
                <a:path w="2232025" h="1570354">
                  <a:moveTo>
                    <a:pt x="2165037" y="1539094"/>
                  </a:moveTo>
                  <a:lnTo>
                    <a:pt x="2203514" y="1566077"/>
                  </a:lnTo>
                  <a:lnTo>
                    <a:pt x="2207093" y="1560974"/>
                  </a:lnTo>
                  <a:lnTo>
                    <a:pt x="2199251" y="1560974"/>
                  </a:lnTo>
                  <a:lnTo>
                    <a:pt x="2190153" y="1541196"/>
                  </a:lnTo>
                  <a:lnTo>
                    <a:pt x="2165037" y="1539094"/>
                  </a:lnTo>
                  <a:close/>
                </a:path>
                <a:path w="2232025" h="1570354">
                  <a:moveTo>
                    <a:pt x="2174986" y="1461054"/>
                  </a:moveTo>
                  <a:lnTo>
                    <a:pt x="2162243" y="1466917"/>
                  </a:lnTo>
                  <a:lnTo>
                    <a:pt x="2159453" y="1474458"/>
                  </a:lnTo>
                  <a:lnTo>
                    <a:pt x="2179619" y="1518296"/>
                  </a:lnTo>
                  <a:lnTo>
                    <a:pt x="2218098" y="1545281"/>
                  </a:lnTo>
                  <a:lnTo>
                    <a:pt x="2203514" y="1566077"/>
                  </a:lnTo>
                  <a:lnTo>
                    <a:pt x="2229557" y="1566077"/>
                  </a:lnTo>
                  <a:lnTo>
                    <a:pt x="2182529" y="1463843"/>
                  </a:lnTo>
                  <a:lnTo>
                    <a:pt x="2174986" y="1461054"/>
                  </a:lnTo>
                  <a:close/>
                </a:path>
                <a:path w="2232025" h="1570354">
                  <a:moveTo>
                    <a:pt x="2190153" y="1541196"/>
                  </a:moveTo>
                  <a:lnTo>
                    <a:pt x="2199251" y="1560974"/>
                  </a:lnTo>
                  <a:lnTo>
                    <a:pt x="2211848" y="1543011"/>
                  </a:lnTo>
                  <a:lnTo>
                    <a:pt x="2190153" y="1541196"/>
                  </a:lnTo>
                  <a:close/>
                </a:path>
                <a:path w="2232025" h="1570354">
                  <a:moveTo>
                    <a:pt x="2179619" y="1518296"/>
                  </a:moveTo>
                  <a:lnTo>
                    <a:pt x="2190153" y="1541196"/>
                  </a:lnTo>
                  <a:lnTo>
                    <a:pt x="2211848" y="1543011"/>
                  </a:lnTo>
                  <a:lnTo>
                    <a:pt x="2199251" y="1560974"/>
                  </a:lnTo>
                  <a:lnTo>
                    <a:pt x="2207093" y="1560974"/>
                  </a:lnTo>
                  <a:lnTo>
                    <a:pt x="2218098" y="1545281"/>
                  </a:lnTo>
                  <a:lnTo>
                    <a:pt x="2179619" y="1518296"/>
                  </a:lnTo>
                  <a:close/>
                </a:path>
                <a:path w="2232025" h="1570354">
                  <a:moveTo>
                    <a:pt x="14583" y="0"/>
                  </a:moveTo>
                  <a:lnTo>
                    <a:pt x="0" y="20794"/>
                  </a:lnTo>
                  <a:lnTo>
                    <a:pt x="2165037" y="1539094"/>
                  </a:lnTo>
                  <a:lnTo>
                    <a:pt x="2190153" y="1541196"/>
                  </a:lnTo>
                  <a:lnTo>
                    <a:pt x="2179619" y="1518296"/>
                  </a:lnTo>
                  <a:lnTo>
                    <a:pt x="1458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15639" y="2273808"/>
              <a:ext cx="3029712" cy="276148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255050" y="2294352"/>
              <a:ext cx="2836545" cy="2569210"/>
            </a:xfrm>
            <a:custGeom>
              <a:avLst/>
              <a:gdLst/>
              <a:ahLst/>
              <a:cxnLst/>
              <a:rect l="l" t="t" r="r" b="b"/>
              <a:pathLst>
                <a:path w="2836545" h="2569210">
                  <a:moveTo>
                    <a:pt x="2727172" y="2519730"/>
                  </a:moveTo>
                  <a:lnTo>
                    <a:pt x="2720437" y="2524123"/>
                  </a:lnTo>
                  <a:lnTo>
                    <a:pt x="2717547" y="2537851"/>
                  </a:lnTo>
                  <a:lnTo>
                    <a:pt x="2721940" y="2544585"/>
                  </a:lnTo>
                  <a:lnTo>
                    <a:pt x="2836433" y="2568690"/>
                  </a:lnTo>
                  <a:lnTo>
                    <a:pt x="2834051" y="2561181"/>
                  </a:lnTo>
                  <a:lnTo>
                    <a:pt x="2809208" y="2561181"/>
                  </a:lnTo>
                  <a:lnTo>
                    <a:pt x="2774391" y="2529671"/>
                  </a:lnTo>
                  <a:lnTo>
                    <a:pt x="2727172" y="2519730"/>
                  </a:lnTo>
                  <a:close/>
                </a:path>
                <a:path w="2836545" h="2569210">
                  <a:moveTo>
                    <a:pt x="2774391" y="2529671"/>
                  </a:moveTo>
                  <a:lnTo>
                    <a:pt x="2809208" y="2561181"/>
                  </a:lnTo>
                  <a:lnTo>
                    <a:pt x="2814243" y="2555617"/>
                  </a:lnTo>
                  <a:lnTo>
                    <a:pt x="2805639" y="2555617"/>
                  </a:lnTo>
                  <a:lnTo>
                    <a:pt x="2799057" y="2534864"/>
                  </a:lnTo>
                  <a:lnTo>
                    <a:pt x="2774391" y="2529671"/>
                  </a:lnTo>
                  <a:close/>
                </a:path>
                <a:path w="2836545" h="2569210">
                  <a:moveTo>
                    <a:pt x="2793918" y="2453463"/>
                  </a:moveTo>
                  <a:lnTo>
                    <a:pt x="2780548" y="2457704"/>
                  </a:lnTo>
                  <a:lnTo>
                    <a:pt x="2776847" y="2464843"/>
                  </a:lnTo>
                  <a:lnTo>
                    <a:pt x="2791437" y="2510840"/>
                  </a:lnTo>
                  <a:lnTo>
                    <a:pt x="2826251" y="2542348"/>
                  </a:lnTo>
                  <a:lnTo>
                    <a:pt x="2809208" y="2561181"/>
                  </a:lnTo>
                  <a:lnTo>
                    <a:pt x="2834051" y="2561181"/>
                  </a:lnTo>
                  <a:lnTo>
                    <a:pt x="2801058" y="2457164"/>
                  </a:lnTo>
                  <a:lnTo>
                    <a:pt x="2793918" y="2453463"/>
                  </a:lnTo>
                  <a:close/>
                </a:path>
                <a:path w="2836545" h="2569210">
                  <a:moveTo>
                    <a:pt x="2799057" y="2534864"/>
                  </a:moveTo>
                  <a:lnTo>
                    <a:pt x="2805639" y="2555617"/>
                  </a:lnTo>
                  <a:lnTo>
                    <a:pt x="2820361" y="2539349"/>
                  </a:lnTo>
                  <a:lnTo>
                    <a:pt x="2799057" y="2534864"/>
                  </a:lnTo>
                  <a:close/>
                </a:path>
                <a:path w="2836545" h="2569210">
                  <a:moveTo>
                    <a:pt x="2791437" y="2510840"/>
                  </a:moveTo>
                  <a:lnTo>
                    <a:pt x="2799057" y="2534864"/>
                  </a:lnTo>
                  <a:lnTo>
                    <a:pt x="2820361" y="2539349"/>
                  </a:lnTo>
                  <a:lnTo>
                    <a:pt x="2805639" y="2555617"/>
                  </a:lnTo>
                  <a:lnTo>
                    <a:pt x="2814243" y="2555617"/>
                  </a:lnTo>
                  <a:lnTo>
                    <a:pt x="2826251" y="2542348"/>
                  </a:lnTo>
                  <a:lnTo>
                    <a:pt x="2791437" y="2510840"/>
                  </a:lnTo>
                  <a:close/>
                </a:path>
                <a:path w="2836545" h="2569210">
                  <a:moveTo>
                    <a:pt x="17044" y="0"/>
                  </a:moveTo>
                  <a:lnTo>
                    <a:pt x="0" y="18832"/>
                  </a:lnTo>
                  <a:lnTo>
                    <a:pt x="2774391" y="2529671"/>
                  </a:lnTo>
                  <a:lnTo>
                    <a:pt x="2799057" y="2534864"/>
                  </a:lnTo>
                  <a:lnTo>
                    <a:pt x="2791437" y="2510840"/>
                  </a:lnTo>
                  <a:lnTo>
                    <a:pt x="170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20439" y="1740407"/>
              <a:ext cx="2423160" cy="1463039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559204" y="1870396"/>
              <a:ext cx="2230755" cy="1272540"/>
            </a:xfrm>
            <a:custGeom>
              <a:avLst/>
              <a:gdLst/>
              <a:ahLst/>
              <a:cxnLst/>
              <a:rect l="l" t="t" r="r" b="b"/>
              <a:pathLst>
                <a:path w="2230754" h="1272539">
                  <a:moveTo>
                    <a:pt x="2161333" y="26008"/>
                  </a:moveTo>
                  <a:lnTo>
                    <a:pt x="0" y="1250386"/>
                  </a:lnTo>
                  <a:lnTo>
                    <a:pt x="12519" y="1272486"/>
                  </a:lnTo>
                  <a:lnTo>
                    <a:pt x="2173849" y="48110"/>
                  </a:lnTo>
                  <a:lnTo>
                    <a:pt x="2186534" y="26327"/>
                  </a:lnTo>
                  <a:lnTo>
                    <a:pt x="2161333" y="26008"/>
                  </a:lnTo>
                  <a:close/>
                </a:path>
                <a:path w="2230754" h="1272539">
                  <a:moveTo>
                    <a:pt x="2229602" y="2843"/>
                  </a:moveTo>
                  <a:lnTo>
                    <a:pt x="2202224" y="2843"/>
                  </a:lnTo>
                  <a:lnTo>
                    <a:pt x="2214744" y="24944"/>
                  </a:lnTo>
                  <a:lnTo>
                    <a:pt x="2173849" y="48110"/>
                  </a:lnTo>
                  <a:lnTo>
                    <a:pt x="2149568" y="89808"/>
                  </a:lnTo>
                  <a:lnTo>
                    <a:pt x="2151621" y="97582"/>
                  </a:lnTo>
                  <a:lnTo>
                    <a:pt x="2163744" y="104642"/>
                  </a:lnTo>
                  <a:lnTo>
                    <a:pt x="2171519" y="102590"/>
                  </a:lnTo>
                  <a:lnTo>
                    <a:pt x="2229602" y="2843"/>
                  </a:lnTo>
                  <a:close/>
                </a:path>
                <a:path w="2230754" h="1272539">
                  <a:moveTo>
                    <a:pt x="2186534" y="26327"/>
                  </a:moveTo>
                  <a:lnTo>
                    <a:pt x="2173849" y="48110"/>
                  </a:lnTo>
                  <a:lnTo>
                    <a:pt x="2211816" y="26602"/>
                  </a:lnTo>
                  <a:lnTo>
                    <a:pt x="2208303" y="26602"/>
                  </a:lnTo>
                  <a:lnTo>
                    <a:pt x="2186534" y="26327"/>
                  </a:lnTo>
                  <a:close/>
                </a:path>
                <a:path w="2230754" h="1272539">
                  <a:moveTo>
                    <a:pt x="2197489" y="7513"/>
                  </a:moveTo>
                  <a:lnTo>
                    <a:pt x="2186534" y="26327"/>
                  </a:lnTo>
                  <a:lnTo>
                    <a:pt x="2208303" y="26602"/>
                  </a:lnTo>
                  <a:lnTo>
                    <a:pt x="2197489" y="7513"/>
                  </a:lnTo>
                  <a:close/>
                </a:path>
                <a:path w="2230754" h="1272539">
                  <a:moveTo>
                    <a:pt x="2204869" y="7513"/>
                  </a:moveTo>
                  <a:lnTo>
                    <a:pt x="2197489" y="7513"/>
                  </a:lnTo>
                  <a:lnTo>
                    <a:pt x="2208303" y="26602"/>
                  </a:lnTo>
                  <a:lnTo>
                    <a:pt x="2211816" y="26602"/>
                  </a:lnTo>
                  <a:lnTo>
                    <a:pt x="2214744" y="24944"/>
                  </a:lnTo>
                  <a:lnTo>
                    <a:pt x="2204869" y="7513"/>
                  </a:lnTo>
                  <a:close/>
                </a:path>
                <a:path w="2230754" h="1272539">
                  <a:moveTo>
                    <a:pt x="2202224" y="2843"/>
                  </a:moveTo>
                  <a:lnTo>
                    <a:pt x="2161333" y="26008"/>
                  </a:lnTo>
                  <a:lnTo>
                    <a:pt x="2186534" y="26327"/>
                  </a:lnTo>
                  <a:lnTo>
                    <a:pt x="2197489" y="7513"/>
                  </a:lnTo>
                  <a:lnTo>
                    <a:pt x="2204869" y="7513"/>
                  </a:lnTo>
                  <a:lnTo>
                    <a:pt x="2202224" y="2843"/>
                  </a:lnTo>
                  <a:close/>
                </a:path>
                <a:path w="2230754" h="1272539">
                  <a:moveTo>
                    <a:pt x="2113401" y="0"/>
                  </a:moveTo>
                  <a:lnTo>
                    <a:pt x="2107645" y="5613"/>
                  </a:lnTo>
                  <a:lnTo>
                    <a:pt x="2107467" y="19640"/>
                  </a:lnTo>
                  <a:lnTo>
                    <a:pt x="2113080" y="25397"/>
                  </a:lnTo>
                  <a:lnTo>
                    <a:pt x="2161333" y="26008"/>
                  </a:lnTo>
                  <a:lnTo>
                    <a:pt x="2202224" y="2843"/>
                  </a:lnTo>
                  <a:lnTo>
                    <a:pt x="2229602" y="2843"/>
                  </a:lnTo>
                  <a:lnTo>
                    <a:pt x="2230395" y="1480"/>
                  </a:lnTo>
                  <a:lnTo>
                    <a:pt x="21134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39311" y="2673095"/>
              <a:ext cx="2179319" cy="82905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686690" y="2780316"/>
              <a:ext cx="1978025" cy="661035"/>
            </a:xfrm>
            <a:custGeom>
              <a:avLst/>
              <a:gdLst/>
              <a:ahLst/>
              <a:cxnLst/>
              <a:rect l="l" t="t" r="r" b="b"/>
              <a:pathLst>
                <a:path w="1978025" h="661035">
                  <a:moveTo>
                    <a:pt x="1905211" y="35419"/>
                  </a:moveTo>
                  <a:lnTo>
                    <a:pt x="0" y="636572"/>
                  </a:lnTo>
                  <a:lnTo>
                    <a:pt x="7642" y="660794"/>
                  </a:lnTo>
                  <a:lnTo>
                    <a:pt x="1912851" y="59643"/>
                  </a:lnTo>
                  <a:lnTo>
                    <a:pt x="1929793" y="40979"/>
                  </a:lnTo>
                  <a:lnTo>
                    <a:pt x="1905211" y="35419"/>
                  </a:lnTo>
                  <a:close/>
                </a:path>
                <a:path w="1978025" h="661035">
                  <a:moveTo>
                    <a:pt x="1957837" y="21281"/>
                  </a:moveTo>
                  <a:lnTo>
                    <a:pt x="1950018" y="21281"/>
                  </a:lnTo>
                  <a:lnTo>
                    <a:pt x="1957661" y="45504"/>
                  </a:lnTo>
                  <a:lnTo>
                    <a:pt x="1912851" y="59643"/>
                  </a:lnTo>
                  <a:lnTo>
                    <a:pt x="1880419" y="95371"/>
                  </a:lnTo>
                  <a:lnTo>
                    <a:pt x="1880807" y="103403"/>
                  </a:lnTo>
                  <a:lnTo>
                    <a:pt x="1891193" y="112831"/>
                  </a:lnTo>
                  <a:lnTo>
                    <a:pt x="1899226" y="112444"/>
                  </a:lnTo>
                  <a:lnTo>
                    <a:pt x="1977866" y="25811"/>
                  </a:lnTo>
                  <a:lnTo>
                    <a:pt x="1957837" y="21281"/>
                  </a:lnTo>
                  <a:close/>
                </a:path>
                <a:path w="1978025" h="661035">
                  <a:moveTo>
                    <a:pt x="1929793" y="40979"/>
                  </a:moveTo>
                  <a:lnTo>
                    <a:pt x="1912851" y="59643"/>
                  </a:lnTo>
                  <a:lnTo>
                    <a:pt x="1956780" y="45782"/>
                  </a:lnTo>
                  <a:lnTo>
                    <a:pt x="1951028" y="45782"/>
                  </a:lnTo>
                  <a:lnTo>
                    <a:pt x="1929793" y="40979"/>
                  </a:lnTo>
                  <a:close/>
                </a:path>
                <a:path w="1978025" h="661035">
                  <a:moveTo>
                    <a:pt x="1944425" y="24858"/>
                  </a:moveTo>
                  <a:lnTo>
                    <a:pt x="1929793" y="40979"/>
                  </a:lnTo>
                  <a:lnTo>
                    <a:pt x="1951028" y="45782"/>
                  </a:lnTo>
                  <a:lnTo>
                    <a:pt x="1944425" y="24858"/>
                  </a:lnTo>
                  <a:close/>
                </a:path>
                <a:path w="1978025" h="661035">
                  <a:moveTo>
                    <a:pt x="1951147" y="24858"/>
                  </a:moveTo>
                  <a:lnTo>
                    <a:pt x="1944425" y="24858"/>
                  </a:lnTo>
                  <a:lnTo>
                    <a:pt x="1951028" y="45782"/>
                  </a:lnTo>
                  <a:lnTo>
                    <a:pt x="1956780" y="45782"/>
                  </a:lnTo>
                  <a:lnTo>
                    <a:pt x="1957661" y="45504"/>
                  </a:lnTo>
                  <a:lnTo>
                    <a:pt x="1951147" y="24858"/>
                  </a:lnTo>
                  <a:close/>
                </a:path>
                <a:path w="1978025" h="661035">
                  <a:moveTo>
                    <a:pt x="1950018" y="21281"/>
                  </a:moveTo>
                  <a:lnTo>
                    <a:pt x="1905211" y="35419"/>
                  </a:lnTo>
                  <a:lnTo>
                    <a:pt x="1929793" y="40979"/>
                  </a:lnTo>
                  <a:lnTo>
                    <a:pt x="1944425" y="24858"/>
                  </a:lnTo>
                  <a:lnTo>
                    <a:pt x="1951147" y="24858"/>
                  </a:lnTo>
                  <a:lnTo>
                    <a:pt x="1950018" y="21281"/>
                  </a:lnTo>
                  <a:close/>
                </a:path>
                <a:path w="1978025" h="661035">
                  <a:moveTo>
                    <a:pt x="1863746" y="0"/>
                  </a:moveTo>
                  <a:lnTo>
                    <a:pt x="1856945" y="4291"/>
                  </a:lnTo>
                  <a:lnTo>
                    <a:pt x="1853852" y="17974"/>
                  </a:lnTo>
                  <a:lnTo>
                    <a:pt x="1858143" y="24773"/>
                  </a:lnTo>
                  <a:lnTo>
                    <a:pt x="1905211" y="35419"/>
                  </a:lnTo>
                  <a:lnTo>
                    <a:pt x="1950018" y="21281"/>
                  </a:lnTo>
                  <a:lnTo>
                    <a:pt x="1957837" y="21281"/>
                  </a:lnTo>
                  <a:lnTo>
                    <a:pt x="186374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39311" y="3395472"/>
              <a:ext cx="2179319" cy="81381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686770" y="3416863"/>
              <a:ext cx="1978025" cy="647700"/>
            </a:xfrm>
            <a:custGeom>
              <a:avLst/>
              <a:gdLst/>
              <a:ahLst/>
              <a:cxnLst/>
              <a:rect l="l" t="t" r="r" b="b"/>
              <a:pathLst>
                <a:path w="1978025" h="647700">
                  <a:moveTo>
                    <a:pt x="1905067" y="611579"/>
                  </a:moveTo>
                  <a:lnTo>
                    <a:pt x="1858072" y="622534"/>
                  </a:lnTo>
                  <a:lnTo>
                    <a:pt x="1853826" y="629363"/>
                  </a:lnTo>
                  <a:lnTo>
                    <a:pt x="1857010" y="643025"/>
                  </a:lnTo>
                  <a:lnTo>
                    <a:pt x="1863839" y="647272"/>
                  </a:lnTo>
                  <a:lnTo>
                    <a:pt x="1957580" y="625419"/>
                  </a:lnTo>
                  <a:lnTo>
                    <a:pt x="1949959" y="625419"/>
                  </a:lnTo>
                  <a:lnTo>
                    <a:pt x="1905067" y="611579"/>
                  </a:lnTo>
                  <a:close/>
                </a:path>
                <a:path w="1978025" h="647700">
                  <a:moveTo>
                    <a:pt x="1929613" y="605857"/>
                  </a:moveTo>
                  <a:lnTo>
                    <a:pt x="1905067" y="611579"/>
                  </a:lnTo>
                  <a:lnTo>
                    <a:pt x="1949959" y="625419"/>
                  </a:lnTo>
                  <a:lnTo>
                    <a:pt x="1951050" y="621880"/>
                  </a:lnTo>
                  <a:lnTo>
                    <a:pt x="1944353" y="621880"/>
                  </a:lnTo>
                  <a:lnTo>
                    <a:pt x="1929613" y="605857"/>
                  </a:lnTo>
                  <a:close/>
                </a:path>
                <a:path w="1978025" h="647700">
                  <a:moveTo>
                    <a:pt x="1890541" y="534261"/>
                  </a:moveTo>
                  <a:lnTo>
                    <a:pt x="1880217" y="543758"/>
                  </a:lnTo>
                  <a:lnTo>
                    <a:pt x="1879881" y="551792"/>
                  </a:lnTo>
                  <a:lnTo>
                    <a:pt x="1912550" y="587307"/>
                  </a:lnTo>
                  <a:lnTo>
                    <a:pt x="1957442" y="601146"/>
                  </a:lnTo>
                  <a:lnTo>
                    <a:pt x="1949959" y="625419"/>
                  </a:lnTo>
                  <a:lnTo>
                    <a:pt x="1957580" y="625419"/>
                  </a:lnTo>
                  <a:lnTo>
                    <a:pt x="1977786" y="620708"/>
                  </a:lnTo>
                  <a:lnTo>
                    <a:pt x="1898576" y="534596"/>
                  </a:lnTo>
                  <a:lnTo>
                    <a:pt x="1890541" y="534261"/>
                  </a:lnTo>
                  <a:close/>
                </a:path>
                <a:path w="1978025" h="647700">
                  <a:moveTo>
                    <a:pt x="1950816" y="600914"/>
                  </a:moveTo>
                  <a:lnTo>
                    <a:pt x="1929613" y="605857"/>
                  </a:lnTo>
                  <a:lnTo>
                    <a:pt x="1944353" y="621880"/>
                  </a:lnTo>
                  <a:lnTo>
                    <a:pt x="1950816" y="600914"/>
                  </a:lnTo>
                  <a:close/>
                </a:path>
                <a:path w="1978025" h="647700">
                  <a:moveTo>
                    <a:pt x="1956688" y="600914"/>
                  </a:moveTo>
                  <a:lnTo>
                    <a:pt x="1950816" y="600914"/>
                  </a:lnTo>
                  <a:lnTo>
                    <a:pt x="1944353" y="621880"/>
                  </a:lnTo>
                  <a:lnTo>
                    <a:pt x="1951050" y="621880"/>
                  </a:lnTo>
                  <a:lnTo>
                    <a:pt x="1957442" y="601146"/>
                  </a:lnTo>
                  <a:lnTo>
                    <a:pt x="1956688" y="600914"/>
                  </a:lnTo>
                  <a:close/>
                </a:path>
                <a:path w="1978025" h="647700">
                  <a:moveTo>
                    <a:pt x="7482" y="0"/>
                  </a:moveTo>
                  <a:lnTo>
                    <a:pt x="0" y="24272"/>
                  </a:lnTo>
                  <a:lnTo>
                    <a:pt x="1905067" y="611579"/>
                  </a:lnTo>
                  <a:lnTo>
                    <a:pt x="1929613" y="605857"/>
                  </a:lnTo>
                  <a:lnTo>
                    <a:pt x="1912550" y="587307"/>
                  </a:lnTo>
                  <a:lnTo>
                    <a:pt x="7482" y="0"/>
                  </a:lnTo>
                  <a:close/>
                </a:path>
                <a:path w="1978025" h="647700">
                  <a:moveTo>
                    <a:pt x="1912550" y="587307"/>
                  </a:moveTo>
                  <a:lnTo>
                    <a:pt x="1929613" y="605857"/>
                  </a:lnTo>
                  <a:lnTo>
                    <a:pt x="1950816" y="600914"/>
                  </a:lnTo>
                  <a:lnTo>
                    <a:pt x="1956688" y="600914"/>
                  </a:lnTo>
                  <a:lnTo>
                    <a:pt x="1912550" y="5873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20439" y="3694176"/>
              <a:ext cx="2423160" cy="146608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559204" y="3715118"/>
              <a:ext cx="2230755" cy="1272540"/>
            </a:xfrm>
            <a:custGeom>
              <a:avLst/>
              <a:gdLst/>
              <a:ahLst/>
              <a:cxnLst/>
              <a:rect l="l" t="t" r="r" b="b"/>
              <a:pathLst>
                <a:path w="2230754" h="1272539">
                  <a:moveTo>
                    <a:pt x="2161333" y="1246478"/>
                  </a:moveTo>
                  <a:lnTo>
                    <a:pt x="2113080" y="1247089"/>
                  </a:lnTo>
                  <a:lnTo>
                    <a:pt x="2107467" y="1252847"/>
                  </a:lnTo>
                  <a:lnTo>
                    <a:pt x="2107645" y="1266874"/>
                  </a:lnTo>
                  <a:lnTo>
                    <a:pt x="2113401" y="1272487"/>
                  </a:lnTo>
                  <a:lnTo>
                    <a:pt x="2230395" y="1271005"/>
                  </a:lnTo>
                  <a:lnTo>
                    <a:pt x="2229602" y="1269643"/>
                  </a:lnTo>
                  <a:lnTo>
                    <a:pt x="2202224" y="1269643"/>
                  </a:lnTo>
                  <a:lnTo>
                    <a:pt x="2161333" y="1246478"/>
                  </a:lnTo>
                  <a:close/>
                </a:path>
                <a:path w="2230754" h="1272539">
                  <a:moveTo>
                    <a:pt x="2186534" y="1246159"/>
                  </a:moveTo>
                  <a:lnTo>
                    <a:pt x="2161333" y="1246478"/>
                  </a:lnTo>
                  <a:lnTo>
                    <a:pt x="2202224" y="1269643"/>
                  </a:lnTo>
                  <a:lnTo>
                    <a:pt x="2204869" y="1264973"/>
                  </a:lnTo>
                  <a:lnTo>
                    <a:pt x="2197489" y="1264973"/>
                  </a:lnTo>
                  <a:lnTo>
                    <a:pt x="2186534" y="1246159"/>
                  </a:lnTo>
                  <a:close/>
                </a:path>
                <a:path w="2230754" h="1272539">
                  <a:moveTo>
                    <a:pt x="2163744" y="1167845"/>
                  </a:moveTo>
                  <a:lnTo>
                    <a:pt x="2151621" y="1174903"/>
                  </a:lnTo>
                  <a:lnTo>
                    <a:pt x="2149568" y="1182678"/>
                  </a:lnTo>
                  <a:lnTo>
                    <a:pt x="2173851" y="1224378"/>
                  </a:lnTo>
                  <a:lnTo>
                    <a:pt x="2214744" y="1247543"/>
                  </a:lnTo>
                  <a:lnTo>
                    <a:pt x="2202224" y="1269643"/>
                  </a:lnTo>
                  <a:lnTo>
                    <a:pt x="2229602" y="1269643"/>
                  </a:lnTo>
                  <a:lnTo>
                    <a:pt x="2171519" y="1169897"/>
                  </a:lnTo>
                  <a:lnTo>
                    <a:pt x="2163744" y="1167845"/>
                  </a:lnTo>
                  <a:close/>
                </a:path>
                <a:path w="2230754" h="1272539">
                  <a:moveTo>
                    <a:pt x="2208303" y="1245883"/>
                  </a:moveTo>
                  <a:lnTo>
                    <a:pt x="2186534" y="1246159"/>
                  </a:lnTo>
                  <a:lnTo>
                    <a:pt x="2197489" y="1264973"/>
                  </a:lnTo>
                  <a:lnTo>
                    <a:pt x="2208303" y="1245883"/>
                  </a:lnTo>
                  <a:close/>
                </a:path>
                <a:path w="2230754" h="1272539">
                  <a:moveTo>
                    <a:pt x="2211813" y="1245883"/>
                  </a:moveTo>
                  <a:lnTo>
                    <a:pt x="2208303" y="1245883"/>
                  </a:lnTo>
                  <a:lnTo>
                    <a:pt x="2197489" y="1264973"/>
                  </a:lnTo>
                  <a:lnTo>
                    <a:pt x="2204869" y="1264973"/>
                  </a:lnTo>
                  <a:lnTo>
                    <a:pt x="2214744" y="1247543"/>
                  </a:lnTo>
                  <a:lnTo>
                    <a:pt x="2211813" y="1245883"/>
                  </a:lnTo>
                  <a:close/>
                </a:path>
                <a:path w="2230754" h="1272539">
                  <a:moveTo>
                    <a:pt x="12519" y="0"/>
                  </a:moveTo>
                  <a:lnTo>
                    <a:pt x="0" y="22100"/>
                  </a:lnTo>
                  <a:lnTo>
                    <a:pt x="2161333" y="1246478"/>
                  </a:lnTo>
                  <a:lnTo>
                    <a:pt x="2186534" y="1246159"/>
                  </a:lnTo>
                  <a:lnTo>
                    <a:pt x="2173851" y="1224378"/>
                  </a:lnTo>
                  <a:lnTo>
                    <a:pt x="12519" y="0"/>
                  </a:lnTo>
                  <a:close/>
                </a:path>
                <a:path w="2230754" h="1272539">
                  <a:moveTo>
                    <a:pt x="2173851" y="1224378"/>
                  </a:moveTo>
                  <a:lnTo>
                    <a:pt x="2186534" y="1246159"/>
                  </a:lnTo>
                  <a:lnTo>
                    <a:pt x="2208303" y="1245883"/>
                  </a:lnTo>
                  <a:lnTo>
                    <a:pt x="2211813" y="1245883"/>
                  </a:lnTo>
                  <a:lnTo>
                    <a:pt x="2173851" y="12243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15639" y="1862327"/>
              <a:ext cx="3029712" cy="276453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255044" y="1994956"/>
              <a:ext cx="2836545" cy="2572385"/>
            </a:xfrm>
            <a:custGeom>
              <a:avLst/>
              <a:gdLst/>
              <a:ahLst/>
              <a:cxnLst/>
              <a:rect l="l" t="t" r="r" b="b"/>
              <a:pathLst>
                <a:path w="2836545" h="2572385">
                  <a:moveTo>
                    <a:pt x="2799086" y="33851"/>
                  </a:moveTo>
                  <a:lnTo>
                    <a:pt x="2774424" y="39060"/>
                  </a:lnTo>
                  <a:lnTo>
                    <a:pt x="0" y="2553380"/>
                  </a:lnTo>
                  <a:lnTo>
                    <a:pt x="17057" y="2572202"/>
                  </a:lnTo>
                  <a:lnTo>
                    <a:pt x="2791482" y="57882"/>
                  </a:lnTo>
                  <a:lnTo>
                    <a:pt x="2799086" y="33851"/>
                  </a:lnTo>
                  <a:close/>
                </a:path>
                <a:path w="2836545" h="2572385">
                  <a:moveTo>
                    <a:pt x="2834066" y="7500"/>
                  </a:moveTo>
                  <a:lnTo>
                    <a:pt x="2809250" y="7500"/>
                  </a:lnTo>
                  <a:lnTo>
                    <a:pt x="2826307" y="26322"/>
                  </a:lnTo>
                  <a:lnTo>
                    <a:pt x="2791482" y="57882"/>
                  </a:lnTo>
                  <a:lnTo>
                    <a:pt x="2776924" y="103888"/>
                  </a:lnTo>
                  <a:lnTo>
                    <a:pt x="2780630" y="111024"/>
                  </a:lnTo>
                  <a:lnTo>
                    <a:pt x="2794005" y="115256"/>
                  </a:lnTo>
                  <a:lnTo>
                    <a:pt x="2801142" y="111550"/>
                  </a:lnTo>
                  <a:lnTo>
                    <a:pt x="2834066" y="7500"/>
                  </a:lnTo>
                  <a:close/>
                </a:path>
                <a:path w="2836545" h="2572385">
                  <a:moveTo>
                    <a:pt x="2814319" y="13093"/>
                  </a:moveTo>
                  <a:lnTo>
                    <a:pt x="2805654" y="13093"/>
                  </a:lnTo>
                  <a:lnTo>
                    <a:pt x="2820388" y="29350"/>
                  </a:lnTo>
                  <a:lnTo>
                    <a:pt x="2799086" y="33851"/>
                  </a:lnTo>
                  <a:lnTo>
                    <a:pt x="2791482" y="57882"/>
                  </a:lnTo>
                  <a:lnTo>
                    <a:pt x="2826307" y="26322"/>
                  </a:lnTo>
                  <a:lnTo>
                    <a:pt x="2814319" y="13093"/>
                  </a:lnTo>
                  <a:close/>
                </a:path>
                <a:path w="2836545" h="2572385">
                  <a:moveTo>
                    <a:pt x="2836439" y="0"/>
                  </a:moveTo>
                  <a:lnTo>
                    <a:pt x="2721963" y="24183"/>
                  </a:lnTo>
                  <a:lnTo>
                    <a:pt x="2717575" y="30921"/>
                  </a:lnTo>
                  <a:lnTo>
                    <a:pt x="2720474" y="44646"/>
                  </a:lnTo>
                  <a:lnTo>
                    <a:pt x="2727213" y="49034"/>
                  </a:lnTo>
                  <a:lnTo>
                    <a:pt x="2774424" y="39060"/>
                  </a:lnTo>
                  <a:lnTo>
                    <a:pt x="2809250" y="7500"/>
                  </a:lnTo>
                  <a:lnTo>
                    <a:pt x="2834066" y="7500"/>
                  </a:lnTo>
                  <a:lnTo>
                    <a:pt x="2836439" y="0"/>
                  </a:lnTo>
                  <a:close/>
                </a:path>
                <a:path w="2836545" h="2572385">
                  <a:moveTo>
                    <a:pt x="2809250" y="7500"/>
                  </a:moveTo>
                  <a:lnTo>
                    <a:pt x="2774424" y="39060"/>
                  </a:lnTo>
                  <a:lnTo>
                    <a:pt x="2799086" y="33851"/>
                  </a:lnTo>
                  <a:lnTo>
                    <a:pt x="2805654" y="13093"/>
                  </a:lnTo>
                  <a:lnTo>
                    <a:pt x="2814319" y="13093"/>
                  </a:lnTo>
                  <a:lnTo>
                    <a:pt x="2809250" y="7500"/>
                  </a:lnTo>
                  <a:close/>
                </a:path>
                <a:path w="2836545" h="2572385">
                  <a:moveTo>
                    <a:pt x="2805654" y="13093"/>
                  </a:moveTo>
                  <a:lnTo>
                    <a:pt x="2799086" y="33851"/>
                  </a:lnTo>
                  <a:lnTo>
                    <a:pt x="2820388" y="29350"/>
                  </a:lnTo>
                  <a:lnTo>
                    <a:pt x="2805654" y="1309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17391" y="2971800"/>
              <a:ext cx="2426208" cy="178003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558115" y="3103280"/>
              <a:ext cx="2232025" cy="1588135"/>
            </a:xfrm>
            <a:custGeom>
              <a:avLst/>
              <a:gdLst/>
              <a:ahLst/>
              <a:cxnLst/>
              <a:rect l="l" t="t" r="r" b="b"/>
              <a:pathLst>
                <a:path w="2232025" h="1588135">
                  <a:moveTo>
                    <a:pt x="2190364" y="29163"/>
                  </a:moveTo>
                  <a:lnTo>
                    <a:pt x="2165257" y="31400"/>
                  </a:lnTo>
                  <a:lnTo>
                    <a:pt x="0" y="1567199"/>
                  </a:lnTo>
                  <a:lnTo>
                    <a:pt x="14695" y="1587917"/>
                  </a:lnTo>
                  <a:lnTo>
                    <a:pt x="2179953" y="52116"/>
                  </a:lnTo>
                  <a:lnTo>
                    <a:pt x="2190364" y="29163"/>
                  </a:lnTo>
                  <a:close/>
                </a:path>
                <a:path w="2232025" h="1588135">
                  <a:moveTo>
                    <a:pt x="2229563" y="4227"/>
                  </a:moveTo>
                  <a:lnTo>
                    <a:pt x="2203566" y="4227"/>
                  </a:lnTo>
                  <a:lnTo>
                    <a:pt x="2218262" y="24945"/>
                  </a:lnTo>
                  <a:lnTo>
                    <a:pt x="2179953" y="52116"/>
                  </a:lnTo>
                  <a:lnTo>
                    <a:pt x="2160022" y="96064"/>
                  </a:lnTo>
                  <a:lnTo>
                    <a:pt x="2162851" y="103591"/>
                  </a:lnTo>
                  <a:lnTo>
                    <a:pt x="2175628" y="109385"/>
                  </a:lnTo>
                  <a:lnTo>
                    <a:pt x="2183154" y="106555"/>
                  </a:lnTo>
                  <a:lnTo>
                    <a:pt x="2229563" y="4227"/>
                  </a:lnTo>
                  <a:close/>
                </a:path>
                <a:path w="2232025" h="1588135">
                  <a:moveTo>
                    <a:pt x="2207189" y="9335"/>
                  </a:moveTo>
                  <a:lnTo>
                    <a:pt x="2199356" y="9335"/>
                  </a:lnTo>
                  <a:lnTo>
                    <a:pt x="2212049" y="27231"/>
                  </a:lnTo>
                  <a:lnTo>
                    <a:pt x="2190364" y="29163"/>
                  </a:lnTo>
                  <a:lnTo>
                    <a:pt x="2179953" y="52116"/>
                  </a:lnTo>
                  <a:lnTo>
                    <a:pt x="2218262" y="24945"/>
                  </a:lnTo>
                  <a:lnTo>
                    <a:pt x="2207189" y="9335"/>
                  </a:lnTo>
                  <a:close/>
                </a:path>
                <a:path w="2232025" h="1588135">
                  <a:moveTo>
                    <a:pt x="2231481" y="0"/>
                  </a:moveTo>
                  <a:lnTo>
                    <a:pt x="2114939" y="10383"/>
                  </a:lnTo>
                  <a:lnTo>
                    <a:pt x="2109781" y="16550"/>
                  </a:lnTo>
                  <a:lnTo>
                    <a:pt x="2111025" y="30523"/>
                  </a:lnTo>
                  <a:lnTo>
                    <a:pt x="2117194" y="35683"/>
                  </a:lnTo>
                  <a:lnTo>
                    <a:pt x="2165257" y="31400"/>
                  </a:lnTo>
                  <a:lnTo>
                    <a:pt x="2203566" y="4227"/>
                  </a:lnTo>
                  <a:lnTo>
                    <a:pt x="2229563" y="4227"/>
                  </a:lnTo>
                  <a:lnTo>
                    <a:pt x="2231481" y="0"/>
                  </a:lnTo>
                  <a:close/>
                </a:path>
                <a:path w="2232025" h="1588135">
                  <a:moveTo>
                    <a:pt x="2203566" y="4227"/>
                  </a:moveTo>
                  <a:lnTo>
                    <a:pt x="2165257" y="31400"/>
                  </a:lnTo>
                  <a:lnTo>
                    <a:pt x="2190364" y="29163"/>
                  </a:lnTo>
                  <a:lnTo>
                    <a:pt x="2199356" y="9335"/>
                  </a:lnTo>
                  <a:lnTo>
                    <a:pt x="2207189" y="9335"/>
                  </a:lnTo>
                  <a:lnTo>
                    <a:pt x="2203566" y="4227"/>
                  </a:lnTo>
                  <a:close/>
                </a:path>
                <a:path w="2232025" h="1588135">
                  <a:moveTo>
                    <a:pt x="2199356" y="9335"/>
                  </a:moveTo>
                  <a:lnTo>
                    <a:pt x="2190364" y="29163"/>
                  </a:lnTo>
                  <a:lnTo>
                    <a:pt x="2212049" y="27231"/>
                  </a:lnTo>
                  <a:lnTo>
                    <a:pt x="2199356" y="93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48455" y="4203191"/>
              <a:ext cx="2295144" cy="84734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686790" y="4307951"/>
              <a:ext cx="2103120" cy="682625"/>
            </a:xfrm>
            <a:custGeom>
              <a:avLst/>
              <a:gdLst/>
              <a:ahLst/>
              <a:cxnLst/>
              <a:rect l="l" t="t" r="r" b="b"/>
              <a:pathLst>
                <a:path w="2103120" h="682625">
                  <a:moveTo>
                    <a:pt x="2030079" y="35760"/>
                  </a:moveTo>
                  <a:lnTo>
                    <a:pt x="0" y="657912"/>
                  </a:lnTo>
                  <a:lnTo>
                    <a:pt x="7442" y="682197"/>
                  </a:lnTo>
                  <a:lnTo>
                    <a:pt x="2037521" y="60046"/>
                  </a:lnTo>
                  <a:lnTo>
                    <a:pt x="2054616" y="41523"/>
                  </a:lnTo>
                  <a:lnTo>
                    <a:pt x="2030079" y="35760"/>
                  </a:lnTo>
                  <a:close/>
                </a:path>
                <a:path w="2103120" h="682625">
                  <a:moveTo>
                    <a:pt x="2082531" y="21988"/>
                  </a:moveTo>
                  <a:lnTo>
                    <a:pt x="2075014" y="21988"/>
                  </a:lnTo>
                  <a:lnTo>
                    <a:pt x="2082457" y="46274"/>
                  </a:lnTo>
                  <a:lnTo>
                    <a:pt x="2037521" y="60046"/>
                  </a:lnTo>
                  <a:lnTo>
                    <a:pt x="2004795" y="95505"/>
                  </a:lnTo>
                  <a:lnTo>
                    <a:pt x="2005116" y="103540"/>
                  </a:lnTo>
                  <a:lnTo>
                    <a:pt x="2015425" y="113054"/>
                  </a:lnTo>
                  <a:lnTo>
                    <a:pt x="2023460" y="112732"/>
                  </a:lnTo>
                  <a:lnTo>
                    <a:pt x="2102813" y="26752"/>
                  </a:lnTo>
                  <a:lnTo>
                    <a:pt x="2082531" y="21988"/>
                  </a:lnTo>
                  <a:close/>
                </a:path>
                <a:path w="2103120" h="682625">
                  <a:moveTo>
                    <a:pt x="2054616" y="41523"/>
                  </a:moveTo>
                  <a:lnTo>
                    <a:pt x="2037521" y="60046"/>
                  </a:lnTo>
                  <a:lnTo>
                    <a:pt x="2081719" y="46501"/>
                  </a:lnTo>
                  <a:lnTo>
                    <a:pt x="2075811" y="46501"/>
                  </a:lnTo>
                  <a:lnTo>
                    <a:pt x="2054616" y="41523"/>
                  </a:lnTo>
                  <a:close/>
                </a:path>
                <a:path w="2103120" h="682625">
                  <a:moveTo>
                    <a:pt x="2069382" y="25524"/>
                  </a:moveTo>
                  <a:lnTo>
                    <a:pt x="2054616" y="41523"/>
                  </a:lnTo>
                  <a:lnTo>
                    <a:pt x="2075811" y="46501"/>
                  </a:lnTo>
                  <a:lnTo>
                    <a:pt x="2069382" y="25524"/>
                  </a:lnTo>
                  <a:close/>
                </a:path>
                <a:path w="2103120" h="682625">
                  <a:moveTo>
                    <a:pt x="2076098" y="25524"/>
                  </a:moveTo>
                  <a:lnTo>
                    <a:pt x="2069382" y="25524"/>
                  </a:lnTo>
                  <a:lnTo>
                    <a:pt x="2075811" y="46501"/>
                  </a:lnTo>
                  <a:lnTo>
                    <a:pt x="2081719" y="46501"/>
                  </a:lnTo>
                  <a:lnTo>
                    <a:pt x="2082457" y="46274"/>
                  </a:lnTo>
                  <a:lnTo>
                    <a:pt x="2076098" y="25524"/>
                  </a:lnTo>
                  <a:close/>
                </a:path>
                <a:path w="2103120" h="682625">
                  <a:moveTo>
                    <a:pt x="2075014" y="21988"/>
                  </a:moveTo>
                  <a:lnTo>
                    <a:pt x="2030079" y="35760"/>
                  </a:lnTo>
                  <a:lnTo>
                    <a:pt x="2054616" y="41523"/>
                  </a:lnTo>
                  <a:lnTo>
                    <a:pt x="2069382" y="25524"/>
                  </a:lnTo>
                  <a:lnTo>
                    <a:pt x="2076098" y="25524"/>
                  </a:lnTo>
                  <a:lnTo>
                    <a:pt x="2075014" y="21988"/>
                  </a:lnTo>
                  <a:close/>
                </a:path>
                <a:path w="2103120" h="682625">
                  <a:moveTo>
                    <a:pt x="1988911" y="0"/>
                  </a:moveTo>
                  <a:lnTo>
                    <a:pt x="1982076" y="4234"/>
                  </a:lnTo>
                  <a:lnTo>
                    <a:pt x="1978868" y="17891"/>
                  </a:lnTo>
                  <a:lnTo>
                    <a:pt x="1983103" y="24726"/>
                  </a:lnTo>
                  <a:lnTo>
                    <a:pt x="2030079" y="35760"/>
                  </a:lnTo>
                  <a:lnTo>
                    <a:pt x="2075014" y="21988"/>
                  </a:lnTo>
                  <a:lnTo>
                    <a:pt x="2082531" y="21988"/>
                  </a:lnTo>
                  <a:lnTo>
                    <a:pt x="198891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26535" y="5151120"/>
              <a:ext cx="2292095" cy="30480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565414" y="5223920"/>
              <a:ext cx="2099310" cy="118110"/>
            </a:xfrm>
            <a:custGeom>
              <a:avLst/>
              <a:gdLst/>
              <a:ahLst/>
              <a:cxnLst/>
              <a:rect l="l" t="t" r="r" b="b"/>
              <a:pathLst>
                <a:path w="2099310" h="118110">
                  <a:moveTo>
                    <a:pt x="2026916" y="71764"/>
                  </a:moveTo>
                  <a:lnTo>
                    <a:pt x="1985140" y="95918"/>
                  </a:lnTo>
                  <a:lnTo>
                    <a:pt x="1983064" y="103686"/>
                  </a:lnTo>
                  <a:lnTo>
                    <a:pt x="1990086" y="115830"/>
                  </a:lnTo>
                  <a:lnTo>
                    <a:pt x="1997854" y="117906"/>
                  </a:lnTo>
                  <a:lnTo>
                    <a:pt x="2077348" y="71945"/>
                  </a:lnTo>
                  <a:lnTo>
                    <a:pt x="2026916" y="71764"/>
                  </a:lnTo>
                  <a:close/>
                </a:path>
                <a:path w="2099310" h="118110">
                  <a:moveTo>
                    <a:pt x="2048736" y="59148"/>
                  </a:moveTo>
                  <a:lnTo>
                    <a:pt x="2026916" y="71764"/>
                  </a:lnTo>
                  <a:lnTo>
                    <a:pt x="2073902" y="71945"/>
                  </a:lnTo>
                  <a:lnTo>
                    <a:pt x="2073909" y="70190"/>
                  </a:lnTo>
                  <a:lnTo>
                    <a:pt x="2067499" y="70190"/>
                  </a:lnTo>
                  <a:lnTo>
                    <a:pt x="2048736" y="59148"/>
                  </a:lnTo>
                  <a:close/>
                </a:path>
                <a:path w="2099310" h="118110">
                  <a:moveTo>
                    <a:pt x="1998308" y="0"/>
                  </a:moveTo>
                  <a:lnTo>
                    <a:pt x="1990524" y="2015"/>
                  </a:lnTo>
                  <a:lnTo>
                    <a:pt x="1983409" y="14105"/>
                  </a:lnTo>
                  <a:lnTo>
                    <a:pt x="1985426" y="21889"/>
                  </a:lnTo>
                  <a:lnTo>
                    <a:pt x="2027014" y="46364"/>
                  </a:lnTo>
                  <a:lnTo>
                    <a:pt x="2074000" y="46545"/>
                  </a:lnTo>
                  <a:lnTo>
                    <a:pt x="2073902" y="71945"/>
                  </a:lnTo>
                  <a:lnTo>
                    <a:pt x="2077348" y="71945"/>
                  </a:lnTo>
                  <a:lnTo>
                    <a:pt x="2099144" y="59343"/>
                  </a:lnTo>
                  <a:lnTo>
                    <a:pt x="1998308" y="0"/>
                  </a:lnTo>
                  <a:close/>
                </a:path>
                <a:path w="2099310" h="118110">
                  <a:moveTo>
                    <a:pt x="97" y="38553"/>
                  </a:moveTo>
                  <a:lnTo>
                    <a:pt x="0" y="63953"/>
                  </a:lnTo>
                  <a:lnTo>
                    <a:pt x="2026916" y="71764"/>
                  </a:lnTo>
                  <a:lnTo>
                    <a:pt x="2048736" y="59148"/>
                  </a:lnTo>
                  <a:lnTo>
                    <a:pt x="2027014" y="46364"/>
                  </a:lnTo>
                  <a:lnTo>
                    <a:pt x="97" y="38553"/>
                  </a:lnTo>
                  <a:close/>
                </a:path>
                <a:path w="2099310" h="118110">
                  <a:moveTo>
                    <a:pt x="2067584" y="48251"/>
                  </a:moveTo>
                  <a:lnTo>
                    <a:pt x="2048736" y="59148"/>
                  </a:lnTo>
                  <a:lnTo>
                    <a:pt x="2067499" y="70190"/>
                  </a:lnTo>
                  <a:lnTo>
                    <a:pt x="2067584" y="48251"/>
                  </a:lnTo>
                  <a:close/>
                </a:path>
                <a:path w="2099310" h="118110">
                  <a:moveTo>
                    <a:pt x="2073993" y="48251"/>
                  </a:moveTo>
                  <a:lnTo>
                    <a:pt x="2067584" y="48251"/>
                  </a:lnTo>
                  <a:lnTo>
                    <a:pt x="2067499" y="70190"/>
                  </a:lnTo>
                  <a:lnTo>
                    <a:pt x="2073909" y="70190"/>
                  </a:lnTo>
                  <a:lnTo>
                    <a:pt x="2073993" y="48251"/>
                  </a:lnTo>
                  <a:close/>
                </a:path>
                <a:path w="2099310" h="118110">
                  <a:moveTo>
                    <a:pt x="2027014" y="46364"/>
                  </a:moveTo>
                  <a:lnTo>
                    <a:pt x="2048736" y="59148"/>
                  </a:lnTo>
                  <a:lnTo>
                    <a:pt x="2067584" y="48251"/>
                  </a:lnTo>
                  <a:lnTo>
                    <a:pt x="2073993" y="48251"/>
                  </a:lnTo>
                  <a:lnTo>
                    <a:pt x="2074000" y="46545"/>
                  </a:lnTo>
                  <a:lnTo>
                    <a:pt x="2027014" y="4636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339839" y="1840991"/>
              <a:ext cx="2276856" cy="153009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386483" y="1861210"/>
              <a:ext cx="2077085" cy="1336040"/>
            </a:xfrm>
            <a:custGeom>
              <a:avLst/>
              <a:gdLst/>
              <a:ahLst/>
              <a:cxnLst/>
              <a:rect l="l" t="t" r="r" b="b"/>
              <a:pathLst>
                <a:path w="2077084" h="1336039">
                  <a:moveTo>
                    <a:pt x="1960643" y="1305459"/>
                  </a:moveTo>
                  <a:lnTo>
                    <a:pt x="1954728" y="1310905"/>
                  </a:lnTo>
                  <a:lnTo>
                    <a:pt x="1954147" y="1324922"/>
                  </a:lnTo>
                  <a:lnTo>
                    <a:pt x="1959593" y="1330838"/>
                  </a:lnTo>
                  <a:lnTo>
                    <a:pt x="2076495" y="1335678"/>
                  </a:lnTo>
                  <a:lnTo>
                    <a:pt x="2075008" y="1332773"/>
                  </a:lnTo>
                  <a:lnTo>
                    <a:pt x="2048404" y="1332773"/>
                  </a:lnTo>
                  <a:lnTo>
                    <a:pt x="2008857" y="1307455"/>
                  </a:lnTo>
                  <a:lnTo>
                    <a:pt x="1960643" y="1305459"/>
                  </a:lnTo>
                  <a:close/>
                </a:path>
                <a:path w="2077084" h="1336039">
                  <a:moveTo>
                    <a:pt x="2008857" y="1307455"/>
                  </a:moveTo>
                  <a:lnTo>
                    <a:pt x="2048404" y="1332773"/>
                  </a:lnTo>
                  <a:lnTo>
                    <a:pt x="2051538" y="1327877"/>
                  </a:lnTo>
                  <a:lnTo>
                    <a:pt x="2043964" y="1327877"/>
                  </a:lnTo>
                  <a:lnTo>
                    <a:pt x="2034040" y="1308498"/>
                  </a:lnTo>
                  <a:lnTo>
                    <a:pt x="2008857" y="1307455"/>
                  </a:lnTo>
                  <a:close/>
                </a:path>
                <a:path w="2077084" h="1336039">
                  <a:moveTo>
                    <a:pt x="2015514" y="1229066"/>
                  </a:moveTo>
                  <a:lnTo>
                    <a:pt x="2003027" y="1235461"/>
                  </a:lnTo>
                  <a:lnTo>
                    <a:pt x="2000558" y="1243114"/>
                  </a:lnTo>
                  <a:lnTo>
                    <a:pt x="2022552" y="1286064"/>
                  </a:lnTo>
                  <a:lnTo>
                    <a:pt x="2062099" y="1311381"/>
                  </a:lnTo>
                  <a:lnTo>
                    <a:pt x="2048404" y="1332773"/>
                  </a:lnTo>
                  <a:lnTo>
                    <a:pt x="2075008" y="1332773"/>
                  </a:lnTo>
                  <a:lnTo>
                    <a:pt x="2023165" y="1231536"/>
                  </a:lnTo>
                  <a:lnTo>
                    <a:pt x="2015514" y="1229066"/>
                  </a:lnTo>
                  <a:close/>
                </a:path>
                <a:path w="2077084" h="1336039">
                  <a:moveTo>
                    <a:pt x="2034040" y="1308498"/>
                  </a:moveTo>
                  <a:lnTo>
                    <a:pt x="2043964" y="1327877"/>
                  </a:lnTo>
                  <a:lnTo>
                    <a:pt x="2055793" y="1309399"/>
                  </a:lnTo>
                  <a:lnTo>
                    <a:pt x="2034040" y="1308498"/>
                  </a:lnTo>
                  <a:close/>
                </a:path>
                <a:path w="2077084" h="1336039">
                  <a:moveTo>
                    <a:pt x="2022552" y="1286064"/>
                  </a:moveTo>
                  <a:lnTo>
                    <a:pt x="2034040" y="1308498"/>
                  </a:lnTo>
                  <a:lnTo>
                    <a:pt x="2055793" y="1309399"/>
                  </a:lnTo>
                  <a:lnTo>
                    <a:pt x="2043964" y="1327877"/>
                  </a:lnTo>
                  <a:lnTo>
                    <a:pt x="2051538" y="1327877"/>
                  </a:lnTo>
                  <a:lnTo>
                    <a:pt x="2062099" y="1311381"/>
                  </a:lnTo>
                  <a:lnTo>
                    <a:pt x="2022552" y="1286064"/>
                  </a:lnTo>
                  <a:close/>
                </a:path>
                <a:path w="2077084" h="1336039">
                  <a:moveTo>
                    <a:pt x="13694" y="0"/>
                  </a:moveTo>
                  <a:lnTo>
                    <a:pt x="0" y="21391"/>
                  </a:lnTo>
                  <a:lnTo>
                    <a:pt x="2008857" y="1307455"/>
                  </a:lnTo>
                  <a:lnTo>
                    <a:pt x="2034040" y="1308498"/>
                  </a:lnTo>
                  <a:lnTo>
                    <a:pt x="2022552" y="1286064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73951" y="2773679"/>
              <a:ext cx="2017776" cy="89306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513887" y="2794266"/>
              <a:ext cx="1824355" cy="719455"/>
            </a:xfrm>
            <a:custGeom>
              <a:avLst/>
              <a:gdLst/>
              <a:ahLst/>
              <a:cxnLst/>
              <a:rect l="l" t="t" r="r" b="b"/>
              <a:pathLst>
                <a:path w="1824354" h="719454">
                  <a:moveTo>
                    <a:pt x="1752041" y="686132"/>
                  </a:moveTo>
                  <a:lnTo>
                    <a:pt x="1704454" y="694136"/>
                  </a:lnTo>
                  <a:lnTo>
                    <a:pt x="1699790" y="700686"/>
                  </a:lnTo>
                  <a:lnTo>
                    <a:pt x="1702117" y="714519"/>
                  </a:lnTo>
                  <a:lnTo>
                    <a:pt x="1708666" y="719184"/>
                  </a:lnTo>
                  <a:lnTo>
                    <a:pt x="1806424" y="702743"/>
                  </a:lnTo>
                  <a:lnTo>
                    <a:pt x="1795978" y="702743"/>
                  </a:lnTo>
                  <a:lnTo>
                    <a:pt x="1752041" y="686132"/>
                  </a:lnTo>
                  <a:close/>
                </a:path>
                <a:path w="1824354" h="719454">
                  <a:moveTo>
                    <a:pt x="1776896" y="681952"/>
                  </a:moveTo>
                  <a:lnTo>
                    <a:pt x="1752041" y="686132"/>
                  </a:lnTo>
                  <a:lnTo>
                    <a:pt x="1795978" y="702743"/>
                  </a:lnTo>
                  <a:lnTo>
                    <a:pt x="1797444" y="698864"/>
                  </a:lnTo>
                  <a:lnTo>
                    <a:pt x="1790608" y="698864"/>
                  </a:lnTo>
                  <a:lnTo>
                    <a:pt x="1776896" y="681952"/>
                  </a:lnTo>
                  <a:close/>
                </a:path>
                <a:path w="1824354" h="719454">
                  <a:moveTo>
                    <a:pt x="1742366" y="608058"/>
                  </a:moveTo>
                  <a:lnTo>
                    <a:pt x="1731469" y="616893"/>
                  </a:lnTo>
                  <a:lnTo>
                    <a:pt x="1730634" y="624890"/>
                  </a:lnTo>
                  <a:lnTo>
                    <a:pt x="1761024" y="662375"/>
                  </a:lnTo>
                  <a:lnTo>
                    <a:pt x="1804959" y="678985"/>
                  </a:lnTo>
                  <a:lnTo>
                    <a:pt x="1795978" y="702743"/>
                  </a:lnTo>
                  <a:lnTo>
                    <a:pt x="1806424" y="702743"/>
                  </a:lnTo>
                  <a:lnTo>
                    <a:pt x="1824048" y="699778"/>
                  </a:lnTo>
                  <a:lnTo>
                    <a:pt x="1750363" y="608895"/>
                  </a:lnTo>
                  <a:lnTo>
                    <a:pt x="1742366" y="608058"/>
                  </a:lnTo>
                  <a:close/>
                </a:path>
                <a:path w="1824354" h="719454">
                  <a:moveTo>
                    <a:pt x="1798366" y="678341"/>
                  </a:moveTo>
                  <a:lnTo>
                    <a:pt x="1776896" y="681952"/>
                  </a:lnTo>
                  <a:lnTo>
                    <a:pt x="1790608" y="698864"/>
                  </a:lnTo>
                  <a:lnTo>
                    <a:pt x="1798366" y="678341"/>
                  </a:lnTo>
                  <a:close/>
                </a:path>
                <a:path w="1824354" h="719454">
                  <a:moveTo>
                    <a:pt x="1803256" y="678341"/>
                  </a:moveTo>
                  <a:lnTo>
                    <a:pt x="1798366" y="678341"/>
                  </a:lnTo>
                  <a:lnTo>
                    <a:pt x="1790608" y="698864"/>
                  </a:lnTo>
                  <a:lnTo>
                    <a:pt x="1797444" y="698864"/>
                  </a:lnTo>
                  <a:lnTo>
                    <a:pt x="1804959" y="678985"/>
                  </a:lnTo>
                  <a:lnTo>
                    <a:pt x="1803256" y="678341"/>
                  </a:lnTo>
                  <a:close/>
                </a:path>
                <a:path w="1824354" h="719454">
                  <a:moveTo>
                    <a:pt x="8982" y="0"/>
                  </a:moveTo>
                  <a:lnTo>
                    <a:pt x="0" y="23759"/>
                  </a:lnTo>
                  <a:lnTo>
                    <a:pt x="1752041" y="686132"/>
                  </a:lnTo>
                  <a:lnTo>
                    <a:pt x="1776896" y="681952"/>
                  </a:lnTo>
                  <a:lnTo>
                    <a:pt x="1761024" y="662375"/>
                  </a:lnTo>
                  <a:lnTo>
                    <a:pt x="8982" y="0"/>
                  </a:lnTo>
                  <a:close/>
                </a:path>
                <a:path w="1824354" h="719454">
                  <a:moveTo>
                    <a:pt x="1761024" y="662375"/>
                  </a:moveTo>
                  <a:lnTo>
                    <a:pt x="1776896" y="681952"/>
                  </a:lnTo>
                  <a:lnTo>
                    <a:pt x="1798366" y="678341"/>
                  </a:lnTo>
                  <a:lnTo>
                    <a:pt x="1803256" y="678341"/>
                  </a:lnTo>
                  <a:lnTo>
                    <a:pt x="1761024" y="66237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73951" y="3361944"/>
              <a:ext cx="2017776" cy="74675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514743" y="3466447"/>
              <a:ext cx="1823720" cy="583565"/>
            </a:xfrm>
            <a:custGeom>
              <a:avLst/>
              <a:gdLst/>
              <a:ahLst/>
              <a:cxnLst/>
              <a:rect l="l" t="t" r="r" b="b"/>
              <a:pathLst>
                <a:path w="1823720" h="583564">
                  <a:moveTo>
                    <a:pt x="1750397" y="36051"/>
                  </a:moveTo>
                  <a:lnTo>
                    <a:pt x="0" y="558938"/>
                  </a:lnTo>
                  <a:lnTo>
                    <a:pt x="7270" y="583276"/>
                  </a:lnTo>
                  <a:lnTo>
                    <a:pt x="1757668" y="60388"/>
                  </a:lnTo>
                  <a:lnTo>
                    <a:pt x="1774893" y="41988"/>
                  </a:lnTo>
                  <a:lnTo>
                    <a:pt x="1750397" y="36051"/>
                  </a:lnTo>
                  <a:close/>
                </a:path>
                <a:path w="1823720" h="583564">
                  <a:moveTo>
                    <a:pt x="1802738" y="22602"/>
                  </a:moveTo>
                  <a:lnTo>
                    <a:pt x="1795419" y="22602"/>
                  </a:lnTo>
                  <a:lnTo>
                    <a:pt x="1802690" y="46939"/>
                  </a:lnTo>
                  <a:lnTo>
                    <a:pt x="1757668" y="60388"/>
                  </a:lnTo>
                  <a:lnTo>
                    <a:pt x="1724690" y="95615"/>
                  </a:lnTo>
                  <a:lnTo>
                    <a:pt x="1724955" y="103652"/>
                  </a:lnTo>
                  <a:lnTo>
                    <a:pt x="1735195" y="113239"/>
                  </a:lnTo>
                  <a:lnTo>
                    <a:pt x="1743233" y="112974"/>
                  </a:lnTo>
                  <a:lnTo>
                    <a:pt x="1823195" y="27560"/>
                  </a:lnTo>
                  <a:lnTo>
                    <a:pt x="1802738" y="22602"/>
                  </a:lnTo>
                  <a:close/>
                </a:path>
                <a:path w="1823720" h="583564">
                  <a:moveTo>
                    <a:pt x="1774893" y="41988"/>
                  </a:moveTo>
                  <a:lnTo>
                    <a:pt x="1757668" y="60388"/>
                  </a:lnTo>
                  <a:lnTo>
                    <a:pt x="1802094" y="47116"/>
                  </a:lnTo>
                  <a:lnTo>
                    <a:pt x="1796053" y="47116"/>
                  </a:lnTo>
                  <a:lnTo>
                    <a:pt x="1774893" y="41988"/>
                  </a:lnTo>
                  <a:close/>
                </a:path>
                <a:path w="1823720" h="583564">
                  <a:moveTo>
                    <a:pt x="1789772" y="26094"/>
                  </a:moveTo>
                  <a:lnTo>
                    <a:pt x="1774893" y="41988"/>
                  </a:lnTo>
                  <a:lnTo>
                    <a:pt x="1796053" y="47116"/>
                  </a:lnTo>
                  <a:lnTo>
                    <a:pt x="1789772" y="26094"/>
                  </a:lnTo>
                  <a:close/>
                </a:path>
                <a:path w="1823720" h="583564">
                  <a:moveTo>
                    <a:pt x="1796462" y="26094"/>
                  </a:moveTo>
                  <a:lnTo>
                    <a:pt x="1789772" y="26094"/>
                  </a:lnTo>
                  <a:lnTo>
                    <a:pt x="1796053" y="47116"/>
                  </a:lnTo>
                  <a:lnTo>
                    <a:pt x="1802094" y="47116"/>
                  </a:lnTo>
                  <a:lnTo>
                    <a:pt x="1802690" y="46939"/>
                  </a:lnTo>
                  <a:lnTo>
                    <a:pt x="1796462" y="26094"/>
                  </a:lnTo>
                  <a:close/>
                </a:path>
                <a:path w="1823720" h="583564">
                  <a:moveTo>
                    <a:pt x="1795419" y="22602"/>
                  </a:moveTo>
                  <a:lnTo>
                    <a:pt x="1750397" y="36051"/>
                  </a:lnTo>
                  <a:lnTo>
                    <a:pt x="1774893" y="41988"/>
                  </a:lnTo>
                  <a:lnTo>
                    <a:pt x="1789772" y="26094"/>
                  </a:lnTo>
                  <a:lnTo>
                    <a:pt x="1796462" y="26094"/>
                  </a:lnTo>
                  <a:lnTo>
                    <a:pt x="1795419" y="22602"/>
                  </a:lnTo>
                  <a:close/>
                </a:path>
                <a:path w="1823720" h="583564">
                  <a:moveTo>
                    <a:pt x="1709484" y="0"/>
                  </a:moveTo>
                  <a:lnTo>
                    <a:pt x="1702619" y="4185"/>
                  </a:lnTo>
                  <a:lnTo>
                    <a:pt x="1699314" y="17819"/>
                  </a:lnTo>
                  <a:lnTo>
                    <a:pt x="1703501" y="24684"/>
                  </a:lnTo>
                  <a:lnTo>
                    <a:pt x="1750397" y="36051"/>
                  </a:lnTo>
                  <a:lnTo>
                    <a:pt x="1795419" y="22602"/>
                  </a:lnTo>
                  <a:lnTo>
                    <a:pt x="1802738" y="22602"/>
                  </a:lnTo>
                  <a:lnTo>
                    <a:pt x="17094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39839" y="3657600"/>
              <a:ext cx="2276856" cy="140208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6386981" y="3790638"/>
              <a:ext cx="2076450" cy="1206500"/>
            </a:xfrm>
            <a:custGeom>
              <a:avLst/>
              <a:gdLst/>
              <a:ahLst/>
              <a:cxnLst/>
              <a:rect l="l" t="t" r="r" b="b"/>
              <a:pathLst>
                <a:path w="2076450" h="1206500">
                  <a:moveTo>
                    <a:pt x="2007139" y="25615"/>
                  </a:moveTo>
                  <a:lnTo>
                    <a:pt x="0" y="1184457"/>
                  </a:lnTo>
                  <a:lnTo>
                    <a:pt x="12700" y="1206454"/>
                  </a:lnTo>
                  <a:lnTo>
                    <a:pt x="2019838" y="47612"/>
                  </a:lnTo>
                  <a:lnTo>
                    <a:pt x="2032343" y="25728"/>
                  </a:lnTo>
                  <a:lnTo>
                    <a:pt x="2007139" y="25615"/>
                  </a:lnTo>
                  <a:close/>
                </a:path>
                <a:path w="2076450" h="1206500">
                  <a:moveTo>
                    <a:pt x="2075076" y="2137"/>
                  </a:moveTo>
                  <a:lnTo>
                    <a:pt x="2047803" y="2137"/>
                  </a:lnTo>
                  <a:lnTo>
                    <a:pt x="2060503" y="24133"/>
                  </a:lnTo>
                  <a:lnTo>
                    <a:pt x="2019838" y="47612"/>
                  </a:lnTo>
                  <a:lnTo>
                    <a:pt x="1995898" y="89509"/>
                  </a:lnTo>
                  <a:lnTo>
                    <a:pt x="1998014" y="97268"/>
                  </a:lnTo>
                  <a:lnTo>
                    <a:pt x="2010195" y="104227"/>
                  </a:lnTo>
                  <a:lnTo>
                    <a:pt x="2017952" y="102110"/>
                  </a:lnTo>
                  <a:lnTo>
                    <a:pt x="2075076" y="2137"/>
                  </a:lnTo>
                  <a:close/>
                </a:path>
                <a:path w="2076450" h="1206500">
                  <a:moveTo>
                    <a:pt x="2050510" y="6824"/>
                  </a:moveTo>
                  <a:lnTo>
                    <a:pt x="2043144" y="6824"/>
                  </a:lnTo>
                  <a:lnTo>
                    <a:pt x="2054114" y="25825"/>
                  </a:lnTo>
                  <a:lnTo>
                    <a:pt x="2032287" y="25825"/>
                  </a:lnTo>
                  <a:lnTo>
                    <a:pt x="2019838" y="47612"/>
                  </a:lnTo>
                  <a:lnTo>
                    <a:pt x="2057573" y="25825"/>
                  </a:lnTo>
                  <a:lnTo>
                    <a:pt x="2054114" y="25825"/>
                  </a:lnTo>
                  <a:lnTo>
                    <a:pt x="2057742" y="25728"/>
                  </a:lnTo>
                  <a:lnTo>
                    <a:pt x="2060503" y="24133"/>
                  </a:lnTo>
                  <a:lnTo>
                    <a:pt x="2050510" y="6824"/>
                  </a:lnTo>
                  <a:close/>
                </a:path>
                <a:path w="2076450" h="1206500">
                  <a:moveTo>
                    <a:pt x="2043144" y="6824"/>
                  </a:moveTo>
                  <a:lnTo>
                    <a:pt x="2032343" y="25728"/>
                  </a:lnTo>
                  <a:lnTo>
                    <a:pt x="2054114" y="25825"/>
                  </a:lnTo>
                  <a:lnTo>
                    <a:pt x="2043144" y="6824"/>
                  </a:lnTo>
                  <a:close/>
                </a:path>
                <a:path w="2076450" h="1206500">
                  <a:moveTo>
                    <a:pt x="2047803" y="2137"/>
                  </a:moveTo>
                  <a:lnTo>
                    <a:pt x="2007139" y="25615"/>
                  </a:lnTo>
                  <a:lnTo>
                    <a:pt x="2032343" y="25728"/>
                  </a:lnTo>
                  <a:lnTo>
                    <a:pt x="2043144" y="6824"/>
                  </a:lnTo>
                  <a:lnTo>
                    <a:pt x="2050510" y="6824"/>
                  </a:lnTo>
                  <a:lnTo>
                    <a:pt x="2047803" y="2137"/>
                  </a:lnTo>
                  <a:close/>
                </a:path>
                <a:path w="2076450" h="1206500">
                  <a:moveTo>
                    <a:pt x="1958997" y="0"/>
                  </a:moveTo>
                  <a:lnTo>
                    <a:pt x="1953286" y="5660"/>
                  </a:lnTo>
                  <a:lnTo>
                    <a:pt x="1953224" y="19688"/>
                  </a:lnTo>
                  <a:lnTo>
                    <a:pt x="1958884" y="25400"/>
                  </a:lnTo>
                  <a:lnTo>
                    <a:pt x="2007139" y="25615"/>
                  </a:lnTo>
                  <a:lnTo>
                    <a:pt x="2047803" y="2137"/>
                  </a:lnTo>
                  <a:lnTo>
                    <a:pt x="2075076" y="2137"/>
                  </a:lnTo>
                  <a:lnTo>
                    <a:pt x="2075999" y="523"/>
                  </a:lnTo>
                  <a:lnTo>
                    <a:pt x="19589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1208743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208743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08743" y="4801108"/>
            <a:ext cx="13284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35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3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9454336" y="335940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022273" y="6034023"/>
            <a:ext cx="481965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3970" marR="5080" indent="-1905">
              <a:lnSpc>
                <a:spcPct val="103099"/>
              </a:lnSpc>
              <a:spcBef>
                <a:spcPts val="50"/>
              </a:spcBef>
            </a:pPr>
            <a:r>
              <a:rPr sz="1300" spc="135" dirty="0">
                <a:latin typeface="Calibri"/>
                <a:cs typeface="Calibri"/>
              </a:rPr>
              <a:t>Input </a:t>
            </a:r>
            <a:r>
              <a:rPr sz="1300" spc="12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849879" y="5718047"/>
            <a:ext cx="826135" cy="347980"/>
            <a:chOff x="2849879" y="5718047"/>
            <a:chExt cx="826135" cy="347980"/>
          </a:xfrm>
        </p:grpSpPr>
        <p:pic>
          <p:nvPicPr>
            <p:cNvPr id="62" name="object 6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49879" y="5718047"/>
              <a:ext cx="826007" cy="34747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902412" y="5737965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5765209" y="6034023"/>
            <a:ext cx="649605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9060" marR="5080" indent="-86995">
              <a:lnSpc>
                <a:spcPct val="103099"/>
              </a:lnSpc>
              <a:spcBef>
                <a:spcPts val="50"/>
              </a:spcBef>
            </a:pPr>
            <a:r>
              <a:rPr sz="1300" spc="165" dirty="0">
                <a:latin typeface="Calibri"/>
                <a:cs typeface="Calibri"/>
              </a:rPr>
              <a:t>Hidden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678423" y="5718047"/>
            <a:ext cx="826135" cy="347980"/>
            <a:chOff x="5678423" y="5718047"/>
            <a:chExt cx="826135" cy="347980"/>
          </a:xfrm>
        </p:grpSpPr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78423" y="5718047"/>
              <a:ext cx="826007" cy="34747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730279" y="5737965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8504211" y="6034023"/>
            <a:ext cx="638810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2710" marR="5080" indent="-80645">
              <a:lnSpc>
                <a:spcPct val="103099"/>
              </a:lnSpc>
              <a:spcBef>
                <a:spcPts val="50"/>
              </a:spcBef>
            </a:pPr>
            <a:r>
              <a:rPr sz="1300" spc="155" dirty="0">
                <a:latin typeface="Calibri"/>
                <a:cs typeface="Calibri"/>
              </a:rPr>
              <a:t>Output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2807207" y="1444752"/>
            <a:ext cx="6431280" cy="4620895"/>
            <a:chOff x="2807207" y="1444752"/>
            <a:chExt cx="6431280" cy="4620895"/>
          </a:xfrm>
        </p:grpSpPr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09431" y="5718047"/>
              <a:ext cx="829055" cy="34747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8462928" y="5737965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07207" y="2990088"/>
              <a:ext cx="938783" cy="92354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860361" y="3018349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4">
                  <a:moveTo>
                    <a:pt x="416953" y="0"/>
                  </a:moveTo>
                  <a:lnTo>
                    <a:pt x="368327" y="2761"/>
                  </a:lnTo>
                  <a:lnTo>
                    <a:pt x="321349" y="10839"/>
                  </a:lnTo>
                  <a:lnTo>
                    <a:pt x="276332" y="23927"/>
                  </a:lnTo>
                  <a:lnTo>
                    <a:pt x="233587" y="41716"/>
                  </a:lnTo>
                  <a:lnTo>
                    <a:pt x="193429" y="63898"/>
                  </a:lnTo>
                  <a:lnTo>
                    <a:pt x="156170" y="90166"/>
                  </a:lnTo>
                  <a:lnTo>
                    <a:pt x="122122" y="120211"/>
                  </a:lnTo>
                  <a:lnTo>
                    <a:pt x="91599" y="153726"/>
                  </a:lnTo>
                  <a:lnTo>
                    <a:pt x="64914" y="190402"/>
                  </a:lnTo>
                  <a:lnTo>
                    <a:pt x="42379" y="229932"/>
                  </a:lnTo>
                  <a:lnTo>
                    <a:pt x="24307" y="272008"/>
                  </a:lnTo>
                  <a:lnTo>
                    <a:pt x="11012" y="316321"/>
                  </a:lnTo>
                  <a:lnTo>
                    <a:pt x="2805" y="362564"/>
                  </a:lnTo>
                  <a:lnTo>
                    <a:pt x="0" y="410429"/>
                  </a:lnTo>
                  <a:lnTo>
                    <a:pt x="2805" y="458294"/>
                  </a:lnTo>
                  <a:lnTo>
                    <a:pt x="11012" y="504537"/>
                  </a:lnTo>
                  <a:lnTo>
                    <a:pt x="24307" y="548850"/>
                  </a:lnTo>
                  <a:lnTo>
                    <a:pt x="42379" y="590925"/>
                  </a:lnTo>
                  <a:lnTo>
                    <a:pt x="64914" y="630455"/>
                  </a:lnTo>
                  <a:lnTo>
                    <a:pt x="91599" y="667131"/>
                  </a:lnTo>
                  <a:lnTo>
                    <a:pt x="122122" y="700646"/>
                  </a:lnTo>
                  <a:lnTo>
                    <a:pt x="156170" y="730691"/>
                  </a:lnTo>
                  <a:lnTo>
                    <a:pt x="193429" y="756959"/>
                  </a:lnTo>
                  <a:lnTo>
                    <a:pt x="233587" y="779141"/>
                  </a:lnTo>
                  <a:lnTo>
                    <a:pt x="276332" y="796930"/>
                  </a:lnTo>
                  <a:lnTo>
                    <a:pt x="321349" y="810018"/>
                  </a:lnTo>
                  <a:lnTo>
                    <a:pt x="368327" y="818096"/>
                  </a:lnTo>
                  <a:lnTo>
                    <a:pt x="416953" y="820858"/>
                  </a:lnTo>
                  <a:lnTo>
                    <a:pt x="465579" y="818096"/>
                  </a:lnTo>
                  <a:lnTo>
                    <a:pt x="512557" y="810018"/>
                  </a:lnTo>
                  <a:lnTo>
                    <a:pt x="557574" y="796930"/>
                  </a:lnTo>
                  <a:lnTo>
                    <a:pt x="600318" y="779141"/>
                  </a:lnTo>
                  <a:lnTo>
                    <a:pt x="640476" y="756959"/>
                  </a:lnTo>
                  <a:lnTo>
                    <a:pt x="677736" y="730691"/>
                  </a:lnTo>
                  <a:lnTo>
                    <a:pt x="711783" y="700646"/>
                  </a:lnTo>
                  <a:lnTo>
                    <a:pt x="742306" y="667131"/>
                  </a:lnTo>
                  <a:lnTo>
                    <a:pt x="768991" y="630455"/>
                  </a:lnTo>
                  <a:lnTo>
                    <a:pt x="791526" y="590925"/>
                  </a:lnTo>
                  <a:lnTo>
                    <a:pt x="809598" y="548850"/>
                  </a:lnTo>
                  <a:lnTo>
                    <a:pt x="822894" y="504537"/>
                  </a:lnTo>
                  <a:lnTo>
                    <a:pt x="831100" y="458294"/>
                  </a:lnTo>
                  <a:lnTo>
                    <a:pt x="833906" y="410429"/>
                  </a:lnTo>
                  <a:lnTo>
                    <a:pt x="831100" y="362564"/>
                  </a:lnTo>
                  <a:lnTo>
                    <a:pt x="822894" y="316321"/>
                  </a:lnTo>
                  <a:lnTo>
                    <a:pt x="809598" y="272008"/>
                  </a:lnTo>
                  <a:lnTo>
                    <a:pt x="791526" y="229932"/>
                  </a:lnTo>
                  <a:lnTo>
                    <a:pt x="768991" y="190402"/>
                  </a:lnTo>
                  <a:lnTo>
                    <a:pt x="742306" y="153726"/>
                  </a:lnTo>
                  <a:lnTo>
                    <a:pt x="711783" y="120211"/>
                  </a:lnTo>
                  <a:lnTo>
                    <a:pt x="677736" y="90166"/>
                  </a:lnTo>
                  <a:lnTo>
                    <a:pt x="640476" y="63898"/>
                  </a:lnTo>
                  <a:lnTo>
                    <a:pt x="600318" y="41716"/>
                  </a:lnTo>
                  <a:lnTo>
                    <a:pt x="557574" y="23927"/>
                  </a:lnTo>
                  <a:lnTo>
                    <a:pt x="512557" y="10839"/>
                  </a:lnTo>
                  <a:lnTo>
                    <a:pt x="465579" y="2761"/>
                  </a:lnTo>
                  <a:lnTo>
                    <a:pt x="416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860361" y="3018349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4">
                  <a:moveTo>
                    <a:pt x="0" y="410429"/>
                  </a:moveTo>
                  <a:lnTo>
                    <a:pt x="2805" y="362564"/>
                  </a:lnTo>
                  <a:lnTo>
                    <a:pt x="11012" y="316321"/>
                  </a:lnTo>
                  <a:lnTo>
                    <a:pt x="24307" y="272008"/>
                  </a:lnTo>
                  <a:lnTo>
                    <a:pt x="42379" y="229932"/>
                  </a:lnTo>
                  <a:lnTo>
                    <a:pt x="64914" y="190403"/>
                  </a:lnTo>
                  <a:lnTo>
                    <a:pt x="91599" y="153726"/>
                  </a:lnTo>
                  <a:lnTo>
                    <a:pt x="122122" y="120212"/>
                  </a:lnTo>
                  <a:lnTo>
                    <a:pt x="156170" y="90166"/>
                  </a:lnTo>
                  <a:lnTo>
                    <a:pt x="193429" y="63898"/>
                  </a:lnTo>
                  <a:lnTo>
                    <a:pt x="233587" y="41716"/>
                  </a:lnTo>
                  <a:lnTo>
                    <a:pt x="276332" y="23927"/>
                  </a:lnTo>
                  <a:lnTo>
                    <a:pt x="321349" y="10839"/>
                  </a:lnTo>
                  <a:lnTo>
                    <a:pt x="368327" y="2761"/>
                  </a:lnTo>
                  <a:lnTo>
                    <a:pt x="416953" y="0"/>
                  </a:lnTo>
                  <a:lnTo>
                    <a:pt x="465579" y="2761"/>
                  </a:lnTo>
                  <a:lnTo>
                    <a:pt x="512557" y="10839"/>
                  </a:lnTo>
                  <a:lnTo>
                    <a:pt x="557574" y="23927"/>
                  </a:lnTo>
                  <a:lnTo>
                    <a:pt x="600319" y="41716"/>
                  </a:lnTo>
                  <a:lnTo>
                    <a:pt x="640477" y="63898"/>
                  </a:lnTo>
                  <a:lnTo>
                    <a:pt x="677736" y="90166"/>
                  </a:lnTo>
                  <a:lnTo>
                    <a:pt x="711784" y="120212"/>
                  </a:lnTo>
                  <a:lnTo>
                    <a:pt x="742307" y="153726"/>
                  </a:lnTo>
                  <a:lnTo>
                    <a:pt x="768992" y="190403"/>
                  </a:lnTo>
                  <a:lnTo>
                    <a:pt x="791527" y="229932"/>
                  </a:lnTo>
                  <a:lnTo>
                    <a:pt x="809599" y="272008"/>
                  </a:lnTo>
                  <a:lnTo>
                    <a:pt x="822894" y="316321"/>
                  </a:lnTo>
                  <a:lnTo>
                    <a:pt x="831101" y="362564"/>
                  </a:lnTo>
                  <a:lnTo>
                    <a:pt x="833907" y="410429"/>
                  </a:lnTo>
                  <a:lnTo>
                    <a:pt x="831101" y="458294"/>
                  </a:lnTo>
                  <a:lnTo>
                    <a:pt x="822894" y="504537"/>
                  </a:lnTo>
                  <a:lnTo>
                    <a:pt x="809599" y="548850"/>
                  </a:lnTo>
                  <a:lnTo>
                    <a:pt x="791527" y="590925"/>
                  </a:lnTo>
                  <a:lnTo>
                    <a:pt x="768992" y="630455"/>
                  </a:lnTo>
                  <a:lnTo>
                    <a:pt x="742307" y="667132"/>
                  </a:lnTo>
                  <a:lnTo>
                    <a:pt x="711784" y="700646"/>
                  </a:lnTo>
                  <a:lnTo>
                    <a:pt x="677736" y="730692"/>
                  </a:lnTo>
                  <a:lnTo>
                    <a:pt x="640477" y="756960"/>
                  </a:lnTo>
                  <a:lnTo>
                    <a:pt x="600319" y="779142"/>
                  </a:lnTo>
                  <a:lnTo>
                    <a:pt x="557574" y="796931"/>
                  </a:lnTo>
                  <a:lnTo>
                    <a:pt x="512557" y="810019"/>
                  </a:lnTo>
                  <a:lnTo>
                    <a:pt x="465579" y="818097"/>
                  </a:lnTo>
                  <a:lnTo>
                    <a:pt x="416953" y="820859"/>
                  </a:lnTo>
                  <a:lnTo>
                    <a:pt x="368327" y="818097"/>
                  </a:lnTo>
                  <a:lnTo>
                    <a:pt x="321349" y="810019"/>
                  </a:lnTo>
                  <a:lnTo>
                    <a:pt x="276332" y="796931"/>
                  </a:lnTo>
                  <a:lnTo>
                    <a:pt x="233587" y="779142"/>
                  </a:lnTo>
                  <a:lnTo>
                    <a:pt x="193429" y="756960"/>
                  </a:lnTo>
                  <a:lnTo>
                    <a:pt x="156170" y="730692"/>
                  </a:lnTo>
                  <a:lnTo>
                    <a:pt x="122122" y="700646"/>
                  </a:lnTo>
                  <a:lnTo>
                    <a:pt x="91599" y="667132"/>
                  </a:lnTo>
                  <a:lnTo>
                    <a:pt x="64914" y="630455"/>
                  </a:lnTo>
                  <a:lnTo>
                    <a:pt x="42379" y="590925"/>
                  </a:lnTo>
                  <a:lnTo>
                    <a:pt x="24307" y="548850"/>
                  </a:lnTo>
                  <a:lnTo>
                    <a:pt x="11012" y="504537"/>
                  </a:lnTo>
                  <a:lnTo>
                    <a:pt x="2805" y="458294"/>
                  </a:lnTo>
                  <a:lnTo>
                    <a:pt x="0" y="410429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807207" y="1444752"/>
              <a:ext cx="938783" cy="923544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2860361" y="1473019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5">
                  <a:moveTo>
                    <a:pt x="416953" y="0"/>
                  </a:moveTo>
                  <a:lnTo>
                    <a:pt x="368327" y="2761"/>
                  </a:lnTo>
                  <a:lnTo>
                    <a:pt x="321349" y="10839"/>
                  </a:lnTo>
                  <a:lnTo>
                    <a:pt x="276332" y="23927"/>
                  </a:lnTo>
                  <a:lnTo>
                    <a:pt x="233587" y="41716"/>
                  </a:lnTo>
                  <a:lnTo>
                    <a:pt x="193429" y="63899"/>
                  </a:lnTo>
                  <a:lnTo>
                    <a:pt x="156170" y="90167"/>
                  </a:lnTo>
                  <a:lnTo>
                    <a:pt x="122122" y="120212"/>
                  </a:lnTo>
                  <a:lnTo>
                    <a:pt x="91599" y="153727"/>
                  </a:lnTo>
                  <a:lnTo>
                    <a:pt x="64914" y="190403"/>
                  </a:lnTo>
                  <a:lnTo>
                    <a:pt x="42379" y="229933"/>
                  </a:lnTo>
                  <a:lnTo>
                    <a:pt x="24307" y="272008"/>
                  </a:lnTo>
                  <a:lnTo>
                    <a:pt x="11012" y="316322"/>
                  </a:lnTo>
                  <a:lnTo>
                    <a:pt x="2805" y="362565"/>
                  </a:lnTo>
                  <a:lnTo>
                    <a:pt x="0" y="410429"/>
                  </a:lnTo>
                  <a:lnTo>
                    <a:pt x="2805" y="458294"/>
                  </a:lnTo>
                  <a:lnTo>
                    <a:pt x="11012" y="504537"/>
                  </a:lnTo>
                  <a:lnTo>
                    <a:pt x="24307" y="548850"/>
                  </a:lnTo>
                  <a:lnTo>
                    <a:pt x="42379" y="590926"/>
                  </a:lnTo>
                  <a:lnTo>
                    <a:pt x="64914" y="630456"/>
                  </a:lnTo>
                  <a:lnTo>
                    <a:pt x="91599" y="667132"/>
                  </a:lnTo>
                  <a:lnTo>
                    <a:pt x="122122" y="700647"/>
                  </a:lnTo>
                  <a:lnTo>
                    <a:pt x="156170" y="730692"/>
                  </a:lnTo>
                  <a:lnTo>
                    <a:pt x="193429" y="756960"/>
                  </a:lnTo>
                  <a:lnTo>
                    <a:pt x="233587" y="779142"/>
                  </a:lnTo>
                  <a:lnTo>
                    <a:pt x="276332" y="796931"/>
                  </a:lnTo>
                  <a:lnTo>
                    <a:pt x="321349" y="810019"/>
                  </a:lnTo>
                  <a:lnTo>
                    <a:pt x="368327" y="818098"/>
                  </a:lnTo>
                  <a:lnTo>
                    <a:pt x="416953" y="820859"/>
                  </a:lnTo>
                  <a:lnTo>
                    <a:pt x="465579" y="818098"/>
                  </a:lnTo>
                  <a:lnTo>
                    <a:pt x="512557" y="810019"/>
                  </a:lnTo>
                  <a:lnTo>
                    <a:pt x="557574" y="796931"/>
                  </a:lnTo>
                  <a:lnTo>
                    <a:pt x="600318" y="779142"/>
                  </a:lnTo>
                  <a:lnTo>
                    <a:pt x="640476" y="756960"/>
                  </a:lnTo>
                  <a:lnTo>
                    <a:pt x="677736" y="730692"/>
                  </a:lnTo>
                  <a:lnTo>
                    <a:pt x="711783" y="700647"/>
                  </a:lnTo>
                  <a:lnTo>
                    <a:pt x="742306" y="667132"/>
                  </a:lnTo>
                  <a:lnTo>
                    <a:pt x="768991" y="630456"/>
                  </a:lnTo>
                  <a:lnTo>
                    <a:pt x="791526" y="590926"/>
                  </a:lnTo>
                  <a:lnTo>
                    <a:pt x="809598" y="548850"/>
                  </a:lnTo>
                  <a:lnTo>
                    <a:pt x="822894" y="504537"/>
                  </a:lnTo>
                  <a:lnTo>
                    <a:pt x="831100" y="458294"/>
                  </a:lnTo>
                  <a:lnTo>
                    <a:pt x="833906" y="410429"/>
                  </a:lnTo>
                  <a:lnTo>
                    <a:pt x="831100" y="362565"/>
                  </a:lnTo>
                  <a:lnTo>
                    <a:pt x="822894" y="316322"/>
                  </a:lnTo>
                  <a:lnTo>
                    <a:pt x="809598" y="272008"/>
                  </a:lnTo>
                  <a:lnTo>
                    <a:pt x="791526" y="229933"/>
                  </a:lnTo>
                  <a:lnTo>
                    <a:pt x="768991" y="190403"/>
                  </a:lnTo>
                  <a:lnTo>
                    <a:pt x="742306" y="153727"/>
                  </a:lnTo>
                  <a:lnTo>
                    <a:pt x="711783" y="120212"/>
                  </a:lnTo>
                  <a:lnTo>
                    <a:pt x="677736" y="90167"/>
                  </a:lnTo>
                  <a:lnTo>
                    <a:pt x="640476" y="63899"/>
                  </a:lnTo>
                  <a:lnTo>
                    <a:pt x="600318" y="41716"/>
                  </a:lnTo>
                  <a:lnTo>
                    <a:pt x="557574" y="23927"/>
                  </a:lnTo>
                  <a:lnTo>
                    <a:pt x="512557" y="10839"/>
                  </a:lnTo>
                  <a:lnTo>
                    <a:pt x="465579" y="2761"/>
                  </a:lnTo>
                  <a:lnTo>
                    <a:pt x="416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860361" y="1473019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5">
                  <a:moveTo>
                    <a:pt x="0" y="410429"/>
                  </a:moveTo>
                  <a:lnTo>
                    <a:pt x="2805" y="362564"/>
                  </a:lnTo>
                  <a:lnTo>
                    <a:pt x="11012" y="316321"/>
                  </a:lnTo>
                  <a:lnTo>
                    <a:pt x="24307" y="272008"/>
                  </a:lnTo>
                  <a:lnTo>
                    <a:pt x="42379" y="229932"/>
                  </a:lnTo>
                  <a:lnTo>
                    <a:pt x="64914" y="190403"/>
                  </a:lnTo>
                  <a:lnTo>
                    <a:pt x="91599" y="153726"/>
                  </a:lnTo>
                  <a:lnTo>
                    <a:pt x="122122" y="120212"/>
                  </a:lnTo>
                  <a:lnTo>
                    <a:pt x="156170" y="90166"/>
                  </a:lnTo>
                  <a:lnTo>
                    <a:pt x="193429" y="63898"/>
                  </a:lnTo>
                  <a:lnTo>
                    <a:pt x="233587" y="41716"/>
                  </a:lnTo>
                  <a:lnTo>
                    <a:pt x="276332" y="23927"/>
                  </a:lnTo>
                  <a:lnTo>
                    <a:pt x="321349" y="10839"/>
                  </a:lnTo>
                  <a:lnTo>
                    <a:pt x="368327" y="2761"/>
                  </a:lnTo>
                  <a:lnTo>
                    <a:pt x="416953" y="0"/>
                  </a:lnTo>
                  <a:lnTo>
                    <a:pt x="465579" y="2761"/>
                  </a:lnTo>
                  <a:lnTo>
                    <a:pt x="512557" y="10839"/>
                  </a:lnTo>
                  <a:lnTo>
                    <a:pt x="557574" y="23927"/>
                  </a:lnTo>
                  <a:lnTo>
                    <a:pt x="600319" y="41716"/>
                  </a:lnTo>
                  <a:lnTo>
                    <a:pt x="640477" y="63898"/>
                  </a:lnTo>
                  <a:lnTo>
                    <a:pt x="677736" y="90166"/>
                  </a:lnTo>
                  <a:lnTo>
                    <a:pt x="711784" y="120212"/>
                  </a:lnTo>
                  <a:lnTo>
                    <a:pt x="742307" y="153726"/>
                  </a:lnTo>
                  <a:lnTo>
                    <a:pt x="768992" y="190403"/>
                  </a:lnTo>
                  <a:lnTo>
                    <a:pt x="791527" y="229932"/>
                  </a:lnTo>
                  <a:lnTo>
                    <a:pt x="809599" y="272008"/>
                  </a:lnTo>
                  <a:lnTo>
                    <a:pt x="822894" y="316321"/>
                  </a:lnTo>
                  <a:lnTo>
                    <a:pt x="831101" y="362564"/>
                  </a:lnTo>
                  <a:lnTo>
                    <a:pt x="833907" y="410429"/>
                  </a:lnTo>
                  <a:lnTo>
                    <a:pt x="831101" y="458294"/>
                  </a:lnTo>
                  <a:lnTo>
                    <a:pt x="822894" y="504537"/>
                  </a:lnTo>
                  <a:lnTo>
                    <a:pt x="809599" y="548850"/>
                  </a:lnTo>
                  <a:lnTo>
                    <a:pt x="791527" y="590925"/>
                  </a:lnTo>
                  <a:lnTo>
                    <a:pt x="768992" y="630455"/>
                  </a:lnTo>
                  <a:lnTo>
                    <a:pt x="742307" y="667132"/>
                  </a:lnTo>
                  <a:lnTo>
                    <a:pt x="711784" y="700646"/>
                  </a:lnTo>
                  <a:lnTo>
                    <a:pt x="677736" y="730692"/>
                  </a:lnTo>
                  <a:lnTo>
                    <a:pt x="640477" y="756960"/>
                  </a:lnTo>
                  <a:lnTo>
                    <a:pt x="600319" y="779142"/>
                  </a:lnTo>
                  <a:lnTo>
                    <a:pt x="557574" y="796931"/>
                  </a:lnTo>
                  <a:lnTo>
                    <a:pt x="512557" y="810019"/>
                  </a:lnTo>
                  <a:lnTo>
                    <a:pt x="465579" y="818097"/>
                  </a:lnTo>
                  <a:lnTo>
                    <a:pt x="416953" y="820859"/>
                  </a:lnTo>
                  <a:lnTo>
                    <a:pt x="368327" y="818097"/>
                  </a:lnTo>
                  <a:lnTo>
                    <a:pt x="321349" y="810019"/>
                  </a:lnTo>
                  <a:lnTo>
                    <a:pt x="276332" y="796931"/>
                  </a:lnTo>
                  <a:lnTo>
                    <a:pt x="233587" y="779142"/>
                  </a:lnTo>
                  <a:lnTo>
                    <a:pt x="193429" y="756960"/>
                  </a:lnTo>
                  <a:lnTo>
                    <a:pt x="156170" y="730692"/>
                  </a:lnTo>
                  <a:lnTo>
                    <a:pt x="122122" y="700646"/>
                  </a:lnTo>
                  <a:lnTo>
                    <a:pt x="91599" y="667132"/>
                  </a:lnTo>
                  <a:lnTo>
                    <a:pt x="64914" y="630455"/>
                  </a:lnTo>
                  <a:lnTo>
                    <a:pt x="42379" y="590925"/>
                  </a:lnTo>
                  <a:lnTo>
                    <a:pt x="24307" y="548850"/>
                  </a:lnTo>
                  <a:lnTo>
                    <a:pt x="11012" y="504537"/>
                  </a:lnTo>
                  <a:lnTo>
                    <a:pt x="2805" y="458294"/>
                  </a:lnTo>
                  <a:lnTo>
                    <a:pt x="0" y="410429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07207" y="4523231"/>
              <a:ext cx="938783" cy="92659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860361" y="4554043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4">
                  <a:moveTo>
                    <a:pt x="416953" y="0"/>
                  </a:moveTo>
                  <a:lnTo>
                    <a:pt x="368327" y="2761"/>
                  </a:lnTo>
                  <a:lnTo>
                    <a:pt x="321349" y="10839"/>
                  </a:lnTo>
                  <a:lnTo>
                    <a:pt x="276332" y="23927"/>
                  </a:lnTo>
                  <a:lnTo>
                    <a:pt x="233587" y="41716"/>
                  </a:lnTo>
                  <a:lnTo>
                    <a:pt x="193429" y="63898"/>
                  </a:lnTo>
                  <a:lnTo>
                    <a:pt x="156170" y="90166"/>
                  </a:lnTo>
                  <a:lnTo>
                    <a:pt x="122122" y="120211"/>
                  </a:lnTo>
                  <a:lnTo>
                    <a:pt x="91599" y="153726"/>
                  </a:lnTo>
                  <a:lnTo>
                    <a:pt x="64914" y="190402"/>
                  </a:lnTo>
                  <a:lnTo>
                    <a:pt x="42379" y="229932"/>
                  </a:lnTo>
                  <a:lnTo>
                    <a:pt x="24307" y="272007"/>
                  </a:lnTo>
                  <a:lnTo>
                    <a:pt x="11012" y="316320"/>
                  </a:lnTo>
                  <a:lnTo>
                    <a:pt x="2805" y="362563"/>
                  </a:lnTo>
                  <a:lnTo>
                    <a:pt x="0" y="410428"/>
                  </a:lnTo>
                  <a:lnTo>
                    <a:pt x="2805" y="458293"/>
                  </a:lnTo>
                  <a:lnTo>
                    <a:pt x="11012" y="504536"/>
                  </a:lnTo>
                  <a:lnTo>
                    <a:pt x="24307" y="548849"/>
                  </a:lnTo>
                  <a:lnTo>
                    <a:pt x="42379" y="590925"/>
                  </a:lnTo>
                  <a:lnTo>
                    <a:pt x="64914" y="630455"/>
                  </a:lnTo>
                  <a:lnTo>
                    <a:pt x="91599" y="667131"/>
                  </a:lnTo>
                  <a:lnTo>
                    <a:pt x="122122" y="700646"/>
                  </a:lnTo>
                  <a:lnTo>
                    <a:pt x="156170" y="730691"/>
                  </a:lnTo>
                  <a:lnTo>
                    <a:pt x="193429" y="756959"/>
                  </a:lnTo>
                  <a:lnTo>
                    <a:pt x="233587" y="779141"/>
                  </a:lnTo>
                  <a:lnTo>
                    <a:pt x="276332" y="796930"/>
                  </a:lnTo>
                  <a:lnTo>
                    <a:pt x="321349" y="810018"/>
                  </a:lnTo>
                  <a:lnTo>
                    <a:pt x="368327" y="818096"/>
                  </a:lnTo>
                  <a:lnTo>
                    <a:pt x="416953" y="820858"/>
                  </a:lnTo>
                  <a:lnTo>
                    <a:pt x="465579" y="818096"/>
                  </a:lnTo>
                  <a:lnTo>
                    <a:pt x="512557" y="810018"/>
                  </a:lnTo>
                  <a:lnTo>
                    <a:pt x="557574" y="796930"/>
                  </a:lnTo>
                  <a:lnTo>
                    <a:pt x="600318" y="779141"/>
                  </a:lnTo>
                  <a:lnTo>
                    <a:pt x="640476" y="756959"/>
                  </a:lnTo>
                  <a:lnTo>
                    <a:pt x="677736" y="730691"/>
                  </a:lnTo>
                  <a:lnTo>
                    <a:pt x="711783" y="700646"/>
                  </a:lnTo>
                  <a:lnTo>
                    <a:pt x="742306" y="667131"/>
                  </a:lnTo>
                  <a:lnTo>
                    <a:pt x="768991" y="630455"/>
                  </a:lnTo>
                  <a:lnTo>
                    <a:pt x="791526" y="590925"/>
                  </a:lnTo>
                  <a:lnTo>
                    <a:pt x="809598" y="548849"/>
                  </a:lnTo>
                  <a:lnTo>
                    <a:pt x="822894" y="504536"/>
                  </a:lnTo>
                  <a:lnTo>
                    <a:pt x="831100" y="458293"/>
                  </a:lnTo>
                  <a:lnTo>
                    <a:pt x="833906" y="410428"/>
                  </a:lnTo>
                  <a:lnTo>
                    <a:pt x="831100" y="362563"/>
                  </a:lnTo>
                  <a:lnTo>
                    <a:pt x="822894" y="316320"/>
                  </a:lnTo>
                  <a:lnTo>
                    <a:pt x="809598" y="272007"/>
                  </a:lnTo>
                  <a:lnTo>
                    <a:pt x="791526" y="229932"/>
                  </a:lnTo>
                  <a:lnTo>
                    <a:pt x="768991" y="190402"/>
                  </a:lnTo>
                  <a:lnTo>
                    <a:pt x="742306" y="153726"/>
                  </a:lnTo>
                  <a:lnTo>
                    <a:pt x="711783" y="120211"/>
                  </a:lnTo>
                  <a:lnTo>
                    <a:pt x="677736" y="90166"/>
                  </a:lnTo>
                  <a:lnTo>
                    <a:pt x="640476" y="63898"/>
                  </a:lnTo>
                  <a:lnTo>
                    <a:pt x="600318" y="41716"/>
                  </a:lnTo>
                  <a:lnTo>
                    <a:pt x="557574" y="23927"/>
                  </a:lnTo>
                  <a:lnTo>
                    <a:pt x="512557" y="10839"/>
                  </a:lnTo>
                  <a:lnTo>
                    <a:pt x="465579" y="2761"/>
                  </a:lnTo>
                  <a:lnTo>
                    <a:pt x="416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860361" y="4554043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4">
                  <a:moveTo>
                    <a:pt x="0" y="410429"/>
                  </a:moveTo>
                  <a:lnTo>
                    <a:pt x="2805" y="362564"/>
                  </a:lnTo>
                  <a:lnTo>
                    <a:pt x="11012" y="316321"/>
                  </a:lnTo>
                  <a:lnTo>
                    <a:pt x="24307" y="272008"/>
                  </a:lnTo>
                  <a:lnTo>
                    <a:pt x="42379" y="229932"/>
                  </a:lnTo>
                  <a:lnTo>
                    <a:pt x="64914" y="190403"/>
                  </a:lnTo>
                  <a:lnTo>
                    <a:pt x="91599" y="153726"/>
                  </a:lnTo>
                  <a:lnTo>
                    <a:pt x="122122" y="120212"/>
                  </a:lnTo>
                  <a:lnTo>
                    <a:pt x="156170" y="90166"/>
                  </a:lnTo>
                  <a:lnTo>
                    <a:pt x="193429" y="63898"/>
                  </a:lnTo>
                  <a:lnTo>
                    <a:pt x="233587" y="41716"/>
                  </a:lnTo>
                  <a:lnTo>
                    <a:pt x="276332" y="23927"/>
                  </a:lnTo>
                  <a:lnTo>
                    <a:pt x="321349" y="10839"/>
                  </a:lnTo>
                  <a:lnTo>
                    <a:pt x="368327" y="2761"/>
                  </a:lnTo>
                  <a:lnTo>
                    <a:pt x="416953" y="0"/>
                  </a:lnTo>
                  <a:lnTo>
                    <a:pt x="465579" y="2761"/>
                  </a:lnTo>
                  <a:lnTo>
                    <a:pt x="512557" y="10839"/>
                  </a:lnTo>
                  <a:lnTo>
                    <a:pt x="557574" y="23927"/>
                  </a:lnTo>
                  <a:lnTo>
                    <a:pt x="600319" y="41716"/>
                  </a:lnTo>
                  <a:lnTo>
                    <a:pt x="640477" y="63898"/>
                  </a:lnTo>
                  <a:lnTo>
                    <a:pt x="677736" y="90166"/>
                  </a:lnTo>
                  <a:lnTo>
                    <a:pt x="711784" y="120212"/>
                  </a:lnTo>
                  <a:lnTo>
                    <a:pt x="742307" y="153726"/>
                  </a:lnTo>
                  <a:lnTo>
                    <a:pt x="768992" y="190403"/>
                  </a:lnTo>
                  <a:lnTo>
                    <a:pt x="791527" y="229932"/>
                  </a:lnTo>
                  <a:lnTo>
                    <a:pt x="809599" y="272008"/>
                  </a:lnTo>
                  <a:lnTo>
                    <a:pt x="822894" y="316321"/>
                  </a:lnTo>
                  <a:lnTo>
                    <a:pt x="831101" y="362564"/>
                  </a:lnTo>
                  <a:lnTo>
                    <a:pt x="833907" y="410429"/>
                  </a:lnTo>
                  <a:lnTo>
                    <a:pt x="831101" y="458294"/>
                  </a:lnTo>
                  <a:lnTo>
                    <a:pt x="822894" y="504537"/>
                  </a:lnTo>
                  <a:lnTo>
                    <a:pt x="809599" y="548850"/>
                  </a:lnTo>
                  <a:lnTo>
                    <a:pt x="791527" y="590925"/>
                  </a:lnTo>
                  <a:lnTo>
                    <a:pt x="768992" y="630455"/>
                  </a:lnTo>
                  <a:lnTo>
                    <a:pt x="742307" y="667132"/>
                  </a:lnTo>
                  <a:lnTo>
                    <a:pt x="711784" y="700646"/>
                  </a:lnTo>
                  <a:lnTo>
                    <a:pt x="677736" y="730692"/>
                  </a:lnTo>
                  <a:lnTo>
                    <a:pt x="640477" y="756960"/>
                  </a:lnTo>
                  <a:lnTo>
                    <a:pt x="600319" y="779142"/>
                  </a:lnTo>
                  <a:lnTo>
                    <a:pt x="557574" y="796931"/>
                  </a:lnTo>
                  <a:lnTo>
                    <a:pt x="512557" y="810019"/>
                  </a:lnTo>
                  <a:lnTo>
                    <a:pt x="465579" y="818097"/>
                  </a:lnTo>
                  <a:lnTo>
                    <a:pt x="416953" y="820859"/>
                  </a:lnTo>
                  <a:lnTo>
                    <a:pt x="368327" y="818097"/>
                  </a:lnTo>
                  <a:lnTo>
                    <a:pt x="321349" y="810019"/>
                  </a:lnTo>
                  <a:lnTo>
                    <a:pt x="276332" y="796931"/>
                  </a:lnTo>
                  <a:lnTo>
                    <a:pt x="233587" y="779142"/>
                  </a:lnTo>
                  <a:lnTo>
                    <a:pt x="193429" y="756960"/>
                  </a:lnTo>
                  <a:lnTo>
                    <a:pt x="156170" y="730692"/>
                  </a:lnTo>
                  <a:lnTo>
                    <a:pt x="122122" y="700646"/>
                  </a:lnTo>
                  <a:lnTo>
                    <a:pt x="91599" y="667132"/>
                  </a:lnTo>
                  <a:lnTo>
                    <a:pt x="64914" y="630455"/>
                  </a:lnTo>
                  <a:lnTo>
                    <a:pt x="42379" y="590925"/>
                  </a:lnTo>
                  <a:lnTo>
                    <a:pt x="24307" y="548850"/>
                  </a:lnTo>
                  <a:lnTo>
                    <a:pt x="11012" y="504537"/>
                  </a:lnTo>
                  <a:lnTo>
                    <a:pt x="2805" y="458294"/>
                  </a:lnTo>
                  <a:lnTo>
                    <a:pt x="0" y="410429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423672" y="97535"/>
            <a:ext cx="5821680" cy="597535"/>
            <a:chOff x="423672" y="97535"/>
            <a:chExt cx="5821680" cy="597535"/>
          </a:xfrm>
        </p:grpSpPr>
        <p:pic>
          <p:nvPicPr>
            <p:cNvPr id="82" name="object 8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3672" y="97535"/>
              <a:ext cx="5821680" cy="597407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38733" y="119737"/>
              <a:ext cx="5762426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992623" y="2350007"/>
            <a:ext cx="2207260" cy="2204085"/>
            <a:chOff x="4992623" y="2350007"/>
            <a:chExt cx="2207260" cy="22040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2623" y="2350007"/>
              <a:ext cx="2206752" cy="22037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68937" y="3186176"/>
            <a:ext cx="12560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latin typeface="Verdana"/>
                <a:cs typeface="Verdana"/>
              </a:rPr>
              <a:t>neuron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002535" y="1432560"/>
            <a:ext cx="3154680" cy="3639820"/>
            <a:chOff x="2002535" y="1432560"/>
            <a:chExt cx="3154680" cy="363982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232392" y="2974848"/>
            <a:ext cx="957580" cy="944880"/>
            <a:chOff x="9232392" y="2974848"/>
            <a:chExt cx="957580" cy="944880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06128" y="3133344"/>
              <a:ext cx="609600" cy="72237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709672" y="1133855"/>
            <a:ext cx="6693534" cy="4632960"/>
            <a:chOff x="2709672" y="1133855"/>
            <a:chExt cx="6693534" cy="4632960"/>
          </a:xfrm>
        </p:grpSpPr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10983" y="3331463"/>
              <a:ext cx="2292096" cy="23469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9672" y="1133855"/>
              <a:ext cx="2700528" cy="4632960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2748325" y="1173452"/>
            <a:ext cx="2569210" cy="4500245"/>
          </a:xfrm>
          <a:prstGeom prst="rect">
            <a:avLst/>
          </a:prstGeom>
          <a:ln w="25400">
            <a:solidFill>
              <a:srgbClr val="5B9BD5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60"/>
              </a:spcBef>
            </a:pPr>
            <a:endParaRPr sz="1300">
              <a:latin typeface="Times New Roman"/>
              <a:cs typeface="Times New Roman"/>
            </a:endParaRPr>
          </a:p>
          <a:p>
            <a:pPr marL="1010919" marR="1183005" indent="-44450" algn="ctr">
              <a:lnSpc>
                <a:spcPct val="276700"/>
              </a:lnSpc>
              <a:spcBef>
                <a:spcPts val="5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 </a:t>
            </a: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endParaRPr sz="1300">
              <a:latin typeface="Calibri"/>
              <a:cs typeface="Calibri"/>
            </a:endParaRPr>
          </a:p>
          <a:p>
            <a:pPr marR="79375" algn="ctr">
              <a:lnSpc>
                <a:spcPct val="100000"/>
              </a:lnSpc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992623" y="2350007"/>
            <a:ext cx="2207260" cy="2243455"/>
            <a:chOff x="4992623" y="2350007"/>
            <a:chExt cx="2207260" cy="22434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2623" y="2350007"/>
              <a:ext cx="2206752" cy="220370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1703" y="2590799"/>
              <a:ext cx="1688592" cy="20025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2623" y="2350007"/>
              <a:ext cx="2206752" cy="22037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044226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44226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607116" y="1173452"/>
            <a:ext cx="2877820" cy="4500245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30"/>
              </a:spcBef>
            </a:pPr>
            <a:endParaRPr sz="2700">
              <a:latin typeface="Times New Roman"/>
              <a:cs typeface="Times New Roman"/>
            </a:endParaRPr>
          </a:p>
          <a:p>
            <a:pPr marL="873760">
              <a:lnSpc>
                <a:spcPct val="100000"/>
              </a:lnSpc>
              <a:spcBef>
                <a:spcPts val="5"/>
              </a:spcBef>
            </a:pPr>
            <a:r>
              <a:rPr sz="2700" spc="5" dirty="0">
                <a:latin typeface="Verdana"/>
                <a:cs typeface="Verdana"/>
              </a:rPr>
              <a:t>n</a:t>
            </a:r>
            <a:r>
              <a:rPr sz="2700" spc="-585" dirty="0">
                <a:latin typeface="Verdana"/>
                <a:cs typeface="Verdana"/>
              </a:rPr>
              <a:t>e</a:t>
            </a:r>
            <a:r>
              <a:rPr sz="10800" spc="-5137" baseline="-13117" dirty="0">
                <a:latin typeface="Arial"/>
                <a:cs typeface="Arial"/>
              </a:rPr>
              <a:t>?</a:t>
            </a:r>
            <a:r>
              <a:rPr sz="2700" spc="5" dirty="0">
                <a:latin typeface="Verdana"/>
                <a:cs typeface="Verdana"/>
              </a:rPr>
              <a:t>ur</a:t>
            </a:r>
            <a:r>
              <a:rPr sz="2700" spc="-5" dirty="0">
                <a:latin typeface="Verdana"/>
                <a:cs typeface="Verdana"/>
              </a:rPr>
              <a:t>o</a:t>
            </a:r>
            <a:r>
              <a:rPr sz="2700" spc="25" dirty="0">
                <a:latin typeface="Verdana"/>
                <a:cs typeface="Verdana"/>
              </a:rPr>
              <a:t>n</a:t>
            </a:r>
            <a:endParaRPr sz="27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43783" y="1883664"/>
            <a:ext cx="7345680" cy="3188335"/>
            <a:chOff x="2843783" y="1883664"/>
            <a:chExt cx="7345680" cy="31883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06127" y="3133344"/>
              <a:ext cx="609600" cy="72237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002535" y="1432560"/>
            <a:ext cx="957580" cy="948055"/>
            <a:chOff x="2002535" y="1432560"/>
            <a:chExt cx="957580" cy="948055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45" name="object 4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568952" y="1133855"/>
            <a:ext cx="3008376" cy="4632960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3746999" y="2081276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756666" y="3093211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756666" y="4242307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43783" y="1883664"/>
            <a:ext cx="7345680" cy="3188335"/>
            <a:chOff x="2843783" y="1883664"/>
            <a:chExt cx="7345680" cy="31883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6127" y="3133344"/>
              <a:ext cx="609600" cy="7223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25771" y="1707388"/>
            <a:ext cx="1286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65983" y="3219706"/>
            <a:ext cx="887743" cy="762302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07116" y="1173452"/>
            <a:ext cx="2877820" cy="4500245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endParaRPr sz="1900">
              <a:latin typeface="Times New Roman"/>
              <a:cs typeface="Times New Roman"/>
            </a:endParaRPr>
          </a:p>
          <a:p>
            <a:pPr marL="1017905">
              <a:lnSpc>
                <a:spcPct val="100000"/>
              </a:lnSpc>
            </a:pPr>
            <a:r>
              <a:rPr sz="1900" spc="-229" dirty="0">
                <a:latin typeface="Verdana"/>
                <a:cs typeface="Verdana"/>
              </a:rPr>
              <a:t>1st</a:t>
            </a:r>
            <a:r>
              <a:rPr sz="1900" spc="-200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step: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02535" y="1432560"/>
            <a:ext cx="957580" cy="948055"/>
            <a:chOff x="2002535" y="1432560"/>
            <a:chExt cx="957580" cy="94805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68952" y="1133855"/>
            <a:ext cx="3008376" cy="4632960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3746999" y="2081276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56666" y="3093211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56666" y="4242307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43783" y="1883664"/>
            <a:ext cx="7345680" cy="3188335"/>
            <a:chOff x="2843783" y="1883664"/>
            <a:chExt cx="7345680" cy="31883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6127" y="3133344"/>
              <a:ext cx="609600" cy="7223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771" y="4801108"/>
            <a:ext cx="14312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92388" y="3232304"/>
            <a:ext cx="1207223" cy="672481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07116" y="1173452"/>
            <a:ext cx="2877820" cy="4500245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endParaRPr sz="1900">
              <a:latin typeface="Times New Roman"/>
              <a:cs typeface="Times New Roman"/>
            </a:endParaRPr>
          </a:p>
          <a:p>
            <a:pPr marL="936625">
              <a:lnSpc>
                <a:spcPct val="100000"/>
              </a:lnSpc>
            </a:pPr>
            <a:r>
              <a:rPr sz="1900" spc="-10" dirty="0">
                <a:latin typeface="Verdana"/>
                <a:cs typeface="Verdana"/>
              </a:rPr>
              <a:t>2nd</a:t>
            </a:r>
            <a:r>
              <a:rPr sz="1900" spc="-204" dirty="0">
                <a:latin typeface="Verdana"/>
                <a:cs typeface="Verdana"/>
              </a:rPr>
              <a:t> </a:t>
            </a:r>
            <a:r>
              <a:rPr sz="1900" spc="-10" dirty="0">
                <a:latin typeface="Verdana"/>
                <a:cs typeface="Verdana"/>
              </a:rPr>
              <a:t>step:</a:t>
            </a:r>
            <a:endParaRPr sz="19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02535" y="1432560"/>
            <a:ext cx="957580" cy="948055"/>
            <a:chOff x="2002535" y="1432560"/>
            <a:chExt cx="957580" cy="94805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68952" y="1133855"/>
            <a:ext cx="3008376" cy="4632960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3746999" y="2081276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56666" y="3093211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56666" y="4242307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2658" y="119737"/>
              <a:ext cx="2851515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43783" y="1883664"/>
            <a:ext cx="7345680" cy="3188335"/>
            <a:chOff x="2843783" y="1883664"/>
            <a:chExt cx="7345680" cy="31883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6127" y="3133344"/>
              <a:ext cx="609600" cy="7223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002535" y="1432560"/>
            <a:ext cx="4697095" cy="2472690"/>
            <a:chOff x="2002535" y="1432560"/>
            <a:chExt cx="4697095" cy="2472690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2388" y="3232304"/>
              <a:ext cx="1207223" cy="67248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32654" y="2766567"/>
            <a:ext cx="10902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latin typeface="Verdana"/>
                <a:cs typeface="Verdana"/>
              </a:rPr>
              <a:t>2nd</a:t>
            </a:r>
            <a:r>
              <a:rPr sz="1900" spc="-204" dirty="0">
                <a:latin typeface="Verdana"/>
                <a:cs typeface="Verdana"/>
              </a:rPr>
              <a:t> </a:t>
            </a:r>
            <a:r>
              <a:rPr sz="1900" spc="-110" dirty="0">
                <a:latin typeface="Verdana"/>
                <a:cs typeface="Verdana"/>
              </a:rPr>
              <a:t>step: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46999" y="2081276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56666" y="3093211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56666" y="4242307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05384" y="97535"/>
            <a:ext cx="2910840" cy="494030"/>
            <a:chOff x="405384" y="97535"/>
            <a:chExt cx="2910840" cy="494030"/>
          </a:xfrm>
        </p:grpSpPr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384" y="97535"/>
              <a:ext cx="2910840" cy="4937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658" y="119737"/>
              <a:ext cx="2849165" cy="432692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897623" y="1133855"/>
            <a:ext cx="2697479" cy="4632960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6935455" y="1173452"/>
            <a:ext cx="2569210" cy="4500245"/>
          </a:xfrm>
          <a:prstGeom prst="rect">
            <a:avLst/>
          </a:prstGeom>
          <a:ln w="25400">
            <a:solidFill>
              <a:srgbClr val="5B9BD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50"/>
              </a:spcBef>
            </a:pPr>
            <a:endParaRPr sz="1900">
              <a:latin typeface="Times New Roman"/>
              <a:cs typeface="Times New Roman"/>
            </a:endParaRPr>
          </a:p>
          <a:p>
            <a:pPr marL="817244">
              <a:lnSpc>
                <a:spcPct val="100000"/>
              </a:lnSpc>
            </a:pPr>
            <a:r>
              <a:rPr sz="1900" spc="-65" dirty="0">
                <a:latin typeface="Verdana"/>
                <a:cs typeface="Verdana"/>
              </a:rPr>
              <a:t>3rd</a:t>
            </a:r>
            <a:r>
              <a:rPr sz="1900" spc="-190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step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1060703" y="2828544"/>
            <a:ext cx="10061575" cy="716280"/>
            <a:chOff x="1060703" y="2828544"/>
            <a:chExt cx="10061575" cy="7162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0703" y="2828544"/>
              <a:ext cx="10061448" cy="7162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638" y="2838856"/>
              <a:ext cx="9988943" cy="645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43783" y="1883664"/>
            <a:ext cx="7345680" cy="3188335"/>
            <a:chOff x="2843783" y="1883664"/>
            <a:chExt cx="7345680" cy="31883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6127" y="3133344"/>
              <a:ext cx="609600" cy="7223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002535" y="1432560"/>
            <a:ext cx="4697095" cy="2472690"/>
            <a:chOff x="2002535" y="1432560"/>
            <a:chExt cx="4697095" cy="2472690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2388" y="3232304"/>
              <a:ext cx="1207223" cy="67248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32654" y="2766567"/>
            <a:ext cx="10902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latin typeface="Verdana"/>
                <a:cs typeface="Verdana"/>
              </a:rPr>
              <a:t>2nd</a:t>
            </a:r>
            <a:r>
              <a:rPr sz="1900" spc="-204" dirty="0">
                <a:latin typeface="Verdana"/>
                <a:cs typeface="Verdana"/>
              </a:rPr>
              <a:t> </a:t>
            </a:r>
            <a:r>
              <a:rPr sz="1900" spc="-110" dirty="0">
                <a:latin typeface="Verdana"/>
                <a:cs typeface="Verdana"/>
              </a:rPr>
              <a:t>step: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46999" y="2081276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56666" y="3093211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56666" y="4242307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05384" y="97535"/>
            <a:ext cx="5785485" cy="494030"/>
            <a:chOff x="405384" y="97535"/>
            <a:chExt cx="5785485" cy="494030"/>
          </a:xfrm>
        </p:grpSpPr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384" y="97535"/>
              <a:ext cx="5785104" cy="4937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658" y="119737"/>
              <a:ext cx="5722540" cy="432692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6935455" y="1173452"/>
            <a:ext cx="2569210" cy="4500245"/>
          </a:xfrm>
          <a:prstGeom prst="rect">
            <a:avLst/>
          </a:prstGeom>
          <a:ln w="25400">
            <a:solidFill>
              <a:srgbClr val="5B9BD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50"/>
              </a:spcBef>
            </a:pPr>
            <a:endParaRPr sz="1900">
              <a:latin typeface="Times New Roman"/>
              <a:cs typeface="Times New Roman"/>
            </a:endParaRPr>
          </a:p>
          <a:p>
            <a:pPr marL="817244">
              <a:lnSpc>
                <a:spcPct val="100000"/>
              </a:lnSpc>
            </a:pPr>
            <a:r>
              <a:rPr sz="1900" spc="-65" dirty="0">
                <a:latin typeface="Verdana"/>
                <a:cs typeface="Verdana"/>
              </a:rPr>
              <a:t>3rd</a:t>
            </a:r>
            <a:r>
              <a:rPr sz="1900" spc="-190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step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897623" y="1133855"/>
            <a:ext cx="2697479" cy="46329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7283-B652-0927-FB52-5D23B969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8" y="390063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ACTIVATION FUCTIONS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BE606-6F26-FE5A-2555-0A5DA313D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Sigmoid </a:t>
            </a:r>
          </a:p>
          <a:p>
            <a:r>
              <a:rPr lang="en-IN" dirty="0" err="1"/>
              <a:t>TanH</a:t>
            </a:r>
            <a:endParaRPr lang="en-IN" dirty="0"/>
          </a:p>
          <a:p>
            <a:r>
              <a:rPr lang="en-IN" dirty="0" err="1"/>
              <a:t>ReLu</a:t>
            </a:r>
            <a:endParaRPr lang="en-IN" dirty="0"/>
          </a:p>
          <a:p>
            <a:r>
              <a:rPr lang="en-IN" dirty="0" err="1"/>
              <a:t>softmax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A24329-ACA0-EDAF-3AFF-4B703226E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113" y="0"/>
            <a:ext cx="69738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22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48316" y="5066284"/>
            <a:ext cx="159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Verdana"/>
                <a:cs typeface="Verdana"/>
              </a:rPr>
              <a:t>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23032" y="1161793"/>
            <a:ext cx="6056630" cy="4059554"/>
            <a:chOff x="2923032" y="1161793"/>
            <a:chExt cx="6056630" cy="4059554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4664" y="4931664"/>
              <a:ext cx="94487" cy="18592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21926" y="4957419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1" y="1016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72788" y="1664693"/>
              <a:ext cx="85725" cy="3556635"/>
            </a:xfrm>
            <a:custGeom>
              <a:avLst/>
              <a:gdLst/>
              <a:ahLst/>
              <a:cxnLst/>
              <a:rect l="l" t="t" r="r" b="b"/>
              <a:pathLst>
                <a:path w="85725" h="3556635">
                  <a:moveTo>
                    <a:pt x="57150" y="71436"/>
                  </a:moveTo>
                  <a:lnTo>
                    <a:pt x="28575" y="71436"/>
                  </a:lnTo>
                  <a:lnTo>
                    <a:pt x="28573" y="3556416"/>
                  </a:lnTo>
                  <a:lnTo>
                    <a:pt x="57148" y="3556416"/>
                  </a:lnTo>
                  <a:lnTo>
                    <a:pt x="57150" y="71436"/>
                  </a:lnTo>
                  <a:close/>
                </a:path>
                <a:path w="85725" h="3556635">
                  <a:moveTo>
                    <a:pt x="42862" y="0"/>
                  </a:moveTo>
                  <a:lnTo>
                    <a:pt x="0" y="85725"/>
                  </a:lnTo>
                  <a:lnTo>
                    <a:pt x="28574" y="85725"/>
                  </a:lnTo>
                  <a:lnTo>
                    <a:pt x="28575" y="71436"/>
                  </a:lnTo>
                  <a:lnTo>
                    <a:pt x="78580" y="71436"/>
                  </a:lnTo>
                  <a:lnTo>
                    <a:pt x="42862" y="0"/>
                  </a:lnTo>
                  <a:close/>
                </a:path>
                <a:path w="85725" h="3556635">
                  <a:moveTo>
                    <a:pt x="78580" y="71436"/>
                  </a:moveTo>
                  <a:lnTo>
                    <a:pt x="57150" y="71436"/>
                  </a:lnTo>
                  <a:lnTo>
                    <a:pt x="57149" y="85725"/>
                  </a:lnTo>
                  <a:lnTo>
                    <a:pt x="85725" y="85725"/>
                  </a:lnTo>
                  <a:lnTo>
                    <a:pt x="78580" y="71436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3032" y="2801111"/>
              <a:ext cx="185928" cy="914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9608" y="2779775"/>
              <a:ext cx="6019800" cy="231038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00465" y="2827629"/>
              <a:ext cx="5939155" cy="2174240"/>
            </a:xfrm>
            <a:custGeom>
              <a:avLst/>
              <a:gdLst/>
              <a:ahLst/>
              <a:cxnLst/>
              <a:rect l="l" t="t" r="r" b="b"/>
              <a:pathLst>
                <a:path w="5939155" h="2174240">
                  <a:moveTo>
                    <a:pt x="0" y="2173889"/>
                  </a:moveTo>
                  <a:lnTo>
                    <a:pt x="3123239" y="2173889"/>
                  </a:lnTo>
                  <a:lnTo>
                    <a:pt x="3123239" y="0"/>
                  </a:lnTo>
                  <a:lnTo>
                    <a:pt x="5939068" y="0"/>
                  </a:lnTo>
                </a:path>
              </a:pathLst>
            </a:custGeom>
            <a:ln w="5715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4397" y="1164968"/>
              <a:ext cx="3954703" cy="54482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084397" y="1164968"/>
              <a:ext cx="3954779" cy="544830"/>
            </a:xfrm>
            <a:custGeom>
              <a:avLst/>
              <a:gdLst/>
              <a:ahLst/>
              <a:cxnLst/>
              <a:rect l="l" t="t" r="r" b="b"/>
              <a:pathLst>
                <a:path w="3954779" h="544830">
                  <a:moveTo>
                    <a:pt x="0" y="90806"/>
                  </a:moveTo>
                  <a:lnTo>
                    <a:pt x="7135" y="55460"/>
                  </a:lnTo>
                  <a:lnTo>
                    <a:pt x="26596" y="26596"/>
                  </a:lnTo>
                  <a:lnTo>
                    <a:pt x="55460" y="7135"/>
                  </a:lnTo>
                  <a:lnTo>
                    <a:pt x="90805" y="0"/>
                  </a:lnTo>
                  <a:lnTo>
                    <a:pt x="3863898" y="0"/>
                  </a:lnTo>
                  <a:lnTo>
                    <a:pt x="3899243" y="7135"/>
                  </a:lnTo>
                  <a:lnTo>
                    <a:pt x="3928107" y="26596"/>
                  </a:lnTo>
                  <a:lnTo>
                    <a:pt x="3947568" y="55460"/>
                  </a:lnTo>
                  <a:lnTo>
                    <a:pt x="3954704" y="90806"/>
                  </a:lnTo>
                  <a:lnTo>
                    <a:pt x="3954704" y="454021"/>
                  </a:lnTo>
                  <a:lnTo>
                    <a:pt x="3947568" y="489367"/>
                  </a:lnTo>
                  <a:lnTo>
                    <a:pt x="3928107" y="518231"/>
                  </a:lnTo>
                  <a:lnTo>
                    <a:pt x="3899243" y="537692"/>
                  </a:lnTo>
                  <a:lnTo>
                    <a:pt x="3863898" y="544828"/>
                  </a:lnTo>
                  <a:lnTo>
                    <a:pt x="90805" y="544828"/>
                  </a:lnTo>
                  <a:lnTo>
                    <a:pt x="55460" y="537692"/>
                  </a:lnTo>
                  <a:lnTo>
                    <a:pt x="26596" y="518231"/>
                  </a:lnTo>
                  <a:lnTo>
                    <a:pt x="7135" y="489367"/>
                  </a:lnTo>
                  <a:lnTo>
                    <a:pt x="0" y="454021"/>
                  </a:lnTo>
                  <a:lnTo>
                    <a:pt x="0" y="9080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05384" y="97535"/>
            <a:ext cx="5785485" cy="494030"/>
            <a:chOff x="405384" y="97535"/>
            <a:chExt cx="5785485" cy="49403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5384" y="97535"/>
              <a:ext cx="5785104" cy="4937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2658" y="119737"/>
              <a:ext cx="5722540" cy="432692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127530" y="4994749"/>
            <a:ext cx="928930" cy="80383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625515" y="1383284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77765" y="2352967"/>
            <a:ext cx="2626859" cy="955221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575849" y="1227835"/>
            <a:ext cx="29724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00"/>
                </a:solidFill>
                <a:latin typeface="Verdana"/>
                <a:cs typeface="Verdana"/>
              </a:rPr>
              <a:t>Threshold</a:t>
            </a:r>
            <a:r>
              <a:rPr sz="2400" spc="-2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Verdana"/>
                <a:cs typeface="Verdana"/>
              </a:rPr>
              <a:t>Function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91733" y="2566923"/>
            <a:ext cx="285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9" dirty="0">
                <a:latin typeface="Verdana"/>
                <a:cs typeface="Verdana"/>
              </a:rPr>
              <a:t>1</a:t>
            </a:r>
            <a:r>
              <a:rPr sz="1600" spc="114" dirty="0">
                <a:latin typeface="Verdana"/>
                <a:cs typeface="Verdana"/>
              </a:rPr>
              <a:t> </a:t>
            </a:r>
            <a:r>
              <a:rPr sz="1600" u="heavy" spc="2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05384" y="97535"/>
            <a:ext cx="5803900" cy="494030"/>
            <a:chOff x="405384" y="97535"/>
            <a:chExt cx="5803900" cy="4940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384" y="97535"/>
              <a:ext cx="5803392" cy="4937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658" y="119737"/>
              <a:ext cx="5740955" cy="432692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822275" y="1664693"/>
            <a:ext cx="8214359" cy="3556635"/>
            <a:chOff x="2822275" y="1664693"/>
            <a:chExt cx="8214359" cy="3556635"/>
          </a:xfrm>
        </p:grpSpPr>
        <p:sp>
          <p:nvSpPr>
            <p:cNvPr id="10" name="object 10"/>
            <p:cNvSpPr/>
            <p:nvPr/>
          </p:nvSpPr>
          <p:spPr>
            <a:xfrm>
              <a:off x="2822270" y="1664703"/>
              <a:ext cx="6236970" cy="3556635"/>
            </a:xfrm>
            <a:custGeom>
              <a:avLst/>
              <a:gdLst/>
              <a:ahLst/>
              <a:cxnLst/>
              <a:rect l="l" t="t" r="r" b="b"/>
              <a:pathLst>
                <a:path w="6236970" h="3556635">
                  <a:moveTo>
                    <a:pt x="6236690" y="3328352"/>
                  </a:moveTo>
                  <a:lnTo>
                    <a:pt x="6208115" y="3314065"/>
                  </a:lnTo>
                  <a:lnTo>
                    <a:pt x="6150965" y="3285490"/>
                  </a:lnTo>
                  <a:lnTo>
                    <a:pt x="6150965" y="3314065"/>
                  </a:lnTo>
                  <a:lnTo>
                    <a:pt x="207657" y="3314065"/>
                  </a:lnTo>
                  <a:lnTo>
                    <a:pt x="207657" y="85725"/>
                  </a:lnTo>
                  <a:lnTo>
                    <a:pt x="236232" y="85725"/>
                  </a:lnTo>
                  <a:lnTo>
                    <a:pt x="229095" y="71437"/>
                  </a:lnTo>
                  <a:lnTo>
                    <a:pt x="193370" y="0"/>
                  </a:lnTo>
                  <a:lnTo>
                    <a:pt x="150507" y="85725"/>
                  </a:lnTo>
                  <a:lnTo>
                    <a:pt x="179082" y="85725"/>
                  </a:lnTo>
                  <a:lnTo>
                    <a:pt x="179082" y="3314065"/>
                  </a:lnTo>
                  <a:lnTo>
                    <a:pt x="0" y="3314065"/>
                  </a:lnTo>
                  <a:lnTo>
                    <a:pt x="0" y="3342640"/>
                  </a:lnTo>
                  <a:lnTo>
                    <a:pt x="179082" y="3342640"/>
                  </a:lnTo>
                  <a:lnTo>
                    <a:pt x="179082" y="3556406"/>
                  </a:lnTo>
                  <a:lnTo>
                    <a:pt x="207657" y="3556406"/>
                  </a:lnTo>
                  <a:lnTo>
                    <a:pt x="207657" y="3342640"/>
                  </a:lnTo>
                  <a:lnTo>
                    <a:pt x="6150965" y="3342640"/>
                  </a:lnTo>
                  <a:lnTo>
                    <a:pt x="6150965" y="3371215"/>
                  </a:lnTo>
                  <a:lnTo>
                    <a:pt x="6208115" y="3342640"/>
                  </a:lnTo>
                  <a:lnTo>
                    <a:pt x="6236690" y="3328352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72130" y="2932052"/>
              <a:ext cx="5559425" cy="1981200"/>
            </a:xfrm>
            <a:custGeom>
              <a:avLst/>
              <a:gdLst/>
              <a:ahLst/>
              <a:cxnLst/>
              <a:rect l="l" t="t" r="r" b="b"/>
              <a:pathLst>
                <a:path w="5559425" h="1981200">
                  <a:moveTo>
                    <a:pt x="0" y="1981160"/>
                  </a:moveTo>
                  <a:lnTo>
                    <a:pt x="1147017" y="1970062"/>
                  </a:lnTo>
                  <a:lnTo>
                    <a:pt x="1213180" y="1965941"/>
                  </a:lnTo>
                  <a:lnTo>
                    <a:pt x="1275276" y="1961261"/>
                  </a:lnTo>
                  <a:lnTo>
                    <a:pt x="1333606" y="1956052"/>
                  </a:lnTo>
                  <a:lnTo>
                    <a:pt x="1388468" y="1950345"/>
                  </a:lnTo>
                  <a:lnTo>
                    <a:pt x="1440163" y="1944170"/>
                  </a:lnTo>
                  <a:lnTo>
                    <a:pt x="1488991" y="1937557"/>
                  </a:lnTo>
                  <a:lnTo>
                    <a:pt x="1535253" y="1930536"/>
                  </a:lnTo>
                  <a:lnTo>
                    <a:pt x="1579248" y="1923138"/>
                  </a:lnTo>
                  <a:lnTo>
                    <a:pt x="1621276" y="1915394"/>
                  </a:lnTo>
                  <a:lnTo>
                    <a:pt x="1661638" y="1907332"/>
                  </a:lnTo>
                  <a:lnTo>
                    <a:pt x="1700634" y="1898985"/>
                  </a:lnTo>
                  <a:lnTo>
                    <a:pt x="1738564" y="1890381"/>
                  </a:lnTo>
                  <a:lnTo>
                    <a:pt x="1775728" y="1881552"/>
                  </a:lnTo>
                  <a:lnTo>
                    <a:pt x="1839654" y="1863910"/>
                  </a:lnTo>
                  <a:lnTo>
                    <a:pt x="1895473" y="1844486"/>
                  </a:lnTo>
                  <a:lnTo>
                    <a:pt x="1944720" y="1823765"/>
                  </a:lnTo>
                  <a:lnTo>
                    <a:pt x="1988929" y="1802234"/>
                  </a:lnTo>
                  <a:lnTo>
                    <a:pt x="2029635" y="1780379"/>
                  </a:lnTo>
                  <a:lnTo>
                    <a:pt x="2068374" y="1758686"/>
                  </a:lnTo>
                  <a:lnTo>
                    <a:pt x="2106682" y="1737642"/>
                  </a:lnTo>
                  <a:lnTo>
                    <a:pt x="2156361" y="1710102"/>
                  </a:lnTo>
                  <a:lnTo>
                    <a:pt x="2199246" y="1683809"/>
                  </a:lnTo>
                  <a:lnTo>
                    <a:pt x="2238240" y="1656903"/>
                  </a:lnTo>
                  <a:lnTo>
                    <a:pt x="2276245" y="1627528"/>
                  </a:lnTo>
                  <a:lnTo>
                    <a:pt x="2316166" y="1593825"/>
                  </a:lnTo>
                  <a:lnTo>
                    <a:pt x="2347088" y="1566907"/>
                  </a:lnTo>
                  <a:lnTo>
                    <a:pt x="2399483" y="1517685"/>
                  </a:lnTo>
                  <a:lnTo>
                    <a:pt x="2430449" y="1484317"/>
                  </a:lnTo>
                  <a:lnTo>
                    <a:pt x="2470922" y="1437736"/>
                  </a:lnTo>
                  <a:lnTo>
                    <a:pt x="2525650" y="1372412"/>
                  </a:lnTo>
                  <a:lnTo>
                    <a:pt x="2573259" y="1313769"/>
                  </a:lnTo>
                  <a:lnTo>
                    <a:pt x="2600601" y="1279393"/>
                  </a:lnTo>
                  <a:lnTo>
                    <a:pt x="2629900" y="1242233"/>
                  </a:lnTo>
                  <a:lnTo>
                    <a:pt x="2660856" y="1202726"/>
                  </a:lnTo>
                  <a:lnTo>
                    <a:pt x="2693167" y="1161312"/>
                  </a:lnTo>
                  <a:lnTo>
                    <a:pt x="2726533" y="1118429"/>
                  </a:lnTo>
                  <a:lnTo>
                    <a:pt x="2760653" y="1074514"/>
                  </a:lnTo>
                  <a:lnTo>
                    <a:pt x="2795226" y="1030008"/>
                  </a:lnTo>
                  <a:lnTo>
                    <a:pt x="2829952" y="985348"/>
                  </a:lnTo>
                  <a:lnTo>
                    <a:pt x="2864529" y="940972"/>
                  </a:lnTo>
                  <a:lnTo>
                    <a:pt x="2898658" y="897320"/>
                  </a:lnTo>
                  <a:lnTo>
                    <a:pt x="2932036" y="854830"/>
                  </a:lnTo>
                  <a:lnTo>
                    <a:pt x="2964364" y="813940"/>
                  </a:lnTo>
                  <a:lnTo>
                    <a:pt x="2995341" y="775089"/>
                  </a:lnTo>
                  <a:lnTo>
                    <a:pt x="3024666" y="738715"/>
                  </a:lnTo>
                  <a:lnTo>
                    <a:pt x="3052037" y="705257"/>
                  </a:lnTo>
                  <a:lnTo>
                    <a:pt x="3077156" y="675153"/>
                  </a:lnTo>
                  <a:lnTo>
                    <a:pt x="3122051" y="622250"/>
                  </a:lnTo>
                  <a:lnTo>
                    <a:pt x="3161869" y="575995"/>
                  </a:lnTo>
                  <a:lnTo>
                    <a:pt x="3197653" y="535385"/>
                  </a:lnTo>
                  <a:lnTo>
                    <a:pt x="3230444" y="499417"/>
                  </a:lnTo>
                  <a:lnTo>
                    <a:pt x="3261284" y="467090"/>
                  </a:lnTo>
                  <a:lnTo>
                    <a:pt x="3291215" y="437400"/>
                  </a:lnTo>
                  <a:lnTo>
                    <a:pt x="3321280" y="409346"/>
                  </a:lnTo>
                  <a:lnTo>
                    <a:pt x="3352520" y="381924"/>
                  </a:lnTo>
                  <a:lnTo>
                    <a:pt x="3385978" y="354132"/>
                  </a:lnTo>
                  <a:lnTo>
                    <a:pt x="3430505" y="319515"/>
                  </a:lnTo>
                  <a:lnTo>
                    <a:pt x="3474628" y="288126"/>
                  </a:lnTo>
                  <a:lnTo>
                    <a:pt x="3518823" y="259577"/>
                  </a:lnTo>
                  <a:lnTo>
                    <a:pt x="3563566" y="233479"/>
                  </a:lnTo>
                  <a:lnTo>
                    <a:pt x="3609337" y="209445"/>
                  </a:lnTo>
                  <a:lnTo>
                    <a:pt x="3656611" y="187086"/>
                  </a:lnTo>
                  <a:lnTo>
                    <a:pt x="3705866" y="166013"/>
                  </a:lnTo>
                  <a:lnTo>
                    <a:pt x="3750266" y="148943"/>
                  </a:lnTo>
                  <a:lnTo>
                    <a:pt x="3795388" y="133579"/>
                  </a:lnTo>
                  <a:lnTo>
                    <a:pt x="3841420" y="119728"/>
                  </a:lnTo>
                  <a:lnTo>
                    <a:pt x="3888553" y="107198"/>
                  </a:lnTo>
                  <a:lnTo>
                    <a:pt x="3936977" y="95794"/>
                  </a:lnTo>
                  <a:lnTo>
                    <a:pt x="3986882" y="85322"/>
                  </a:lnTo>
                  <a:lnTo>
                    <a:pt x="4038457" y="75591"/>
                  </a:lnTo>
                  <a:lnTo>
                    <a:pt x="4091894" y="66405"/>
                  </a:lnTo>
                  <a:lnTo>
                    <a:pt x="4134153" y="59647"/>
                  </a:lnTo>
                  <a:lnTo>
                    <a:pt x="4174637" y="53671"/>
                  </a:lnTo>
                  <a:lnTo>
                    <a:pt x="4214534" y="48376"/>
                  </a:lnTo>
                  <a:lnTo>
                    <a:pt x="4255034" y="43666"/>
                  </a:lnTo>
                  <a:lnTo>
                    <a:pt x="4297324" y="39439"/>
                  </a:lnTo>
                  <a:lnTo>
                    <a:pt x="4342595" y="35598"/>
                  </a:lnTo>
                  <a:lnTo>
                    <a:pt x="4392035" y="32043"/>
                  </a:lnTo>
                  <a:lnTo>
                    <a:pt x="4446833" y="28675"/>
                  </a:lnTo>
                  <a:lnTo>
                    <a:pt x="4508178" y="25395"/>
                  </a:lnTo>
                  <a:lnTo>
                    <a:pt x="4577259" y="22104"/>
                  </a:lnTo>
                  <a:lnTo>
                    <a:pt x="4616874" y="20410"/>
                  </a:lnTo>
                  <a:lnTo>
                    <a:pt x="4658443" y="18802"/>
                  </a:lnTo>
                  <a:lnTo>
                    <a:pt x="4701856" y="17274"/>
                  </a:lnTo>
                  <a:lnTo>
                    <a:pt x="4747006" y="15823"/>
                  </a:lnTo>
                  <a:lnTo>
                    <a:pt x="4793783" y="14442"/>
                  </a:lnTo>
                  <a:lnTo>
                    <a:pt x="4842079" y="13128"/>
                  </a:lnTo>
                  <a:lnTo>
                    <a:pt x="4891786" y="11877"/>
                  </a:lnTo>
                  <a:lnTo>
                    <a:pt x="4942795" y="10682"/>
                  </a:lnTo>
                  <a:lnTo>
                    <a:pt x="4994998" y="9541"/>
                  </a:lnTo>
                  <a:lnTo>
                    <a:pt x="5048285" y="8447"/>
                  </a:lnTo>
                  <a:lnTo>
                    <a:pt x="5102549" y="7397"/>
                  </a:lnTo>
                  <a:lnTo>
                    <a:pt x="5157682" y="6385"/>
                  </a:lnTo>
                  <a:lnTo>
                    <a:pt x="5213573" y="5408"/>
                  </a:lnTo>
                  <a:lnTo>
                    <a:pt x="5270116" y="4460"/>
                  </a:lnTo>
                  <a:lnTo>
                    <a:pt x="5327202" y="3537"/>
                  </a:lnTo>
                  <a:lnTo>
                    <a:pt x="5384721" y="2634"/>
                  </a:lnTo>
                  <a:lnTo>
                    <a:pt x="5442566" y="1747"/>
                  </a:lnTo>
                  <a:lnTo>
                    <a:pt x="5500628" y="870"/>
                  </a:lnTo>
                  <a:lnTo>
                    <a:pt x="5558799" y="0"/>
                  </a:lnTo>
                </a:path>
              </a:pathLst>
            </a:custGeom>
            <a:ln w="5715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55367" y="2162047"/>
              <a:ext cx="2181098" cy="7025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3031" y="2801111"/>
              <a:ext cx="185928" cy="91439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27530" y="4994749"/>
            <a:ext cx="928930" cy="80383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25515" y="1383284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91733" y="2566923"/>
            <a:ext cx="285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9" dirty="0">
                <a:latin typeface="Verdana"/>
                <a:cs typeface="Verdana"/>
              </a:rPr>
              <a:t>1</a:t>
            </a:r>
            <a:r>
              <a:rPr sz="1600" spc="114" dirty="0">
                <a:latin typeface="Verdana"/>
                <a:cs typeface="Verdana"/>
              </a:rPr>
              <a:t> </a:t>
            </a:r>
            <a:r>
              <a:rPr sz="1600" u="heavy" spc="2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48316" y="5066284"/>
            <a:ext cx="159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Verdana"/>
                <a:cs typeface="Verdana"/>
              </a:rPr>
              <a:t>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081222" y="1161793"/>
            <a:ext cx="3961129" cy="3956050"/>
            <a:chOff x="4081222" y="1161793"/>
            <a:chExt cx="3961129" cy="395605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4664" y="4931664"/>
              <a:ext cx="94487" cy="1859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121926" y="4957419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1" y="1016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4397" y="1164968"/>
              <a:ext cx="3954703" cy="54482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084397" y="1164968"/>
              <a:ext cx="3954779" cy="544830"/>
            </a:xfrm>
            <a:custGeom>
              <a:avLst/>
              <a:gdLst/>
              <a:ahLst/>
              <a:cxnLst/>
              <a:rect l="l" t="t" r="r" b="b"/>
              <a:pathLst>
                <a:path w="3954779" h="544830">
                  <a:moveTo>
                    <a:pt x="0" y="90806"/>
                  </a:moveTo>
                  <a:lnTo>
                    <a:pt x="7135" y="55460"/>
                  </a:lnTo>
                  <a:lnTo>
                    <a:pt x="26596" y="26596"/>
                  </a:lnTo>
                  <a:lnTo>
                    <a:pt x="55460" y="7135"/>
                  </a:lnTo>
                  <a:lnTo>
                    <a:pt x="90805" y="0"/>
                  </a:lnTo>
                  <a:lnTo>
                    <a:pt x="3863898" y="0"/>
                  </a:lnTo>
                  <a:lnTo>
                    <a:pt x="3899243" y="7135"/>
                  </a:lnTo>
                  <a:lnTo>
                    <a:pt x="3928107" y="26596"/>
                  </a:lnTo>
                  <a:lnTo>
                    <a:pt x="3947568" y="55460"/>
                  </a:lnTo>
                  <a:lnTo>
                    <a:pt x="3954704" y="90806"/>
                  </a:lnTo>
                  <a:lnTo>
                    <a:pt x="3954704" y="454021"/>
                  </a:lnTo>
                  <a:lnTo>
                    <a:pt x="3947568" y="489367"/>
                  </a:lnTo>
                  <a:lnTo>
                    <a:pt x="3928107" y="518231"/>
                  </a:lnTo>
                  <a:lnTo>
                    <a:pt x="3899243" y="537692"/>
                  </a:lnTo>
                  <a:lnTo>
                    <a:pt x="3863898" y="544828"/>
                  </a:lnTo>
                  <a:lnTo>
                    <a:pt x="90805" y="544828"/>
                  </a:lnTo>
                  <a:lnTo>
                    <a:pt x="55460" y="537692"/>
                  </a:lnTo>
                  <a:lnTo>
                    <a:pt x="26596" y="518231"/>
                  </a:lnTo>
                  <a:lnTo>
                    <a:pt x="7135" y="489367"/>
                  </a:lnTo>
                  <a:lnTo>
                    <a:pt x="0" y="454021"/>
                  </a:lnTo>
                  <a:lnTo>
                    <a:pt x="0" y="9080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5413254" y="1227835"/>
            <a:ext cx="1296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00"/>
                </a:solidFill>
                <a:latin typeface="Verdana"/>
                <a:cs typeface="Verdana"/>
              </a:rPr>
              <a:t>Sigmoid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76784" y="4395215"/>
            <a:ext cx="509270" cy="515620"/>
            <a:chOff x="176784" y="4395215"/>
            <a:chExt cx="509270" cy="5156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784" y="4395215"/>
              <a:ext cx="509016" cy="5151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0021" y="442446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3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1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8" y="76743"/>
                  </a:lnTo>
                  <a:lnTo>
                    <a:pt x="328464" y="45013"/>
                  </a:lnTo>
                  <a:lnTo>
                    <a:pt x="290943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0021" y="442446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67639" y="2965704"/>
            <a:ext cx="518159" cy="512445"/>
            <a:chOff x="167639" y="2965704"/>
            <a:chExt cx="518159" cy="5124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39" y="2965704"/>
              <a:ext cx="518159" cy="5120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743" y="3029712"/>
              <a:ext cx="377952" cy="4358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18482" y="2994232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207844" y="0"/>
                  </a:moveTo>
                  <a:lnTo>
                    <a:pt x="160187" y="5403"/>
                  </a:lnTo>
                  <a:lnTo>
                    <a:pt x="116439" y="20794"/>
                  </a:lnTo>
                  <a:lnTo>
                    <a:pt x="77848" y="44946"/>
                  </a:lnTo>
                  <a:lnTo>
                    <a:pt x="45661" y="76630"/>
                  </a:lnTo>
                  <a:lnTo>
                    <a:pt x="21125" y="114617"/>
                  </a:lnTo>
                  <a:lnTo>
                    <a:pt x="5489" y="157680"/>
                  </a:lnTo>
                  <a:lnTo>
                    <a:pt x="0" y="204591"/>
                  </a:lnTo>
                  <a:lnTo>
                    <a:pt x="5489" y="251503"/>
                  </a:lnTo>
                  <a:lnTo>
                    <a:pt x="21125" y="294566"/>
                  </a:lnTo>
                  <a:lnTo>
                    <a:pt x="45661" y="332554"/>
                  </a:lnTo>
                  <a:lnTo>
                    <a:pt x="77848" y="364238"/>
                  </a:lnTo>
                  <a:lnTo>
                    <a:pt x="116439" y="388389"/>
                  </a:lnTo>
                  <a:lnTo>
                    <a:pt x="160187" y="403781"/>
                  </a:lnTo>
                  <a:lnTo>
                    <a:pt x="207844" y="409185"/>
                  </a:lnTo>
                  <a:lnTo>
                    <a:pt x="255501" y="403781"/>
                  </a:lnTo>
                  <a:lnTo>
                    <a:pt x="299249" y="388389"/>
                  </a:lnTo>
                  <a:lnTo>
                    <a:pt x="337840" y="364238"/>
                  </a:lnTo>
                  <a:lnTo>
                    <a:pt x="370027" y="332554"/>
                  </a:lnTo>
                  <a:lnTo>
                    <a:pt x="394563" y="294566"/>
                  </a:lnTo>
                  <a:lnTo>
                    <a:pt x="410199" y="251503"/>
                  </a:lnTo>
                  <a:lnTo>
                    <a:pt x="415688" y="204591"/>
                  </a:lnTo>
                  <a:lnTo>
                    <a:pt x="410199" y="157680"/>
                  </a:lnTo>
                  <a:lnTo>
                    <a:pt x="394563" y="114617"/>
                  </a:lnTo>
                  <a:lnTo>
                    <a:pt x="370027" y="76630"/>
                  </a:lnTo>
                  <a:lnTo>
                    <a:pt x="337840" y="44946"/>
                  </a:lnTo>
                  <a:lnTo>
                    <a:pt x="299249" y="20794"/>
                  </a:lnTo>
                  <a:lnTo>
                    <a:pt x="255501" y="5403"/>
                  </a:lnTo>
                  <a:lnTo>
                    <a:pt x="207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8482" y="2994232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0" y="204592"/>
                  </a:moveTo>
                  <a:lnTo>
                    <a:pt x="5489" y="157681"/>
                  </a:lnTo>
                  <a:lnTo>
                    <a:pt x="21125" y="114617"/>
                  </a:lnTo>
                  <a:lnTo>
                    <a:pt x="45661" y="76630"/>
                  </a:lnTo>
                  <a:lnTo>
                    <a:pt x="77848" y="44946"/>
                  </a:lnTo>
                  <a:lnTo>
                    <a:pt x="116439" y="20795"/>
                  </a:lnTo>
                  <a:lnTo>
                    <a:pt x="160187" y="5403"/>
                  </a:lnTo>
                  <a:lnTo>
                    <a:pt x="207844" y="0"/>
                  </a:lnTo>
                  <a:lnTo>
                    <a:pt x="255501" y="5403"/>
                  </a:lnTo>
                  <a:lnTo>
                    <a:pt x="299249" y="20795"/>
                  </a:lnTo>
                  <a:lnTo>
                    <a:pt x="337840" y="44946"/>
                  </a:lnTo>
                  <a:lnTo>
                    <a:pt x="370027" y="76630"/>
                  </a:lnTo>
                  <a:lnTo>
                    <a:pt x="394563" y="114617"/>
                  </a:lnTo>
                  <a:lnTo>
                    <a:pt x="410199" y="157681"/>
                  </a:lnTo>
                  <a:lnTo>
                    <a:pt x="415689" y="204592"/>
                  </a:lnTo>
                  <a:lnTo>
                    <a:pt x="410199" y="251503"/>
                  </a:lnTo>
                  <a:lnTo>
                    <a:pt x="394563" y="294567"/>
                  </a:lnTo>
                  <a:lnTo>
                    <a:pt x="370027" y="332554"/>
                  </a:lnTo>
                  <a:lnTo>
                    <a:pt x="337840" y="364238"/>
                  </a:lnTo>
                  <a:lnTo>
                    <a:pt x="299249" y="388389"/>
                  </a:lnTo>
                  <a:lnTo>
                    <a:pt x="255501" y="403781"/>
                  </a:lnTo>
                  <a:lnTo>
                    <a:pt x="207844" y="409185"/>
                  </a:lnTo>
                  <a:lnTo>
                    <a:pt x="160187" y="403781"/>
                  </a:lnTo>
                  <a:lnTo>
                    <a:pt x="116439" y="388389"/>
                  </a:lnTo>
                  <a:lnTo>
                    <a:pt x="77848" y="364238"/>
                  </a:lnTo>
                  <a:lnTo>
                    <a:pt x="45661" y="332554"/>
                  </a:lnTo>
                  <a:lnTo>
                    <a:pt x="21125" y="294567"/>
                  </a:lnTo>
                  <a:lnTo>
                    <a:pt x="5489" y="251503"/>
                  </a:lnTo>
                  <a:lnTo>
                    <a:pt x="0" y="204592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67639" y="2191511"/>
            <a:ext cx="518159" cy="515620"/>
            <a:chOff x="167639" y="2191511"/>
            <a:chExt cx="518159" cy="51562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639" y="2191511"/>
              <a:ext cx="518159" cy="5151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031" y="2258567"/>
              <a:ext cx="341376" cy="4328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18482" y="2221890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207844" y="0"/>
                  </a:moveTo>
                  <a:lnTo>
                    <a:pt x="160187" y="5403"/>
                  </a:lnTo>
                  <a:lnTo>
                    <a:pt x="116439" y="20794"/>
                  </a:lnTo>
                  <a:lnTo>
                    <a:pt x="77848" y="44946"/>
                  </a:lnTo>
                  <a:lnTo>
                    <a:pt x="45661" y="76630"/>
                  </a:lnTo>
                  <a:lnTo>
                    <a:pt x="21125" y="114617"/>
                  </a:lnTo>
                  <a:lnTo>
                    <a:pt x="5489" y="157680"/>
                  </a:lnTo>
                  <a:lnTo>
                    <a:pt x="0" y="204591"/>
                  </a:lnTo>
                  <a:lnTo>
                    <a:pt x="5489" y="251503"/>
                  </a:lnTo>
                  <a:lnTo>
                    <a:pt x="21125" y="294566"/>
                  </a:lnTo>
                  <a:lnTo>
                    <a:pt x="45661" y="332554"/>
                  </a:lnTo>
                  <a:lnTo>
                    <a:pt x="77848" y="364238"/>
                  </a:lnTo>
                  <a:lnTo>
                    <a:pt x="116439" y="388389"/>
                  </a:lnTo>
                  <a:lnTo>
                    <a:pt x="160187" y="403781"/>
                  </a:lnTo>
                  <a:lnTo>
                    <a:pt x="207844" y="409185"/>
                  </a:lnTo>
                  <a:lnTo>
                    <a:pt x="255501" y="403781"/>
                  </a:lnTo>
                  <a:lnTo>
                    <a:pt x="299249" y="388389"/>
                  </a:lnTo>
                  <a:lnTo>
                    <a:pt x="337840" y="364238"/>
                  </a:lnTo>
                  <a:lnTo>
                    <a:pt x="370027" y="332554"/>
                  </a:lnTo>
                  <a:lnTo>
                    <a:pt x="394563" y="294566"/>
                  </a:lnTo>
                  <a:lnTo>
                    <a:pt x="410199" y="251503"/>
                  </a:lnTo>
                  <a:lnTo>
                    <a:pt x="415688" y="204591"/>
                  </a:lnTo>
                  <a:lnTo>
                    <a:pt x="410199" y="157680"/>
                  </a:lnTo>
                  <a:lnTo>
                    <a:pt x="394563" y="114617"/>
                  </a:lnTo>
                  <a:lnTo>
                    <a:pt x="370027" y="76630"/>
                  </a:lnTo>
                  <a:lnTo>
                    <a:pt x="337840" y="44946"/>
                  </a:lnTo>
                  <a:lnTo>
                    <a:pt x="299249" y="20794"/>
                  </a:lnTo>
                  <a:lnTo>
                    <a:pt x="255501" y="5403"/>
                  </a:lnTo>
                  <a:lnTo>
                    <a:pt x="207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8482" y="2221890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0" y="204592"/>
                  </a:moveTo>
                  <a:lnTo>
                    <a:pt x="5489" y="157681"/>
                  </a:lnTo>
                  <a:lnTo>
                    <a:pt x="21125" y="114617"/>
                  </a:lnTo>
                  <a:lnTo>
                    <a:pt x="45661" y="76630"/>
                  </a:lnTo>
                  <a:lnTo>
                    <a:pt x="77848" y="44946"/>
                  </a:lnTo>
                  <a:lnTo>
                    <a:pt x="116439" y="20795"/>
                  </a:lnTo>
                  <a:lnTo>
                    <a:pt x="160187" y="5403"/>
                  </a:lnTo>
                  <a:lnTo>
                    <a:pt x="207844" y="0"/>
                  </a:lnTo>
                  <a:lnTo>
                    <a:pt x="255501" y="5403"/>
                  </a:lnTo>
                  <a:lnTo>
                    <a:pt x="299249" y="20795"/>
                  </a:lnTo>
                  <a:lnTo>
                    <a:pt x="337840" y="44946"/>
                  </a:lnTo>
                  <a:lnTo>
                    <a:pt x="370027" y="76630"/>
                  </a:lnTo>
                  <a:lnTo>
                    <a:pt x="394563" y="114617"/>
                  </a:lnTo>
                  <a:lnTo>
                    <a:pt x="410199" y="157681"/>
                  </a:lnTo>
                  <a:lnTo>
                    <a:pt x="415689" y="204592"/>
                  </a:lnTo>
                  <a:lnTo>
                    <a:pt x="410199" y="251503"/>
                  </a:lnTo>
                  <a:lnTo>
                    <a:pt x="394563" y="294567"/>
                  </a:lnTo>
                  <a:lnTo>
                    <a:pt x="370027" y="332554"/>
                  </a:lnTo>
                  <a:lnTo>
                    <a:pt x="337840" y="364238"/>
                  </a:lnTo>
                  <a:lnTo>
                    <a:pt x="299249" y="388389"/>
                  </a:lnTo>
                  <a:lnTo>
                    <a:pt x="255501" y="403781"/>
                  </a:lnTo>
                  <a:lnTo>
                    <a:pt x="207844" y="409185"/>
                  </a:lnTo>
                  <a:lnTo>
                    <a:pt x="160187" y="403781"/>
                  </a:lnTo>
                  <a:lnTo>
                    <a:pt x="116439" y="388389"/>
                  </a:lnTo>
                  <a:lnTo>
                    <a:pt x="77848" y="364238"/>
                  </a:lnTo>
                  <a:lnTo>
                    <a:pt x="45661" y="332554"/>
                  </a:lnTo>
                  <a:lnTo>
                    <a:pt x="21125" y="294567"/>
                  </a:lnTo>
                  <a:lnTo>
                    <a:pt x="5489" y="251503"/>
                  </a:lnTo>
                  <a:lnTo>
                    <a:pt x="0" y="204592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67639" y="3639311"/>
            <a:ext cx="518159" cy="515620"/>
            <a:chOff x="167639" y="3639311"/>
            <a:chExt cx="518159" cy="51562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639" y="3639311"/>
              <a:ext cx="518159" cy="5151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743" y="3706367"/>
              <a:ext cx="377952" cy="43281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18481" y="3669841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207845" y="0"/>
                  </a:moveTo>
                  <a:lnTo>
                    <a:pt x="160188" y="5403"/>
                  </a:lnTo>
                  <a:lnTo>
                    <a:pt x="116440" y="20795"/>
                  </a:lnTo>
                  <a:lnTo>
                    <a:pt x="77848" y="44946"/>
                  </a:lnTo>
                  <a:lnTo>
                    <a:pt x="45661" y="76630"/>
                  </a:lnTo>
                  <a:lnTo>
                    <a:pt x="21125" y="114618"/>
                  </a:lnTo>
                  <a:lnTo>
                    <a:pt x="5489" y="157682"/>
                  </a:lnTo>
                  <a:lnTo>
                    <a:pt x="0" y="204593"/>
                  </a:lnTo>
                  <a:lnTo>
                    <a:pt x="5489" y="251504"/>
                  </a:lnTo>
                  <a:lnTo>
                    <a:pt x="21125" y="294567"/>
                  </a:lnTo>
                  <a:lnTo>
                    <a:pt x="45661" y="332555"/>
                  </a:lnTo>
                  <a:lnTo>
                    <a:pt x="77848" y="364238"/>
                  </a:lnTo>
                  <a:lnTo>
                    <a:pt x="116440" y="388390"/>
                  </a:lnTo>
                  <a:lnTo>
                    <a:pt x="160188" y="403781"/>
                  </a:lnTo>
                  <a:lnTo>
                    <a:pt x="207845" y="409185"/>
                  </a:lnTo>
                  <a:lnTo>
                    <a:pt x="255502" y="403781"/>
                  </a:lnTo>
                  <a:lnTo>
                    <a:pt x="299250" y="388390"/>
                  </a:lnTo>
                  <a:lnTo>
                    <a:pt x="337842" y="364238"/>
                  </a:lnTo>
                  <a:lnTo>
                    <a:pt x="370029" y="332555"/>
                  </a:lnTo>
                  <a:lnTo>
                    <a:pt x="394565" y="294567"/>
                  </a:lnTo>
                  <a:lnTo>
                    <a:pt x="410201" y="251504"/>
                  </a:lnTo>
                  <a:lnTo>
                    <a:pt x="415690" y="204593"/>
                  </a:lnTo>
                  <a:lnTo>
                    <a:pt x="410201" y="157682"/>
                  </a:lnTo>
                  <a:lnTo>
                    <a:pt x="394565" y="114618"/>
                  </a:lnTo>
                  <a:lnTo>
                    <a:pt x="370029" y="76630"/>
                  </a:lnTo>
                  <a:lnTo>
                    <a:pt x="337842" y="44946"/>
                  </a:lnTo>
                  <a:lnTo>
                    <a:pt x="299250" y="20795"/>
                  </a:lnTo>
                  <a:lnTo>
                    <a:pt x="255502" y="5403"/>
                  </a:lnTo>
                  <a:lnTo>
                    <a:pt x="207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8481" y="3669841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0" y="204592"/>
                  </a:moveTo>
                  <a:lnTo>
                    <a:pt x="5489" y="157681"/>
                  </a:lnTo>
                  <a:lnTo>
                    <a:pt x="21125" y="114617"/>
                  </a:lnTo>
                  <a:lnTo>
                    <a:pt x="45661" y="76630"/>
                  </a:lnTo>
                  <a:lnTo>
                    <a:pt x="77848" y="44946"/>
                  </a:lnTo>
                  <a:lnTo>
                    <a:pt x="116440" y="20795"/>
                  </a:lnTo>
                  <a:lnTo>
                    <a:pt x="160188" y="5403"/>
                  </a:lnTo>
                  <a:lnTo>
                    <a:pt x="207845" y="0"/>
                  </a:lnTo>
                  <a:lnTo>
                    <a:pt x="255502" y="5403"/>
                  </a:lnTo>
                  <a:lnTo>
                    <a:pt x="299250" y="20795"/>
                  </a:lnTo>
                  <a:lnTo>
                    <a:pt x="337842" y="44946"/>
                  </a:lnTo>
                  <a:lnTo>
                    <a:pt x="370029" y="76630"/>
                  </a:lnTo>
                  <a:lnTo>
                    <a:pt x="394565" y="114617"/>
                  </a:lnTo>
                  <a:lnTo>
                    <a:pt x="410201" y="157681"/>
                  </a:lnTo>
                  <a:lnTo>
                    <a:pt x="415691" y="204592"/>
                  </a:lnTo>
                  <a:lnTo>
                    <a:pt x="410201" y="251503"/>
                  </a:lnTo>
                  <a:lnTo>
                    <a:pt x="394565" y="294567"/>
                  </a:lnTo>
                  <a:lnTo>
                    <a:pt x="370029" y="332554"/>
                  </a:lnTo>
                  <a:lnTo>
                    <a:pt x="337842" y="364238"/>
                  </a:lnTo>
                  <a:lnTo>
                    <a:pt x="299250" y="388389"/>
                  </a:lnTo>
                  <a:lnTo>
                    <a:pt x="255502" y="403781"/>
                  </a:lnTo>
                  <a:lnTo>
                    <a:pt x="207845" y="409185"/>
                  </a:lnTo>
                  <a:lnTo>
                    <a:pt x="160188" y="403781"/>
                  </a:lnTo>
                  <a:lnTo>
                    <a:pt x="116440" y="388389"/>
                  </a:lnTo>
                  <a:lnTo>
                    <a:pt x="77848" y="364238"/>
                  </a:lnTo>
                  <a:lnTo>
                    <a:pt x="45661" y="332554"/>
                  </a:lnTo>
                  <a:lnTo>
                    <a:pt x="21125" y="294567"/>
                  </a:lnTo>
                  <a:lnTo>
                    <a:pt x="5489" y="251503"/>
                  </a:lnTo>
                  <a:lnTo>
                    <a:pt x="0" y="204592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1454383" y="3322320"/>
            <a:ext cx="600710" cy="713740"/>
            <a:chOff x="11454383" y="3322320"/>
            <a:chExt cx="600710" cy="71374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06199" y="3380232"/>
              <a:ext cx="509016" cy="5151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54383" y="3322320"/>
              <a:ext cx="600455" cy="71323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557826" y="341021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2"/>
                  </a:lnTo>
                  <a:lnTo>
                    <a:pt x="44393" y="76742"/>
                  </a:lnTo>
                  <a:lnTo>
                    <a:pt x="20539" y="114786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6"/>
                  </a:lnTo>
                  <a:lnTo>
                    <a:pt x="359758" y="76742"/>
                  </a:lnTo>
                  <a:lnTo>
                    <a:pt x="328464" y="45012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557826" y="341021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980432" y="1341119"/>
            <a:ext cx="603885" cy="710565"/>
            <a:chOff x="4980432" y="1341119"/>
            <a:chExt cx="603885" cy="710565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32248" y="1399031"/>
              <a:ext cx="509015" cy="5151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0432" y="1341119"/>
              <a:ext cx="603503" cy="71018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084795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84795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980432" y="2331720"/>
            <a:ext cx="603885" cy="710565"/>
            <a:chOff x="4980432" y="2331720"/>
            <a:chExt cx="603885" cy="710565"/>
          </a:xfrm>
        </p:grpSpPr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32248" y="2386584"/>
              <a:ext cx="509015" cy="5151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0432" y="2331720"/>
              <a:ext cx="603503" cy="71018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084795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84795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4980432" y="3322320"/>
            <a:ext cx="603885" cy="710565"/>
            <a:chOff x="4980432" y="3322320"/>
            <a:chExt cx="603885" cy="710565"/>
          </a:xfrm>
        </p:grpSpPr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32248" y="3380232"/>
              <a:ext cx="509015" cy="5151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0432" y="3322320"/>
              <a:ext cx="603503" cy="71018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084795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84795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4980432" y="4312920"/>
            <a:ext cx="603885" cy="713740"/>
            <a:chOff x="4980432" y="4312920"/>
            <a:chExt cx="603885" cy="713740"/>
          </a:xfrm>
        </p:grpSpPr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32248" y="4370832"/>
              <a:ext cx="509015" cy="51511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80432" y="4312920"/>
              <a:ext cx="603503" cy="71323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084795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084795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5032247" y="5361432"/>
            <a:ext cx="509270" cy="515620"/>
            <a:chOff x="5032247" y="5361432"/>
            <a:chExt cx="509270" cy="515620"/>
          </a:xfrm>
        </p:grpSpPr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32247" y="5361432"/>
              <a:ext cx="509015" cy="51511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084795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2"/>
                  </a:lnTo>
                  <a:lnTo>
                    <a:pt x="44393" y="76742"/>
                  </a:lnTo>
                  <a:lnTo>
                    <a:pt x="20539" y="114786"/>
                  </a:lnTo>
                  <a:lnTo>
                    <a:pt x="5336" y="157913"/>
                  </a:lnTo>
                  <a:lnTo>
                    <a:pt x="0" y="204893"/>
                  </a:lnTo>
                  <a:lnTo>
                    <a:pt x="5336" y="251873"/>
                  </a:lnTo>
                  <a:lnTo>
                    <a:pt x="20539" y="295000"/>
                  </a:lnTo>
                  <a:lnTo>
                    <a:pt x="44393" y="333044"/>
                  </a:lnTo>
                  <a:lnTo>
                    <a:pt x="75687" y="364774"/>
                  </a:lnTo>
                  <a:lnTo>
                    <a:pt x="113208" y="388961"/>
                  </a:lnTo>
                  <a:lnTo>
                    <a:pt x="155741" y="404376"/>
                  </a:lnTo>
                  <a:lnTo>
                    <a:pt x="202076" y="409787"/>
                  </a:lnTo>
                  <a:lnTo>
                    <a:pt x="248409" y="404376"/>
                  </a:lnTo>
                  <a:lnTo>
                    <a:pt x="290943" y="388961"/>
                  </a:lnTo>
                  <a:lnTo>
                    <a:pt x="328463" y="364774"/>
                  </a:lnTo>
                  <a:lnTo>
                    <a:pt x="359757" y="333044"/>
                  </a:lnTo>
                  <a:lnTo>
                    <a:pt x="383612" y="295000"/>
                  </a:lnTo>
                  <a:lnTo>
                    <a:pt x="398815" y="251873"/>
                  </a:lnTo>
                  <a:lnTo>
                    <a:pt x="404152" y="204893"/>
                  </a:lnTo>
                  <a:lnTo>
                    <a:pt x="398815" y="157913"/>
                  </a:lnTo>
                  <a:lnTo>
                    <a:pt x="383612" y="114786"/>
                  </a:lnTo>
                  <a:lnTo>
                    <a:pt x="359757" y="76742"/>
                  </a:lnTo>
                  <a:lnTo>
                    <a:pt x="328463" y="45012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084795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0309" y="6131559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54864" y="5812535"/>
            <a:ext cx="829310" cy="347980"/>
            <a:chOff x="54864" y="5812535"/>
            <a:chExt cx="829310" cy="347980"/>
          </a:xfrm>
        </p:grpSpPr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864" y="5812535"/>
              <a:ext cx="829056" cy="34747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08412" y="5831596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30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0989502" y="6119367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1347704" y="5794247"/>
            <a:ext cx="826135" cy="344805"/>
            <a:chOff x="11347704" y="5794247"/>
            <a:chExt cx="826135" cy="344805"/>
          </a:xfrm>
        </p:grpSpPr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347704" y="5794247"/>
              <a:ext cx="826007" cy="344423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11398740" y="5812804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23672" y="97535"/>
            <a:ext cx="5824855" cy="597535"/>
            <a:chOff x="423672" y="97535"/>
            <a:chExt cx="5824855" cy="597535"/>
          </a:xfrm>
        </p:grpSpPr>
        <p:pic>
          <p:nvPicPr>
            <p:cNvPr id="60" name="object 6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3672" y="97535"/>
              <a:ext cx="5824728" cy="597407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8733" y="119737"/>
              <a:ext cx="5765981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048316" y="5066284"/>
            <a:ext cx="159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Verdana"/>
                <a:cs typeface="Verdana"/>
              </a:rPr>
              <a:t>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05384" y="97535"/>
            <a:ext cx="5803900" cy="494030"/>
            <a:chOff x="405384" y="97535"/>
            <a:chExt cx="5803900" cy="49403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384" y="97535"/>
              <a:ext cx="5803392" cy="4937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658" y="119737"/>
              <a:ext cx="5740955" cy="43269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27530" y="4994749"/>
            <a:ext cx="928930" cy="80383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923032" y="1161793"/>
            <a:ext cx="8037830" cy="4059554"/>
            <a:chOff x="2923032" y="1161793"/>
            <a:chExt cx="8037830" cy="4059554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4664" y="4931664"/>
              <a:ext cx="94487" cy="18592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121926" y="4957419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1" y="1016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72788" y="1664693"/>
              <a:ext cx="85725" cy="3556635"/>
            </a:xfrm>
            <a:custGeom>
              <a:avLst/>
              <a:gdLst/>
              <a:ahLst/>
              <a:cxnLst/>
              <a:rect l="l" t="t" r="r" b="b"/>
              <a:pathLst>
                <a:path w="85725" h="3556635">
                  <a:moveTo>
                    <a:pt x="57150" y="71436"/>
                  </a:moveTo>
                  <a:lnTo>
                    <a:pt x="28575" y="71436"/>
                  </a:lnTo>
                  <a:lnTo>
                    <a:pt x="28573" y="3556416"/>
                  </a:lnTo>
                  <a:lnTo>
                    <a:pt x="57148" y="3556416"/>
                  </a:lnTo>
                  <a:lnTo>
                    <a:pt x="57150" y="71436"/>
                  </a:lnTo>
                  <a:close/>
                </a:path>
                <a:path w="85725" h="3556635">
                  <a:moveTo>
                    <a:pt x="42862" y="0"/>
                  </a:moveTo>
                  <a:lnTo>
                    <a:pt x="0" y="85725"/>
                  </a:lnTo>
                  <a:lnTo>
                    <a:pt x="28574" y="85725"/>
                  </a:lnTo>
                  <a:lnTo>
                    <a:pt x="28575" y="71436"/>
                  </a:lnTo>
                  <a:lnTo>
                    <a:pt x="78580" y="71436"/>
                  </a:lnTo>
                  <a:lnTo>
                    <a:pt x="42862" y="0"/>
                  </a:lnTo>
                  <a:close/>
                </a:path>
                <a:path w="85725" h="3556635">
                  <a:moveTo>
                    <a:pt x="78580" y="71436"/>
                  </a:moveTo>
                  <a:lnTo>
                    <a:pt x="57150" y="71436"/>
                  </a:lnTo>
                  <a:lnTo>
                    <a:pt x="57149" y="85725"/>
                  </a:lnTo>
                  <a:lnTo>
                    <a:pt x="85725" y="85725"/>
                  </a:lnTo>
                  <a:lnTo>
                    <a:pt x="78580" y="71436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59608" y="4943855"/>
              <a:ext cx="3218688" cy="14630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000462" y="4993050"/>
              <a:ext cx="3109595" cy="8890"/>
            </a:xfrm>
            <a:custGeom>
              <a:avLst/>
              <a:gdLst/>
              <a:ahLst/>
              <a:cxnLst/>
              <a:rect l="l" t="t" r="r" b="b"/>
              <a:pathLst>
                <a:path w="3109595" h="8889">
                  <a:moveTo>
                    <a:pt x="0" y="0"/>
                  </a:moveTo>
                  <a:lnTo>
                    <a:pt x="3109391" y="8468"/>
                  </a:lnTo>
                </a:path>
              </a:pathLst>
            </a:custGeom>
            <a:ln w="571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1136" y="2795016"/>
              <a:ext cx="2295143" cy="229514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09855" y="2836222"/>
              <a:ext cx="2165350" cy="2165350"/>
            </a:xfrm>
            <a:custGeom>
              <a:avLst/>
              <a:gdLst/>
              <a:ahLst/>
              <a:cxnLst/>
              <a:rect l="l" t="t" r="r" b="b"/>
              <a:pathLst>
                <a:path w="2165350" h="2165350">
                  <a:moveTo>
                    <a:pt x="2165296" y="0"/>
                  </a:moveTo>
                  <a:lnTo>
                    <a:pt x="0" y="2165297"/>
                  </a:lnTo>
                </a:path>
              </a:pathLst>
            </a:custGeom>
            <a:ln w="5715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9886" y="2484258"/>
              <a:ext cx="2310876" cy="35735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3032" y="2801111"/>
              <a:ext cx="185928" cy="914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84397" y="1164968"/>
              <a:ext cx="3954703" cy="5448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84397" y="1164968"/>
              <a:ext cx="3954779" cy="544830"/>
            </a:xfrm>
            <a:custGeom>
              <a:avLst/>
              <a:gdLst/>
              <a:ahLst/>
              <a:cxnLst/>
              <a:rect l="l" t="t" r="r" b="b"/>
              <a:pathLst>
                <a:path w="3954779" h="544830">
                  <a:moveTo>
                    <a:pt x="0" y="90806"/>
                  </a:moveTo>
                  <a:lnTo>
                    <a:pt x="7135" y="55460"/>
                  </a:lnTo>
                  <a:lnTo>
                    <a:pt x="26596" y="26596"/>
                  </a:lnTo>
                  <a:lnTo>
                    <a:pt x="55460" y="7135"/>
                  </a:lnTo>
                  <a:lnTo>
                    <a:pt x="90805" y="0"/>
                  </a:lnTo>
                  <a:lnTo>
                    <a:pt x="3863898" y="0"/>
                  </a:lnTo>
                  <a:lnTo>
                    <a:pt x="3899243" y="7135"/>
                  </a:lnTo>
                  <a:lnTo>
                    <a:pt x="3928107" y="26596"/>
                  </a:lnTo>
                  <a:lnTo>
                    <a:pt x="3947568" y="55460"/>
                  </a:lnTo>
                  <a:lnTo>
                    <a:pt x="3954704" y="90806"/>
                  </a:lnTo>
                  <a:lnTo>
                    <a:pt x="3954704" y="454021"/>
                  </a:lnTo>
                  <a:lnTo>
                    <a:pt x="3947568" y="489367"/>
                  </a:lnTo>
                  <a:lnTo>
                    <a:pt x="3928107" y="518231"/>
                  </a:lnTo>
                  <a:lnTo>
                    <a:pt x="3899243" y="537692"/>
                  </a:lnTo>
                  <a:lnTo>
                    <a:pt x="3863898" y="544828"/>
                  </a:lnTo>
                  <a:lnTo>
                    <a:pt x="90805" y="544828"/>
                  </a:lnTo>
                  <a:lnTo>
                    <a:pt x="55460" y="537692"/>
                  </a:lnTo>
                  <a:lnTo>
                    <a:pt x="26596" y="518231"/>
                  </a:lnTo>
                  <a:lnTo>
                    <a:pt x="7135" y="489367"/>
                  </a:lnTo>
                  <a:lnTo>
                    <a:pt x="0" y="454021"/>
                  </a:lnTo>
                  <a:lnTo>
                    <a:pt x="0" y="90806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25515" y="1383284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421985" y="1227835"/>
            <a:ext cx="1279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00"/>
                </a:solidFill>
                <a:latin typeface="Verdana"/>
                <a:cs typeface="Verdana"/>
              </a:rPr>
              <a:t>Rectifier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91733" y="2566923"/>
            <a:ext cx="285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9" dirty="0">
                <a:latin typeface="Verdana"/>
                <a:cs typeface="Verdana"/>
              </a:rPr>
              <a:t>1</a:t>
            </a:r>
            <a:r>
              <a:rPr sz="1600" spc="114" dirty="0">
                <a:latin typeface="Verdana"/>
                <a:cs typeface="Verdana"/>
              </a:rPr>
              <a:t> </a:t>
            </a:r>
            <a:r>
              <a:rPr sz="1600" u="heavy" spc="2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752600" y="2129596"/>
            <a:ext cx="7366000" cy="1800225"/>
            <a:chOff x="1752600" y="2129596"/>
            <a:chExt cx="7366000" cy="1800225"/>
          </a:xfrm>
        </p:grpSpPr>
        <p:sp>
          <p:nvSpPr>
            <p:cNvPr id="7" name="object 7"/>
            <p:cNvSpPr/>
            <p:nvPr/>
          </p:nvSpPr>
          <p:spPr>
            <a:xfrm>
              <a:off x="1765300" y="2142296"/>
              <a:ext cx="7340600" cy="0"/>
            </a:xfrm>
            <a:custGeom>
              <a:avLst/>
              <a:gdLst/>
              <a:ahLst/>
              <a:cxnLst/>
              <a:rect l="l" t="t" r="r" b="b"/>
              <a:pathLst>
                <a:path w="7340600">
                  <a:moveTo>
                    <a:pt x="0" y="0"/>
                  </a:moveTo>
                  <a:lnTo>
                    <a:pt x="7340600" y="1"/>
                  </a:lnTo>
                </a:path>
              </a:pathLst>
            </a:custGeom>
            <a:ln w="254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92375" y="3843953"/>
              <a:ext cx="5926455" cy="85725"/>
            </a:xfrm>
            <a:custGeom>
              <a:avLst/>
              <a:gdLst/>
              <a:ahLst/>
              <a:cxnLst/>
              <a:rect l="l" t="t" r="r" b="b"/>
              <a:pathLst>
                <a:path w="5926455" h="85725">
                  <a:moveTo>
                    <a:pt x="5840478" y="0"/>
                  </a:moveTo>
                  <a:lnTo>
                    <a:pt x="5840478" y="85725"/>
                  </a:lnTo>
                  <a:lnTo>
                    <a:pt x="5897628" y="57150"/>
                  </a:lnTo>
                  <a:lnTo>
                    <a:pt x="5854787" y="57150"/>
                  </a:lnTo>
                  <a:lnTo>
                    <a:pt x="5854787" y="28575"/>
                  </a:lnTo>
                  <a:lnTo>
                    <a:pt x="5897628" y="28575"/>
                  </a:lnTo>
                  <a:lnTo>
                    <a:pt x="5840478" y="0"/>
                  </a:lnTo>
                  <a:close/>
                </a:path>
                <a:path w="5926455" h="85725">
                  <a:moveTo>
                    <a:pt x="0" y="28573"/>
                  </a:moveTo>
                  <a:lnTo>
                    <a:pt x="0" y="57148"/>
                  </a:lnTo>
                  <a:lnTo>
                    <a:pt x="5854787" y="57150"/>
                  </a:lnTo>
                  <a:lnTo>
                    <a:pt x="5840478" y="57150"/>
                  </a:lnTo>
                  <a:lnTo>
                    <a:pt x="5840478" y="28575"/>
                  </a:lnTo>
                  <a:lnTo>
                    <a:pt x="5854787" y="28575"/>
                  </a:lnTo>
                  <a:lnTo>
                    <a:pt x="0" y="28573"/>
                  </a:lnTo>
                  <a:close/>
                </a:path>
                <a:path w="5926455" h="85725">
                  <a:moveTo>
                    <a:pt x="5897628" y="28575"/>
                  </a:moveTo>
                  <a:lnTo>
                    <a:pt x="5854787" y="28575"/>
                  </a:lnTo>
                  <a:lnTo>
                    <a:pt x="5854787" y="57150"/>
                  </a:lnTo>
                  <a:lnTo>
                    <a:pt x="5897631" y="57148"/>
                  </a:lnTo>
                  <a:lnTo>
                    <a:pt x="5926203" y="42862"/>
                  </a:lnTo>
                  <a:lnTo>
                    <a:pt x="5897628" y="28575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692716" y="3984244"/>
            <a:ext cx="1593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Verdana"/>
                <a:cs typeface="Verdana"/>
              </a:rPr>
              <a:t>0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17688" y="1659347"/>
            <a:ext cx="6969125" cy="4220210"/>
            <a:chOff x="2617688" y="1659347"/>
            <a:chExt cx="6969125" cy="422021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1095" y="3849624"/>
              <a:ext cx="91439" cy="1859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766326" y="3874292"/>
              <a:ext cx="0" cy="101600"/>
            </a:xfrm>
            <a:custGeom>
              <a:avLst/>
              <a:gdLst/>
              <a:ahLst/>
              <a:cxnLst/>
              <a:rect l="l" t="t" r="r" b="b"/>
              <a:pathLst>
                <a:path h="101600">
                  <a:moveTo>
                    <a:pt x="1" y="10160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57630" y="3911621"/>
              <a:ext cx="928930" cy="8038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814299" y="1659347"/>
              <a:ext cx="85725" cy="4220210"/>
            </a:xfrm>
            <a:custGeom>
              <a:avLst/>
              <a:gdLst/>
              <a:ahLst/>
              <a:cxnLst/>
              <a:rect l="l" t="t" r="r" b="b"/>
              <a:pathLst>
                <a:path w="85725" h="4220210">
                  <a:moveTo>
                    <a:pt x="57150" y="71436"/>
                  </a:moveTo>
                  <a:lnTo>
                    <a:pt x="28575" y="71436"/>
                  </a:lnTo>
                  <a:lnTo>
                    <a:pt x="28573" y="4219805"/>
                  </a:lnTo>
                  <a:lnTo>
                    <a:pt x="57148" y="4219805"/>
                  </a:lnTo>
                  <a:lnTo>
                    <a:pt x="57150" y="71436"/>
                  </a:lnTo>
                  <a:close/>
                </a:path>
                <a:path w="85725" h="4220210">
                  <a:moveTo>
                    <a:pt x="42862" y="0"/>
                  </a:moveTo>
                  <a:lnTo>
                    <a:pt x="0" y="85725"/>
                  </a:lnTo>
                  <a:lnTo>
                    <a:pt x="28574" y="85725"/>
                  </a:lnTo>
                  <a:lnTo>
                    <a:pt x="28575" y="71436"/>
                  </a:lnTo>
                  <a:lnTo>
                    <a:pt x="78580" y="71436"/>
                  </a:lnTo>
                  <a:lnTo>
                    <a:pt x="42862" y="0"/>
                  </a:lnTo>
                  <a:close/>
                </a:path>
                <a:path w="85725" h="4220210">
                  <a:moveTo>
                    <a:pt x="78580" y="71436"/>
                  </a:moveTo>
                  <a:lnTo>
                    <a:pt x="57150" y="71436"/>
                  </a:lnTo>
                  <a:lnTo>
                    <a:pt x="57149" y="85725"/>
                  </a:lnTo>
                  <a:lnTo>
                    <a:pt x="85725" y="85725"/>
                  </a:lnTo>
                  <a:lnTo>
                    <a:pt x="78580" y="71436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46263" y="2226558"/>
              <a:ext cx="6116955" cy="3315335"/>
            </a:xfrm>
            <a:custGeom>
              <a:avLst/>
              <a:gdLst/>
              <a:ahLst/>
              <a:cxnLst/>
              <a:rect l="l" t="t" r="r" b="b"/>
              <a:pathLst>
                <a:path w="6116955" h="3315335">
                  <a:moveTo>
                    <a:pt x="0" y="3315117"/>
                  </a:moveTo>
                  <a:lnTo>
                    <a:pt x="1262143" y="3296546"/>
                  </a:lnTo>
                  <a:lnTo>
                    <a:pt x="1329899" y="3290174"/>
                  </a:lnTo>
                  <a:lnTo>
                    <a:pt x="1393776" y="3282994"/>
                  </a:lnTo>
                  <a:lnTo>
                    <a:pt x="1454038" y="3275044"/>
                  </a:lnTo>
                  <a:lnTo>
                    <a:pt x="1510950" y="3266365"/>
                  </a:lnTo>
                  <a:lnTo>
                    <a:pt x="1564776" y="3256998"/>
                  </a:lnTo>
                  <a:lnTo>
                    <a:pt x="1615779" y="3246984"/>
                  </a:lnTo>
                  <a:lnTo>
                    <a:pt x="1664226" y="3236363"/>
                  </a:lnTo>
                  <a:lnTo>
                    <a:pt x="1710380" y="3225176"/>
                  </a:lnTo>
                  <a:lnTo>
                    <a:pt x="1754505" y="3213464"/>
                  </a:lnTo>
                  <a:lnTo>
                    <a:pt x="1796866" y="3201267"/>
                  </a:lnTo>
                  <a:lnTo>
                    <a:pt x="1837727" y="3188625"/>
                  </a:lnTo>
                  <a:lnTo>
                    <a:pt x="1877353" y="3175579"/>
                  </a:lnTo>
                  <a:lnTo>
                    <a:pt x="1916008" y="3162171"/>
                  </a:lnTo>
                  <a:lnTo>
                    <a:pt x="1953957" y="3148440"/>
                  </a:lnTo>
                  <a:lnTo>
                    <a:pt x="2009499" y="3125766"/>
                  </a:lnTo>
                  <a:lnTo>
                    <a:pt x="2059416" y="3101179"/>
                  </a:lnTo>
                  <a:lnTo>
                    <a:pt x="2104505" y="3075061"/>
                  </a:lnTo>
                  <a:lnTo>
                    <a:pt x="2145559" y="3047794"/>
                  </a:lnTo>
                  <a:lnTo>
                    <a:pt x="2183374" y="3019762"/>
                  </a:lnTo>
                  <a:lnTo>
                    <a:pt x="2218743" y="2991347"/>
                  </a:lnTo>
                  <a:lnTo>
                    <a:pt x="2252462" y="2962932"/>
                  </a:lnTo>
                  <a:lnTo>
                    <a:pt x="2285326" y="2934900"/>
                  </a:lnTo>
                  <a:lnTo>
                    <a:pt x="2318130" y="2907634"/>
                  </a:lnTo>
                  <a:lnTo>
                    <a:pt x="2358079" y="2874369"/>
                  </a:lnTo>
                  <a:lnTo>
                    <a:pt x="2393748" y="2842621"/>
                  </a:lnTo>
                  <a:lnTo>
                    <a:pt x="2426302" y="2811256"/>
                  </a:lnTo>
                  <a:lnTo>
                    <a:pt x="2456903" y="2779143"/>
                  </a:lnTo>
                  <a:lnTo>
                    <a:pt x="2486717" y="2745148"/>
                  </a:lnTo>
                  <a:lnTo>
                    <a:pt x="2516908" y="2708138"/>
                  </a:lnTo>
                  <a:lnTo>
                    <a:pt x="2548640" y="2666981"/>
                  </a:lnTo>
                  <a:lnTo>
                    <a:pt x="2572160" y="2635868"/>
                  </a:lnTo>
                  <a:lnTo>
                    <a:pt x="2611485" y="2582557"/>
                  </a:lnTo>
                  <a:lnTo>
                    <a:pt x="2650838" y="2522848"/>
                  </a:lnTo>
                  <a:lnTo>
                    <a:pt x="2674393" y="2483740"/>
                  </a:lnTo>
                  <a:lnTo>
                    <a:pt x="2702599" y="2434804"/>
                  </a:lnTo>
                  <a:lnTo>
                    <a:pt x="2737002" y="2373301"/>
                  </a:lnTo>
                  <a:lnTo>
                    <a:pt x="2779150" y="2296486"/>
                  </a:lnTo>
                  <a:lnTo>
                    <a:pt x="2814237" y="2231121"/>
                  </a:lnTo>
                  <a:lnTo>
                    <a:pt x="2833768" y="2194115"/>
                  </a:lnTo>
                  <a:lnTo>
                    <a:pt x="2854478" y="2154550"/>
                  </a:lnTo>
                  <a:lnTo>
                    <a:pt x="2876256" y="2112671"/>
                  </a:lnTo>
                  <a:lnTo>
                    <a:pt x="2898994" y="2068721"/>
                  </a:lnTo>
                  <a:lnTo>
                    <a:pt x="2922580" y="2022944"/>
                  </a:lnTo>
                  <a:lnTo>
                    <a:pt x="2946906" y="1975582"/>
                  </a:lnTo>
                  <a:lnTo>
                    <a:pt x="2971862" y="1926880"/>
                  </a:lnTo>
                  <a:lnTo>
                    <a:pt x="2997337" y="1877081"/>
                  </a:lnTo>
                  <a:lnTo>
                    <a:pt x="3023222" y="1826428"/>
                  </a:lnTo>
                  <a:lnTo>
                    <a:pt x="3049408" y="1775164"/>
                  </a:lnTo>
                  <a:lnTo>
                    <a:pt x="3075783" y="1723534"/>
                  </a:lnTo>
                  <a:lnTo>
                    <a:pt x="3102239" y="1671781"/>
                  </a:lnTo>
                  <a:lnTo>
                    <a:pt x="3128665" y="1620148"/>
                  </a:lnTo>
                  <a:lnTo>
                    <a:pt x="3154953" y="1568878"/>
                  </a:lnTo>
                  <a:lnTo>
                    <a:pt x="3180991" y="1518216"/>
                  </a:lnTo>
                  <a:lnTo>
                    <a:pt x="3206670" y="1468404"/>
                  </a:lnTo>
                  <a:lnTo>
                    <a:pt x="3231881" y="1419686"/>
                  </a:lnTo>
                  <a:lnTo>
                    <a:pt x="3256514" y="1372306"/>
                  </a:lnTo>
                  <a:lnTo>
                    <a:pt x="3280458" y="1326507"/>
                  </a:lnTo>
                  <a:lnTo>
                    <a:pt x="3303603" y="1282532"/>
                  </a:lnTo>
                  <a:lnTo>
                    <a:pt x="3325841" y="1240626"/>
                  </a:lnTo>
                  <a:lnTo>
                    <a:pt x="3347062" y="1201031"/>
                  </a:lnTo>
                  <a:lnTo>
                    <a:pt x="3367154" y="1163990"/>
                  </a:lnTo>
                  <a:lnTo>
                    <a:pt x="3386010" y="1129749"/>
                  </a:lnTo>
                  <a:lnTo>
                    <a:pt x="3420859" y="1067200"/>
                  </a:lnTo>
                  <a:lnTo>
                    <a:pt x="3452862" y="1010231"/>
                  </a:lnTo>
                  <a:lnTo>
                    <a:pt x="3482398" y="958284"/>
                  </a:lnTo>
                  <a:lnTo>
                    <a:pt x="3509849" y="910802"/>
                  </a:lnTo>
                  <a:lnTo>
                    <a:pt x="3535594" y="867230"/>
                  </a:lnTo>
                  <a:lnTo>
                    <a:pt x="3560015" y="827009"/>
                  </a:lnTo>
                  <a:lnTo>
                    <a:pt x="3583491" y="789585"/>
                  </a:lnTo>
                  <a:lnTo>
                    <a:pt x="3606404" y="754399"/>
                  </a:lnTo>
                  <a:lnTo>
                    <a:pt x="3629133" y="720897"/>
                  </a:lnTo>
                  <a:lnTo>
                    <a:pt x="3652060" y="688519"/>
                  </a:lnTo>
                  <a:lnTo>
                    <a:pt x="3675564" y="656711"/>
                  </a:lnTo>
                  <a:lnTo>
                    <a:pt x="3700026" y="624916"/>
                  </a:lnTo>
                  <a:lnTo>
                    <a:pt x="3725828" y="592577"/>
                  </a:lnTo>
                  <a:lnTo>
                    <a:pt x="3763994" y="547034"/>
                  </a:lnTo>
                  <a:lnTo>
                    <a:pt x="3801819" y="504846"/>
                  </a:lnTo>
                  <a:lnTo>
                    <a:pt x="3839552" y="465707"/>
                  </a:lnTo>
                  <a:lnTo>
                    <a:pt x="3877438" y="429313"/>
                  </a:lnTo>
                  <a:lnTo>
                    <a:pt x="3915725" y="395356"/>
                  </a:lnTo>
                  <a:lnTo>
                    <a:pt x="3954660" y="363531"/>
                  </a:lnTo>
                  <a:lnTo>
                    <a:pt x="3994490" y="333533"/>
                  </a:lnTo>
                  <a:lnTo>
                    <a:pt x="4035462" y="305056"/>
                  </a:lnTo>
                  <a:lnTo>
                    <a:pt x="4077824" y="277794"/>
                  </a:lnTo>
                  <a:lnTo>
                    <a:pt x="4121217" y="252256"/>
                  </a:lnTo>
                  <a:lnTo>
                    <a:pt x="4165218" y="229003"/>
                  </a:lnTo>
                  <a:lnTo>
                    <a:pt x="4209975" y="207808"/>
                  </a:lnTo>
                  <a:lnTo>
                    <a:pt x="4255634" y="188444"/>
                  </a:lnTo>
                  <a:lnTo>
                    <a:pt x="4302341" y="170682"/>
                  </a:lnTo>
                  <a:lnTo>
                    <a:pt x="4350244" y="154296"/>
                  </a:lnTo>
                  <a:lnTo>
                    <a:pt x="4399490" y="139058"/>
                  </a:lnTo>
                  <a:lnTo>
                    <a:pt x="4450225" y="124741"/>
                  </a:lnTo>
                  <a:lnTo>
                    <a:pt x="4502597" y="111117"/>
                  </a:lnTo>
                  <a:lnTo>
                    <a:pt x="4544971" y="100781"/>
                  </a:lnTo>
                  <a:lnTo>
                    <a:pt x="4585632" y="91537"/>
                  </a:lnTo>
                  <a:lnTo>
                    <a:pt x="4625563" y="83262"/>
                  </a:lnTo>
                  <a:lnTo>
                    <a:pt x="4665747" y="75831"/>
                  </a:lnTo>
                  <a:lnTo>
                    <a:pt x="4707167" y="69120"/>
                  </a:lnTo>
                  <a:lnTo>
                    <a:pt x="4750805" y="63003"/>
                  </a:lnTo>
                  <a:lnTo>
                    <a:pt x="4797645" y="57357"/>
                  </a:lnTo>
                  <a:lnTo>
                    <a:pt x="4848669" y="52057"/>
                  </a:lnTo>
                  <a:lnTo>
                    <a:pt x="4904861" y="46979"/>
                  </a:lnTo>
                  <a:lnTo>
                    <a:pt x="4967203" y="41997"/>
                  </a:lnTo>
                  <a:lnTo>
                    <a:pt x="5036679" y="36988"/>
                  </a:lnTo>
                  <a:lnTo>
                    <a:pt x="5076024" y="34417"/>
                  </a:lnTo>
                  <a:lnTo>
                    <a:pt x="5117139" y="31964"/>
                  </a:lnTo>
                  <a:lnTo>
                    <a:pt x="5159933" y="29623"/>
                  </a:lnTo>
                  <a:lnTo>
                    <a:pt x="5204319" y="27388"/>
                  </a:lnTo>
                  <a:lnTo>
                    <a:pt x="5250209" y="25252"/>
                  </a:lnTo>
                  <a:lnTo>
                    <a:pt x="5297513" y="23211"/>
                  </a:lnTo>
                  <a:lnTo>
                    <a:pt x="5346144" y="21259"/>
                  </a:lnTo>
                  <a:lnTo>
                    <a:pt x="5396013" y="19390"/>
                  </a:lnTo>
                  <a:lnTo>
                    <a:pt x="5447032" y="17597"/>
                  </a:lnTo>
                  <a:lnTo>
                    <a:pt x="5499112" y="15876"/>
                  </a:lnTo>
                  <a:lnTo>
                    <a:pt x="5552164" y="14220"/>
                  </a:lnTo>
                  <a:lnTo>
                    <a:pt x="5606101" y="12624"/>
                  </a:lnTo>
                  <a:lnTo>
                    <a:pt x="5660834" y="11083"/>
                  </a:lnTo>
                  <a:lnTo>
                    <a:pt x="5716274" y="9589"/>
                  </a:lnTo>
                  <a:lnTo>
                    <a:pt x="5772333" y="8138"/>
                  </a:lnTo>
                  <a:lnTo>
                    <a:pt x="5828923" y="6723"/>
                  </a:lnTo>
                  <a:lnTo>
                    <a:pt x="5885955" y="5340"/>
                  </a:lnTo>
                  <a:lnTo>
                    <a:pt x="5943341" y="3981"/>
                  </a:lnTo>
                  <a:lnTo>
                    <a:pt x="6000991" y="2642"/>
                  </a:lnTo>
                  <a:lnTo>
                    <a:pt x="6058819" y="1317"/>
                  </a:lnTo>
                  <a:lnTo>
                    <a:pt x="6116736" y="0"/>
                  </a:lnTo>
                </a:path>
              </a:pathLst>
            </a:custGeom>
            <a:ln w="5715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70632" y="2115312"/>
              <a:ext cx="188975" cy="9143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05384" y="97535"/>
            <a:ext cx="5803900" cy="494030"/>
            <a:chOff x="405384" y="97535"/>
            <a:chExt cx="5803900" cy="49403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384" y="97535"/>
              <a:ext cx="5803392" cy="4937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658" y="119737"/>
              <a:ext cx="5740955" cy="43269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481441" y="13863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50934" y="1878076"/>
            <a:ext cx="275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9" dirty="0">
                <a:latin typeface="Verdana"/>
                <a:cs typeface="Verdana"/>
              </a:rPr>
              <a:t>1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u="heavy" spc="235" dirty="0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32708" y="5617972"/>
            <a:ext cx="1752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latin typeface="Verdana"/>
                <a:cs typeface="Verdana"/>
              </a:rPr>
              <a:t>-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70632" y="1161793"/>
            <a:ext cx="8244840" cy="4501515"/>
            <a:chOff x="2770632" y="1161793"/>
            <a:chExt cx="8244840" cy="450151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0632" y="5571744"/>
              <a:ext cx="188975" cy="9144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811733" y="5597463"/>
              <a:ext cx="101600" cy="0"/>
            </a:xfrm>
            <a:custGeom>
              <a:avLst/>
              <a:gdLst/>
              <a:ahLst/>
              <a:cxnLst/>
              <a:rect l="l" t="t" r="r" b="b"/>
              <a:pathLst>
                <a:path w="101600">
                  <a:moveTo>
                    <a:pt x="0" y="1"/>
                  </a:moveTo>
                  <a:lnTo>
                    <a:pt x="1016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6888" y="1534199"/>
              <a:ext cx="2097971" cy="87841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8498" y="1164968"/>
              <a:ext cx="4386501" cy="54482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868498" y="1164968"/>
              <a:ext cx="4386580" cy="544830"/>
            </a:xfrm>
            <a:custGeom>
              <a:avLst/>
              <a:gdLst/>
              <a:ahLst/>
              <a:cxnLst/>
              <a:rect l="l" t="t" r="r" b="b"/>
              <a:pathLst>
                <a:path w="4386580" h="544830">
                  <a:moveTo>
                    <a:pt x="0" y="90805"/>
                  </a:moveTo>
                  <a:lnTo>
                    <a:pt x="7135" y="55459"/>
                  </a:lnTo>
                  <a:lnTo>
                    <a:pt x="26596" y="26596"/>
                  </a:lnTo>
                  <a:lnTo>
                    <a:pt x="55459" y="7135"/>
                  </a:lnTo>
                  <a:lnTo>
                    <a:pt x="90804" y="0"/>
                  </a:lnTo>
                  <a:lnTo>
                    <a:pt x="4295696" y="0"/>
                  </a:lnTo>
                  <a:lnTo>
                    <a:pt x="4331041" y="7135"/>
                  </a:lnTo>
                  <a:lnTo>
                    <a:pt x="4359904" y="26596"/>
                  </a:lnTo>
                  <a:lnTo>
                    <a:pt x="4379365" y="55459"/>
                  </a:lnTo>
                  <a:lnTo>
                    <a:pt x="4386501" y="90805"/>
                  </a:lnTo>
                  <a:lnTo>
                    <a:pt x="4386501" y="454022"/>
                  </a:lnTo>
                  <a:lnTo>
                    <a:pt x="4379365" y="489368"/>
                  </a:lnTo>
                  <a:lnTo>
                    <a:pt x="4359904" y="518231"/>
                  </a:lnTo>
                  <a:lnTo>
                    <a:pt x="4331041" y="537692"/>
                  </a:lnTo>
                  <a:lnTo>
                    <a:pt x="4295696" y="544828"/>
                  </a:lnTo>
                  <a:lnTo>
                    <a:pt x="90804" y="544828"/>
                  </a:lnTo>
                  <a:lnTo>
                    <a:pt x="55459" y="537692"/>
                  </a:lnTo>
                  <a:lnTo>
                    <a:pt x="26596" y="518231"/>
                  </a:lnTo>
                  <a:lnTo>
                    <a:pt x="7135" y="489368"/>
                  </a:lnTo>
                  <a:lnTo>
                    <a:pt x="0" y="454022"/>
                  </a:lnTo>
                  <a:lnTo>
                    <a:pt x="0" y="90805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063086" y="1227835"/>
            <a:ext cx="399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00"/>
                </a:solidFill>
                <a:latin typeface="Verdana"/>
                <a:cs typeface="Verdana"/>
              </a:rPr>
              <a:t>Hyperbolic</a:t>
            </a:r>
            <a:r>
              <a:rPr sz="24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000000"/>
                </a:solidFill>
                <a:latin typeface="Verdana"/>
                <a:cs typeface="Verdana"/>
              </a:rPr>
              <a:t>Tangent</a:t>
            </a:r>
            <a:r>
              <a:rPr sz="2400" spc="-13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2400" spc="-55" dirty="0">
                <a:solidFill>
                  <a:srgbClr val="000000"/>
                </a:solidFill>
                <a:latin typeface="Verdana"/>
                <a:cs typeface="Verdana"/>
              </a:rPr>
              <a:t>(tanh)</a:t>
            </a:r>
            <a:endParaRPr sz="2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05384" y="97535"/>
            <a:ext cx="5803900" cy="494030"/>
            <a:chOff x="405384" y="97535"/>
            <a:chExt cx="5803900" cy="494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384" y="97535"/>
              <a:ext cx="5803392" cy="493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658" y="119737"/>
              <a:ext cx="5740955" cy="4326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18257" y="1807299"/>
            <a:ext cx="3602354" cy="2068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95" dirty="0">
                <a:latin typeface="Verdana"/>
                <a:cs typeface="Verdana"/>
              </a:rPr>
              <a:t>Additional</a:t>
            </a:r>
            <a:r>
              <a:rPr sz="2050" spc="-65" dirty="0">
                <a:latin typeface="Verdana"/>
                <a:cs typeface="Verdana"/>
              </a:rPr>
              <a:t> </a:t>
            </a:r>
            <a:r>
              <a:rPr sz="2050" spc="35" dirty="0">
                <a:latin typeface="Verdana"/>
                <a:cs typeface="Verdana"/>
              </a:rPr>
              <a:t>Reading:</a:t>
            </a:r>
            <a:endParaRPr sz="20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2050">
              <a:latin typeface="Verdana"/>
              <a:cs typeface="Verdana"/>
            </a:endParaRPr>
          </a:p>
          <a:p>
            <a:pPr marL="12700" marR="772795">
              <a:lnSpc>
                <a:spcPct val="102899"/>
              </a:lnSpc>
            </a:pPr>
            <a:r>
              <a:rPr sz="2100" i="1" spc="65" dirty="0">
                <a:latin typeface="Verdana"/>
                <a:cs typeface="Verdana"/>
              </a:rPr>
              <a:t>Deep</a:t>
            </a:r>
            <a:r>
              <a:rPr sz="2100" i="1" spc="-140" dirty="0">
                <a:latin typeface="Verdana"/>
                <a:cs typeface="Verdana"/>
              </a:rPr>
              <a:t> </a:t>
            </a:r>
            <a:r>
              <a:rPr sz="2100" i="1" dirty="0">
                <a:latin typeface="Verdana"/>
                <a:cs typeface="Verdana"/>
              </a:rPr>
              <a:t>sparse</a:t>
            </a:r>
            <a:r>
              <a:rPr sz="2100" i="1" spc="-135" dirty="0">
                <a:latin typeface="Verdana"/>
                <a:cs typeface="Verdana"/>
              </a:rPr>
              <a:t> </a:t>
            </a:r>
            <a:r>
              <a:rPr sz="2100" i="1" spc="-10" dirty="0">
                <a:latin typeface="Verdana"/>
                <a:cs typeface="Verdana"/>
              </a:rPr>
              <a:t>rectifier </a:t>
            </a:r>
            <a:r>
              <a:rPr sz="2100" i="1" dirty="0">
                <a:latin typeface="Verdana"/>
                <a:cs typeface="Verdana"/>
              </a:rPr>
              <a:t>neural</a:t>
            </a:r>
            <a:r>
              <a:rPr sz="2100" i="1" spc="65" dirty="0">
                <a:latin typeface="Verdana"/>
                <a:cs typeface="Verdana"/>
              </a:rPr>
              <a:t> </a:t>
            </a:r>
            <a:r>
              <a:rPr sz="2100" i="1" spc="-10" dirty="0">
                <a:latin typeface="Verdana"/>
                <a:cs typeface="Verdana"/>
              </a:rPr>
              <a:t>networks</a:t>
            </a:r>
            <a:endParaRPr sz="2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2100" dirty="0">
                <a:latin typeface="Verdana"/>
                <a:cs typeface="Verdana"/>
              </a:rPr>
              <a:t>By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Xavier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Glorot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et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-140" dirty="0">
                <a:latin typeface="Verdana"/>
                <a:cs typeface="Verdana"/>
              </a:rPr>
              <a:t>al.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320" dirty="0">
                <a:latin typeface="Verdana"/>
                <a:cs typeface="Verdana"/>
              </a:rPr>
              <a:t>(2011)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18257" y="4826000"/>
            <a:ext cx="8129270" cy="88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Link: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100" spc="-80" dirty="0">
                <a:latin typeface="Verdana"/>
                <a:cs typeface="Verdana"/>
                <a:hlinkClick r:id="rId4"/>
              </a:rPr>
              <a:t>http://jmlr.org/proceedings/papers/v15/glorot11a/glorot11a.pdf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440679" y="1999488"/>
            <a:ext cx="6190615" cy="2697480"/>
            <a:chOff x="5440679" y="1999488"/>
            <a:chExt cx="6190615" cy="26974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0679" y="1999488"/>
              <a:ext cx="6190487" cy="26974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6560" y="2195381"/>
              <a:ext cx="5600699" cy="2108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843783" y="1618488"/>
            <a:ext cx="7345680" cy="3188335"/>
            <a:chOff x="2843783" y="1618488"/>
            <a:chExt cx="7345680" cy="31883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2623" y="2081784"/>
              <a:ext cx="2206752" cy="22067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44677" y="2112600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69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3"/>
                  </a:lnTo>
                  <a:lnTo>
                    <a:pt x="445017" y="192044"/>
                  </a:lnTo>
                  <a:lnTo>
                    <a:pt x="408890" y="218721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7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7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2"/>
                  </a:lnTo>
                  <a:lnTo>
                    <a:pt x="37554" y="770660"/>
                  </a:lnTo>
                  <a:lnTo>
                    <a:pt x="26272" y="815475"/>
                  </a:lnTo>
                  <a:lnTo>
                    <a:pt x="16938" y="861029"/>
                  </a:lnTo>
                  <a:lnTo>
                    <a:pt x="9597" y="907276"/>
                  </a:lnTo>
                  <a:lnTo>
                    <a:pt x="4296" y="954171"/>
                  </a:lnTo>
                  <a:lnTo>
                    <a:pt x="1081" y="1001667"/>
                  </a:lnTo>
                  <a:lnTo>
                    <a:pt x="0" y="1049717"/>
                  </a:lnTo>
                  <a:lnTo>
                    <a:pt x="1081" y="1097767"/>
                  </a:lnTo>
                  <a:lnTo>
                    <a:pt x="4296" y="1145263"/>
                  </a:lnTo>
                  <a:lnTo>
                    <a:pt x="9597" y="1192157"/>
                  </a:lnTo>
                  <a:lnTo>
                    <a:pt x="16938" y="1238405"/>
                  </a:lnTo>
                  <a:lnTo>
                    <a:pt x="26272" y="1283959"/>
                  </a:lnTo>
                  <a:lnTo>
                    <a:pt x="37554" y="1328774"/>
                  </a:lnTo>
                  <a:lnTo>
                    <a:pt x="50736" y="1372802"/>
                  </a:lnTo>
                  <a:lnTo>
                    <a:pt x="65773" y="1415998"/>
                  </a:lnTo>
                  <a:lnTo>
                    <a:pt x="82618" y="1458315"/>
                  </a:lnTo>
                  <a:lnTo>
                    <a:pt x="101224" y="1499706"/>
                  </a:lnTo>
                  <a:lnTo>
                    <a:pt x="121546" y="1540127"/>
                  </a:lnTo>
                  <a:lnTo>
                    <a:pt x="143536" y="1579530"/>
                  </a:lnTo>
                  <a:lnTo>
                    <a:pt x="167149" y="1617868"/>
                  </a:lnTo>
                  <a:lnTo>
                    <a:pt x="192338" y="1655097"/>
                  </a:lnTo>
                  <a:lnTo>
                    <a:pt x="219056" y="1691168"/>
                  </a:lnTo>
                  <a:lnTo>
                    <a:pt x="247258" y="1726037"/>
                  </a:lnTo>
                  <a:lnTo>
                    <a:pt x="276896" y="1759656"/>
                  </a:lnTo>
                  <a:lnTo>
                    <a:pt x="307925" y="1791980"/>
                  </a:lnTo>
                  <a:lnTo>
                    <a:pt x="340298" y="1822961"/>
                  </a:lnTo>
                  <a:lnTo>
                    <a:pt x="373969" y="1852555"/>
                  </a:lnTo>
                  <a:lnTo>
                    <a:pt x="408890" y="1880713"/>
                  </a:lnTo>
                  <a:lnTo>
                    <a:pt x="445017" y="1907391"/>
                  </a:lnTo>
                  <a:lnTo>
                    <a:pt x="482302" y="1932541"/>
                  </a:lnTo>
                  <a:lnTo>
                    <a:pt x="520700" y="1956118"/>
                  </a:lnTo>
                  <a:lnTo>
                    <a:pt x="560163" y="1978075"/>
                  </a:lnTo>
                  <a:lnTo>
                    <a:pt x="600645" y="1998365"/>
                  </a:lnTo>
                  <a:lnTo>
                    <a:pt x="642100" y="2016943"/>
                  </a:lnTo>
                  <a:lnTo>
                    <a:pt x="684482" y="2033762"/>
                  </a:lnTo>
                  <a:lnTo>
                    <a:pt x="727744" y="2048776"/>
                  </a:lnTo>
                  <a:lnTo>
                    <a:pt x="771839" y="2061938"/>
                  </a:lnTo>
                  <a:lnTo>
                    <a:pt x="816722" y="2073203"/>
                  </a:lnTo>
                  <a:lnTo>
                    <a:pt x="862346" y="2082523"/>
                  </a:lnTo>
                  <a:lnTo>
                    <a:pt x="908664" y="2089853"/>
                  </a:lnTo>
                  <a:lnTo>
                    <a:pt x="955630" y="2095145"/>
                  </a:lnTo>
                  <a:lnTo>
                    <a:pt x="1003198" y="2098355"/>
                  </a:lnTo>
                  <a:lnTo>
                    <a:pt x="1051322" y="2099435"/>
                  </a:lnTo>
                  <a:lnTo>
                    <a:pt x="1099446" y="2098355"/>
                  </a:lnTo>
                  <a:lnTo>
                    <a:pt x="1147014" y="2095145"/>
                  </a:lnTo>
                  <a:lnTo>
                    <a:pt x="1193980" y="2089853"/>
                  </a:lnTo>
                  <a:lnTo>
                    <a:pt x="1240299" y="2082523"/>
                  </a:lnTo>
                  <a:lnTo>
                    <a:pt x="1285923" y="2073203"/>
                  </a:lnTo>
                  <a:lnTo>
                    <a:pt x="1330805" y="2061938"/>
                  </a:lnTo>
                  <a:lnTo>
                    <a:pt x="1374901" y="2048776"/>
                  </a:lnTo>
                  <a:lnTo>
                    <a:pt x="1418163" y="2033762"/>
                  </a:lnTo>
                  <a:lnTo>
                    <a:pt x="1460544" y="2016943"/>
                  </a:lnTo>
                  <a:lnTo>
                    <a:pt x="1502000" y="1998365"/>
                  </a:lnTo>
                  <a:lnTo>
                    <a:pt x="1542482" y="1978075"/>
                  </a:lnTo>
                  <a:lnTo>
                    <a:pt x="1581945" y="1956118"/>
                  </a:lnTo>
                  <a:lnTo>
                    <a:pt x="1620342" y="1932541"/>
                  </a:lnTo>
                  <a:lnTo>
                    <a:pt x="1657627" y="1907391"/>
                  </a:lnTo>
                  <a:lnTo>
                    <a:pt x="1693754" y="1880713"/>
                  </a:lnTo>
                  <a:lnTo>
                    <a:pt x="1728676" y="1852555"/>
                  </a:lnTo>
                  <a:lnTo>
                    <a:pt x="1762347" y="1822961"/>
                  </a:lnTo>
                  <a:lnTo>
                    <a:pt x="1794720" y="1791980"/>
                  </a:lnTo>
                  <a:lnTo>
                    <a:pt x="1825748" y="1759656"/>
                  </a:lnTo>
                  <a:lnTo>
                    <a:pt x="1855387" y="1726037"/>
                  </a:lnTo>
                  <a:lnTo>
                    <a:pt x="1883588" y="1691168"/>
                  </a:lnTo>
                  <a:lnTo>
                    <a:pt x="1910307" y="1655097"/>
                  </a:lnTo>
                  <a:lnTo>
                    <a:pt x="1935496" y="1617868"/>
                  </a:lnTo>
                  <a:lnTo>
                    <a:pt x="1959108" y="1579530"/>
                  </a:lnTo>
                  <a:lnTo>
                    <a:pt x="1981099" y="1540127"/>
                  </a:lnTo>
                  <a:lnTo>
                    <a:pt x="2001420" y="1499706"/>
                  </a:lnTo>
                  <a:lnTo>
                    <a:pt x="2020026" y="1458315"/>
                  </a:lnTo>
                  <a:lnTo>
                    <a:pt x="2036871" y="1415998"/>
                  </a:lnTo>
                  <a:lnTo>
                    <a:pt x="2051908" y="1372802"/>
                  </a:lnTo>
                  <a:lnTo>
                    <a:pt x="2065090" y="1328774"/>
                  </a:lnTo>
                  <a:lnTo>
                    <a:pt x="2076372" y="1283959"/>
                  </a:lnTo>
                  <a:lnTo>
                    <a:pt x="2085706" y="1238405"/>
                  </a:lnTo>
                  <a:lnTo>
                    <a:pt x="2093047" y="1192157"/>
                  </a:lnTo>
                  <a:lnTo>
                    <a:pt x="2098348" y="1145263"/>
                  </a:lnTo>
                  <a:lnTo>
                    <a:pt x="2101563" y="1097767"/>
                  </a:lnTo>
                  <a:lnTo>
                    <a:pt x="2102645" y="1049717"/>
                  </a:lnTo>
                  <a:lnTo>
                    <a:pt x="2101563" y="1001667"/>
                  </a:lnTo>
                  <a:lnTo>
                    <a:pt x="2098348" y="954171"/>
                  </a:lnTo>
                  <a:lnTo>
                    <a:pt x="2093047" y="907276"/>
                  </a:lnTo>
                  <a:lnTo>
                    <a:pt x="2085706" y="861029"/>
                  </a:lnTo>
                  <a:lnTo>
                    <a:pt x="2076372" y="815475"/>
                  </a:lnTo>
                  <a:lnTo>
                    <a:pt x="2065090" y="770660"/>
                  </a:lnTo>
                  <a:lnTo>
                    <a:pt x="2051908" y="726632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7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7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1"/>
                  </a:lnTo>
                  <a:lnTo>
                    <a:pt x="1657627" y="192044"/>
                  </a:lnTo>
                  <a:lnTo>
                    <a:pt x="1620342" y="166893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69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44677" y="2112600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071" y="1618488"/>
              <a:ext cx="2279904" cy="16093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900370" y="1637521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80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80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80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80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52927" y="3066288"/>
              <a:ext cx="2292096" cy="2316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892837" y="3124219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3783" y="3130296"/>
              <a:ext cx="2313432" cy="16763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84539" y="3226309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0983" y="3066288"/>
              <a:ext cx="2292096" cy="2316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151570" y="3124220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32392" y="2706624"/>
              <a:ext cx="957072" cy="9448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6127" y="2865120"/>
              <a:ext cx="609600" cy="7223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284459" y="2736504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84459" y="2736504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25771" y="1442211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5771" y="2987547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771" y="4535932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18529" y="2949955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432304" y="3715511"/>
            <a:ext cx="94615" cy="497205"/>
            <a:chOff x="2432304" y="3715511"/>
            <a:chExt cx="94615" cy="49720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2304" y="3715511"/>
              <a:ext cx="94487" cy="4968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79675" y="3740149"/>
              <a:ext cx="0" cy="413384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1" y="413049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002535" y="1167383"/>
            <a:ext cx="4697095" cy="2470785"/>
            <a:chOff x="2002535" y="1167383"/>
            <a:chExt cx="4697095" cy="247078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2388" y="2965621"/>
              <a:ext cx="1207223" cy="67248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1167383"/>
              <a:ext cx="957072" cy="94488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30551" y="1325879"/>
              <a:ext cx="640080" cy="722376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053662" y="119657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053662" y="119657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32654" y="2501391"/>
            <a:ext cx="10902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0" dirty="0">
                <a:latin typeface="Verdana"/>
                <a:cs typeface="Verdana"/>
              </a:rPr>
              <a:t>2nd</a:t>
            </a:r>
            <a:r>
              <a:rPr sz="1900" spc="-204" dirty="0">
                <a:latin typeface="Verdana"/>
                <a:cs typeface="Verdana"/>
              </a:rPr>
              <a:t> </a:t>
            </a:r>
            <a:r>
              <a:rPr sz="1900" spc="-110" dirty="0">
                <a:latin typeface="Verdana"/>
                <a:cs typeface="Verdana"/>
              </a:rPr>
              <a:t>step: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40107" y="1407667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2712720"/>
            <a:ext cx="957580" cy="944880"/>
            <a:chOff x="2002535" y="2712720"/>
            <a:chExt cx="957580" cy="94488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2712720"/>
              <a:ext cx="957072" cy="94487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12263" y="2871216"/>
              <a:ext cx="655319" cy="72237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274205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4"/>
                  </a:lnTo>
                  <a:lnTo>
                    <a:pt x="93793" y="683109"/>
                  </a:lnTo>
                  <a:lnTo>
                    <a:pt x="125047" y="717426"/>
                  </a:lnTo>
                  <a:lnTo>
                    <a:pt x="159910" y="748191"/>
                  </a:lnTo>
                  <a:lnTo>
                    <a:pt x="198062" y="775088"/>
                  </a:lnTo>
                  <a:lnTo>
                    <a:pt x="239182" y="797802"/>
                  </a:lnTo>
                  <a:lnTo>
                    <a:pt x="282950" y="816017"/>
                  </a:lnTo>
                  <a:lnTo>
                    <a:pt x="329045" y="829418"/>
                  </a:lnTo>
                  <a:lnTo>
                    <a:pt x="377148" y="837690"/>
                  </a:lnTo>
                  <a:lnTo>
                    <a:pt x="426938" y="840517"/>
                  </a:lnTo>
                  <a:lnTo>
                    <a:pt x="476728" y="837690"/>
                  </a:lnTo>
                  <a:lnTo>
                    <a:pt x="524831" y="829418"/>
                  </a:lnTo>
                  <a:lnTo>
                    <a:pt x="570927" y="816017"/>
                  </a:lnTo>
                  <a:lnTo>
                    <a:pt x="614695" y="797802"/>
                  </a:lnTo>
                  <a:lnTo>
                    <a:pt x="655815" y="775088"/>
                  </a:lnTo>
                  <a:lnTo>
                    <a:pt x="693966" y="748191"/>
                  </a:lnTo>
                  <a:lnTo>
                    <a:pt x="728829" y="717426"/>
                  </a:lnTo>
                  <a:lnTo>
                    <a:pt x="760083" y="683109"/>
                  </a:lnTo>
                  <a:lnTo>
                    <a:pt x="787407" y="645554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274205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322644" y="2953003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002535" y="4261103"/>
            <a:ext cx="957580" cy="944880"/>
            <a:chOff x="2002535" y="4261103"/>
            <a:chExt cx="957580" cy="944880"/>
          </a:xfrm>
        </p:grpSpPr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2535" y="4261103"/>
              <a:ext cx="957072" cy="9448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69591" y="4419599"/>
              <a:ext cx="740663" cy="72542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053662" y="429106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53662" y="429106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280575" y="4504435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46999" y="1813052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56666" y="2824988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756666" y="3974083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0384076" y="2987547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405384" y="97535"/>
            <a:ext cx="5785485" cy="494030"/>
            <a:chOff x="405384" y="97535"/>
            <a:chExt cx="5785485" cy="494030"/>
          </a:xfrm>
        </p:grpSpPr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5384" y="97535"/>
              <a:ext cx="5785104" cy="493776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22658" y="119737"/>
              <a:ext cx="5722540" cy="432692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740240" y="2757423"/>
            <a:ext cx="97916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65" dirty="0">
                <a:latin typeface="Verdana"/>
                <a:cs typeface="Verdana"/>
              </a:rPr>
              <a:t>3rd</a:t>
            </a:r>
            <a:r>
              <a:rPr sz="1900" spc="-190" dirty="0">
                <a:latin typeface="Verdana"/>
                <a:cs typeface="Verdana"/>
              </a:rPr>
              <a:t> </a:t>
            </a:r>
            <a:r>
              <a:rPr sz="1900" spc="-20" dirty="0">
                <a:latin typeface="Verdana"/>
                <a:cs typeface="Verdana"/>
              </a:rPr>
              <a:t>step</a:t>
            </a:r>
            <a:endParaRPr sz="1900">
              <a:latin typeface="Verdana"/>
              <a:cs typeface="Verdana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100768" y="4777238"/>
            <a:ext cx="1660370" cy="67668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108760" y="5692667"/>
            <a:ext cx="2597511" cy="736607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780872" y="4971796"/>
            <a:ext cx="7232650" cy="1205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94479">
              <a:lnSpc>
                <a:spcPct val="100000"/>
              </a:lnSpc>
              <a:spcBef>
                <a:spcPts val="100"/>
              </a:spcBef>
            </a:pPr>
            <a:r>
              <a:rPr sz="1600" spc="-130" dirty="0">
                <a:latin typeface="Verdana"/>
                <a:cs typeface="Verdana"/>
              </a:rPr>
              <a:t>If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threshold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activation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function:</a:t>
            </a:r>
            <a:endParaRPr sz="1600">
              <a:latin typeface="Verdana"/>
              <a:cs typeface="Verdana"/>
            </a:endParaRPr>
          </a:p>
          <a:p>
            <a:pPr marL="12700" marR="3720465">
              <a:lnSpc>
                <a:spcPts val="1900"/>
              </a:lnSpc>
              <a:spcBef>
                <a:spcPts val="1735"/>
              </a:spcBef>
            </a:pPr>
            <a:r>
              <a:rPr sz="1600" dirty="0">
                <a:latin typeface="Verdana"/>
                <a:cs typeface="Verdana"/>
              </a:rPr>
              <a:t>Assuming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the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DV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60" dirty="0">
                <a:latin typeface="Verdana"/>
                <a:cs typeface="Verdana"/>
              </a:rPr>
              <a:t>is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binary</a:t>
            </a:r>
            <a:r>
              <a:rPr sz="1600" spc="-95" dirty="0">
                <a:latin typeface="Verdana"/>
                <a:cs typeface="Verdana"/>
              </a:rPr>
              <a:t> </a:t>
            </a:r>
            <a:r>
              <a:rPr sz="1600" spc="-175" dirty="0">
                <a:latin typeface="Verdana"/>
                <a:cs typeface="Verdana"/>
              </a:rPr>
              <a:t>(y</a:t>
            </a:r>
            <a:r>
              <a:rPr sz="1600" spc="-95" dirty="0">
                <a:latin typeface="Verdana"/>
                <a:cs typeface="Verdana"/>
              </a:rPr>
              <a:t> </a:t>
            </a:r>
            <a:r>
              <a:rPr sz="1600" spc="-409" dirty="0">
                <a:latin typeface="Verdana"/>
                <a:cs typeface="Verdana"/>
              </a:rPr>
              <a:t>=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0</a:t>
            </a:r>
            <a:r>
              <a:rPr sz="1600" spc="-105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or </a:t>
            </a:r>
            <a:r>
              <a:rPr sz="1600" spc="-365" dirty="0">
                <a:latin typeface="Verdana"/>
                <a:cs typeface="Verdana"/>
              </a:rPr>
              <a:t>1)</a:t>
            </a:r>
            <a:endParaRPr sz="1600">
              <a:latin typeface="Verdana"/>
              <a:cs typeface="Verdana"/>
            </a:endParaRPr>
          </a:p>
          <a:p>
            <a:pPr marL="4109085">
              <a:lnSpc>
                <a:spcPts val="1830"/>
              </a:lnSpc>
            </a:pPr>
            <a:r>
              <a:rPr sz="1600" spc="-130" dirty="0">
                <a:latin typeface="Verdana"/>
                <a:cs typeface="Verdana"/>
              </a:rPr>
              <a:t>If</a:t>
            </a:r>
            <a:r>
              <a:rPr sz="1600" spc="-70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sigmoid</a:t>
            </a:r>
            <a:r>
              <a:rPr sz="1600" spc="-8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activation</a:t>
            </a:r>
            <a:r>
              <a:rPr sz="1600" spc="-7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function: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480559" y="4361816"/>
            <a:ext cx="3526790" cy="1710055"/>
            <a:chOff x="4480559" y="4361816"/>
            <a:chExt cx="3526790" cy="1710055"/>
          </a:xfrm>
        </p:grpSpPr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80559" y="5169407"/>
              <a:ext cx="438912" cy="43891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519730" y="5265460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24302" y="49390"/>
                  </a:moveTo>
                  <a:lnTo>
                    <a:pt x="0" y="273692"/>
                  </a:lnTo>
                  <a:lnTo>
                    <a:pt x="8980" y="282674"/>
                  </a:lnTo>
                  <a:lnTo>
                    <a:pt x="233282" y="58370"/>
                  </a:lnTo>
                  <a:lnTo>
                    <a:pt x="224302" y="49390"/>
                  </a:lnTo>
                  <a:close/>
                </a:path>
                <a:path w="283210" h="283210">
                  <a:moveTo>
                    <a:pt x="269204" y="40410"/>
                  </a:moveTo>
                  <a:lnTo>
                    <a:pt x="233282" y="40410"/>
                  </a:lnTo>
                  <a:lnTo>
                    <a:pt x="242262" y="49390"/>
                  </a:lnTo>
                  <a:lnTo>
                    <a:pt x="233282" y="58370"/>
                  </a:lnTo>
                  <a:lnTo>
                    <a:pt x="255733" y="80821"/>
                  </a:lnTo>
                  <a:lnTo>
                    <a:pt x="269204" y="40410"/>
                  </a:lnTo>
                  <a:close/>
                </a:path>
                <a:path w="283210" h="283210">
                  <a:moveTo>
                    <a:pt x="233282" y="40410"/>
                  </a:moveTo>
                  <a:lnTo>
                    <a:pt x="224302" y="49390"/>
                  </a:lnTo>
                  <a:lnTo>
                    <a:pt x="233282" y="58370"/>
                  </a:lnTo>
                  <a:lnTo>
                    <a:pt x="242262" y="49390"/>
                  </a:lnTo>
                  <a:lnTo>
                    <a:pt x="233282" y="40410"/>
                  </a:lnTo>
                  <a:close/>
                </a:path>
                <a:path w="283210" h="283210">
                  <a:moveTo>
                    <a:pt x="282674" y="0"/>
                  </a:moveTo>
                  <a:lnTo>
                    <a:pt x="201852" y="26940"/>
                  </a:lnTo>
                  <a:lnTo>
                    <a:pt x="224302" y="49390"/>
                  </a:lnTo>
                  <a:lnTo>
                    <a:pt x="233282" y="40410"/>
                  </a:lnTo>
                  <a:lnTo>
                    <a:pt x="269204" y="40410"/>
                  </a:lnTo>
                  <a:lnTo>
                    <a:pt x="2826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80559" y="5632703"/>
              <a:ext cx="438912" cy="43891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519575" y="5652928"/>
              <a:ext cx="283210" cy="283210"/>
            </a:xfrm>
            <a:custGeom>
              <a:avLst/>
              <a:gdLst/>
              <a:ahLst/>
              <a:cxnLst/>
              <a:rect l="l" t="t" r="r" b="b"/>
              <a:pathLst>
                <a:path w="283210" h="283210">
                  <a:moveTo>
                    <a:pt x="224613" y="233591"/>
                  </a:moveTo>
                  <a:lnTo>
                    <a:pt x="202162" y="256042"/>
                  </a:lnTo>
                  <a:lnTo>
                    <a:pt x="282985" y="282983"/>
                  </a:lnTo>
                  <a:lnTo>
                    <a:pt x="269514" y="242572"/>
                  </a:lnTo>
                  <a:lnTo>
                    <a:pt x="233593" y="242572"/>
                  </a:lnTo>
                  <a:lnTo>
                    <a:pt x="224613" y="233591"/>
                  </a:lnTo>
                  <a:close/>
                </a:path>
                <a:path w="283210" h="283210">
                  <a:moveTo>
                    <a:pt x="233593" y="224611"/>
                  </a:moveTo>
                  <a:lnTo>
                    <a:pt x="224613" y="233591"/>
                  </a:lnTo>
                  <a:lnTo>
                    <a:pt x="233593" y="242572"/>
                  </a:lnTo>
                  <a:lnTo>
                    <a:pt x="242573" y="233591"/>
                  </a:lnTo>
                  <a:lnTo>
                    <a:pt x="233593" y="224611"/>
                  </a:lnTo>
                  <a:close/>
                </a:path>
                <a:path w="283210" h="283210">
                  <a:moveTo>
                    <a:pt x="256044" y="202160"/>
                  </a:moveTo>
                  <a:lnTo>
                    <a:pt x="233593" y="224611"/>
                  </a:lnTo>
                  <a:lnTo>
                    <a:pt x="242573" y="233591"/>
                  </a:lnTo>
                  <a:lnTo>
                    <a:pt x="233593" y="242572"/>
                  </a:lnTo>
                  <a:lnTo>
                    <a:pt x="269514" y="242572"/>
                  </a:lnTo>
                  <a:lnTo>
                    <a:pt x="256044" y="202160"/>
                  </a:lnTo>
                  <a:close/>
                </a:path>
                <a:path w="283210" h="283210">
                  <a:moveTo>
                    <a:pt x="8980" y="0"/>
                  </a:moveTo>
                  <a:lnTo>
                    <a:pt x="0" y="8980"/>
                  </a:lnTo>
                  <a:lnTo>
                    <a:pt x="224613" y="233591"/>
                  </a:lnTo>
                  <a:lnTo>
                    <a:pt x="233593" y="224611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978866" y="5337276"/>
              <a:ext cx="1002665" cy="624840"/>
            </a:xfrm>
            <a:custGeom>
              <a:avLst/>
              <a:gdLst/>
              <a:ahLst/>
              <a:cxnLst/>
              <a:rect l="l" t="t" r="r" b="b"/>
              <a:pathLst>
                <a:path w="1002665" h="624839">
                  <a:moveTo>
                    <a:pt x="1002233" y="581494"/>
                  </a:moveTo>
                  <a:lnTo>
                    <a:pt x="916508" y="538632"/>
                  </a:lnTo>
                  <a:lnTo>
                    <a:pt x="916508" y="567207"/>
                  </a:lnTo>
                  <a:lnTo>
                    <a:pt x="57150" y="567207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87" y="71437"/>
                  </a:lnTo>
                  <a:lnTo>
                    <a:pt x="42862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575" y="567207"/>
                  </a:lnTo>
                  <a:lnTo>
                    <a:pt x="12166" y="567207"/>
                  </a:lnTo>
                  <a:lnTo>
                    <a:pt x="12166" y="595782"/>
                  </a:lnTo>
                  <a:lnTo>
                    <a:pt x="28575" y="595782"/>
                  </a:lnTo>
                  <a:lnTo>
                    <a:pt x="28575" y="621347"/>
                  </a:lnTo>
                  <a:lnTo>
                    <a:pt x="57150" y="621347"/>
                  </a:lnTo>
                  <a:lnTo>
                    <a:pt x="57150" y="595782"/>
                  </a:lnTo>
                  <a:lnTo>
                    <a:pt x="916508" y="595782"/>
                  </a:lnTo>
                  <a:lnTo>
                    <a:pt x="916508" y="624357"/>
                  </a:lnTo>
                  <a:lnTo>
                    <a:pt x="973658" y="595782"/>
                  </a:lnTo>
                  <a:lnTo>
                    <a:pt x="1002233" y="581494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044826" y="5543659"/>
              <a:ext cx="882650" cy="363220"/>
            </a:xfrm>
            <a:custGeom>
              <a:avLst/>
              <a:gdLst/>
              <a:ahLst/>
              <a:cxnLst/>
              <a:rect l="l" t="t" r="r" b="b"/>
              <a:pathLst>
                <a:path w="882650" h="363220">
                  <a:moveTo>
                    <a:pt x="0" y="362873"/>
                  </a:moveTo>
                  <a:lnTo>
                    <a:pt x="182087" y="360840"/>
                  </a:lnTo>
                  <a:lnTo>
                    <a:pt x="240095" y="354252"/>
                  </a:lnTo>
                  <a:lnTo>
                    <a:pt x="281895" y="344628"/>
                  </a:lnTo>
                  <a:lnTo>
                    <a:pt x="323759" y="325098"/>
                  </a:lnTo>
                  <a:lnTo>
                    <a:pt x="359832" y="299507"/>
                  </a:lnTo>
                  <a:lnTo>
                    <a:pt x="388808" y="267970"/>
                  </a:lnTo>
                  <a:lnTo>
                    <a:pt x="419921" y="223960"/>
                  </a:lnTo>
                  <a:lnTo>
                    <a:pt x="443739" y="188658"/>
                  </a:lnTo>
                  <a:lnTo>
                    <a:pt x="468047" y="152785"/>
                  </a:lnTo>
                  <a:lnTo>
                    <a:pt x="503417" y="103551"/>
                  </a:lnTo>
                  <a:lnTo>
                    <a:pt x="537520" y="64863"/>
                  </a:lnTo>
                  <a:lnTo>
                    <a:pt x="574829" y="37312"/>
                  </a:lnTo>
                  <a:lnTo>
                    <a:pt x="617304" y="19634"/>
                  </a:lnTo>
                  <a:lnTo>
                    <a:pt x="665886" y="9331"/>
                  </a:lnTo>
                  <a:lnTo>
                    <a:pt x="726635" y="4048"/>
                  </a:lnTo>
                  <a:lnTo>
                    <a:pt x="797160" y="1646"/>
                  </a:lnTo>
                  <a:lnTo>
                    <a:pt x="838884" y="774"/>
                  </a:lnTo>
                  <a:lnTo>
                    <a:pt x="882454" y="0"/>
                  </a:lnTo>
                </a:path>
              </a:pathLst>
            </a:custGeom>
            <a:ln w="381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950672" y="4361827"/>
              <a:ext cx="1037590" cy="591185"/>
            </a:xfrm>
            <a:custGeom>
              <a:avLst/>
              <a:gdLst/>
              <a:ahLst/>
              <a:cxnLst/>
              <a:rect l="l" t="t" r="r" b="b"/>
              <a:pathLst>
                <a:path w="1037590" h="591185">
                  <a:moveTo>
                    <a:pt x="1037526" y="547801"/>
                  </a:moveTo>
                  <a:lnTo>
                    <a:pt x="951801" y="504939"/>
                  </a:lnTo>
                  <a:lnTo>
                    <a:pt x="951801" y="533514"/>
                  </a:lnTo>
                  <a:lnTo>
                    <a:pt x="57150" y="533514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74" y="71437"/>
                  </a:lnTo>
                  <a:lnTo>
                    <a:pt x="42862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575" y="533514"/>
                  </a:lnTo>
                  <a:lnTo>
                    <a:pt x="11036" y="533514"/>
                  </a:lnTo>
                  <a:lnTo>
                    <a:pt x="11036" y="562089"/>
                  </a:lnTo>
                  <a:lnTo>
                    <a:pt x="28575" y="562089"/>
                  </a:lnTo>
                  <a:lnTo>
                    <a:pt x="28575" y="585343"/>
                  </a:lnTo>
                  <a:lnTo>
                    <a:pt x="57150" y="585343"/>
                  </a:lnTo>
                  <a:lnTo>
                    <a:pt x="57150" y="562089"/>
                  </a:lnTo>
                  <a:lnTo>
                    <a:pt x="951801" y="562089"/>
                  </a:lnTo>
                  <a:lnTo>
                    <a:pt x="951801" y="590664"/>
                  </a:lnTo>
                  <a:lnTo>
                    <a:pt x="1008951" y="562089"/>
                  </a:lnTo>
                  <a:lnTo>
                    <a:pt x="1037526" y="547801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52487" y="4514088"/>
              <a:ext cx="1054607" cy="47548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991036" y="4553221"/>
              <a:ext cx="977900" cy="358140"/>
            </a:xfrm>
            <a:custGeom>
              <a:avLst/>
              <a:gdLst/>
              <a:ahLst/>
              <a:cxnLst/>
              <a:rect l="l" t="t" r="r" b="b"/>
              <a:pathLst>
                <a:path w="977900" h="358139">
                  <a:moveTo>
                    <a:pt x="0" y="357800"/>
                  </a:moveTo>
                  <a:lnTo>
                    <a:pt x="514053" y="357800"/>
                  </a:lnTo>
                  <a:lnTo>
                    <a:pt x="514053" y="0"/>
                  </a:lnTo>
                  <a:lnTo>
                    <a:pt x="977510" y="0"/>
                  </a:lnTo>
                </a:path>
              </a:pathLst>
            </a:custGeom>
            <a:ln w="381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940119"/>
            <a:ext cx="12192000" cy="70485"/>
            <a:chOff x="0" y="940119"/>
            <a:chExt cx="12192000" cy="70485"/>
          </a:xfrm>
        </p:grpSpPr>
        <p:sp>
          <p:nvSpPr>
            <p:cNvPr id="3" name="object 3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60960"/>
                  </a:moveTo>
                  <a:lnTo>
                    <a:pt x="0" y="0"/>
                  </a:lnTo>
                  <a:lnTo>
                    <a:pt x="12192000" y="0"/>
                  </a:lnTo>
                  <a:lnTo>
                    <a:pt x="12192000" y="60960"/>
                  </a:lnTo>
                  <a:lnTo>
                    <a:pt x="0" y="60960"/>
                  </a:lnTo>
                  <a:close/>
                </a:path>
              </a:pathLst>
            </a:custGeom>
            <a:solidFill>
              <a:srgbClr val="558E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44881"/>
              <a:ext cx="12192000" cy="60960"/>
            </a:xfrm>
            <a:custGeom>
              <a:avLst/>
              <a:gdLst/>
              <a:ahLst/>
              <a:cxnLst/>
              <a:rect l="l" t="t" r="r" b="b"/>
              <a:pathLst>
                <a:path w="12192000" h="60959">
                  <a:moveTo>
                    <a:pt x="0" y="0"/>
                  </a:moveTo>
                  <a:lnTo>
                    <a:pt x="12192000" y="0"/>
                  </a:lnTo>
                </a:path>
                <a:path w="12192000" h="60959">
                  <a:moveTo>
                    <a:pt x="12192000" y="60960"/>
                  </a:moveTo>
                  <a:lnTo>
                    <a:pt x="0" y="60960"/>
                  </a:lnTo>
                </a:path>
              </a:pathLst>
            </a:custGeom>
            <a:ln w="9525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284464" y="3044951"/>
            <a:ext cx="3133725" cy="944880"/>
            <a:chOff x="8284464" y="3044951"/>
            <a:chExt cx="3133725" cy="9448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7048" y="3398519"/>
              <a:ext cx="2270759" cy="2316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85252" y="3455925"/>
              <a:ext cx="2118360" cy="76200"/>
            </a:xfrm>
            <a:custGeom>
              <a:avLst/>
              <a:gdLst/>
              <a:ahLst/>
              <a:cxnLst/>
              <a:rect l="l" t="t" r="r" b="b"/>
              <a:pathLst>
                <a:path w="2118359" h="76200">
                  <a:moveTo>
                    <a:pt x="2041549" y="0"/>
                  </a:moveTo>
                  <a:lnTo>
                    <a:pt x="2041549" y="76200"/>
                  </a:lnTo>
                  <a:lnTo>
                    <a:pt x="2092349" y="50800"/>
                  </a:lnTo>
                  <a:lnTo>
                    <a:pt x="2054247" y="50800"/>
                  </a:lnTo>
                  <a:lnTo>
                    <a:pt x="2054247" y="25400"/>
                  </a:lnTo>
                  <a:lnTo>
                    <a:pt x="2092349" y="25400"/>
                  </a:lnTo>
                  <a:lnTo>
                    <a:pt x="2041549" y="0"/>
                  </a:lnTo>
                  <a:close/>
                </a:path>
                <a:path w="2118359" h="76200">
                  <a:moveTo>
                    <a:pt x="0" y="25398"/>
                  </a:moveTo>
                  <a:lnTo>
                    <a:pt x="0" y="50798"/>
                  </a:lnTo>
                  <a:lnTo>
                    <a:pt x="2054247" y="50800"/>
                  </a:lnTo>
                  <a:lnTo>
                    <a:pt x="2041549" y="50800"/>
                  </a:lnTo>
                  <a:lnTo>
                    <a:pt x="2041549" y="25400"/>
                  </a:lnTo>
                  <a:lnTo>
                    <a:pt x="2054247" y="25400"/>
                  </a:lnTo>
                  <a:lnTo>
                    <a:pt x="0" y="25398"/>
                  </a:lnTo>
                  <a:close/>
                </a:path>
                <a:path w="2118359" h="76200">
                  <a:moveTo>
                    <a:pt x="2092349" y="25400"/>
                  </a:moveTo>
                  <a:lnTo>
                    <a:pt x="2054247" y="25400"/>
                  </a:lnTo>
                  <a:lnTo>
                    <a:pt x="2054247" y="50800"/>
                  </a:lnTo>
                  <a:lnTo>
                    <a:pt x="2092351" y="50798"/>
                  </a:lnTo>
                  <a:lnTo>
                    <a:pt x="2117749" y="38100"/>
                  </a:lnTo>
                  <a:lnTo>
                    <a:pt x="209234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4464" y="3044951"/>
              <a:ext cx="960120" cy="944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61248" y="3203447"/>
              <a:ext cx="606551" cy="7223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337881" y="307376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3"/>
                  </a:lnTo>
                  <a:lnTo>
                    <a:pt x="43394" y="605076"/>
                  </a:lnTo>
                  <a:lnTo>
                    <a:pt x="66469" y="645553"/>
                  </a:lnTo>
                  <a:lnTo>
                    <a:pt x="93793" y="683107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0"/>
                  </a:lnTo>
                  <a:lnTo>
                    <a:pt x="282950" y="816015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5"/>
                  </a:lnTo>
                  <a:lnTo>
                    <a:pt x="614696" y="797800"/>
                  </a:lnTo>
                  <a:lnTo>
                    <a:pt x="655816" y="775087"/>
                  </a:lnTo>
                  <a:lnTo>
                    <a:pt x="693968" y="748190"/>
                  </a:lnTo>
                  <a:lnTo>
                    <a:pt x="728831" y="717425"/>
                  </a:lnTo>
                  <a:lnTo>
                    <a:pt x="760085" y="683107"/>
                  </a:lnTo>
                  <a:lnTo>
                    <a:pt x="787409" y="645553"/>
                  </a:lnTo>
                  <a:lnTo>
                    <a:pt x="810484" y="605076"/>
                  </a:lnTo>
                  <a:lnTo>
                    <a:pt x="828989" y="561993"/>
                  </a:lnTo>
                  <a:lnTo>
                    <a:pt x="842603" y="516619"/>
                  </a:lnTo>
                  <a:lnTo>
                    <a:pt x="851007" y="469269"/>
                  </a:lnTo>
                  <a:lnTo>
                    <a:pt x="853879" y="420258"/>
                  </a:lnTo>
                  <a:lnTo>
                    <a:pt x="851007" y="371247"/>
                  </a:lnTo>
                  <a:lnTo>
                    <a:pt x="842603" y="323896"/>
                  </a:lnTo>
                  <a:lnTo>
                    <a:pt x="828989" y="278522"/>
                  </a:lnTo>
                  <a:lnTo>
                    <a:pt x="810484" y="235439"/>
                  </a:lnTo>
                  <a:lnTo>
                    <a:pt x="787409" y="194962"/>
                  </a:lnTo>
                  <a:lnTo>
                    <a:pt x="760085" y="157407"/>
                  </a:lnTo>
                  <a:lnTo>
                    <a:pt x="728831" y="123090"/>
                  </a:lnTo>
                  <a:lnTo>
                    <a:pt x="693968" y="92325"/>
                  </a:lnTo>
                  <a:lnTo>
                    <a:pt x="655816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37881" y="307376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2" y="65429"/>
                  </a:lnTo>
                  <a:lnTo>
                    <a:pt x="239182" y="42715"/>
                  </a:lnTo>
                  <a:lnTo>
                    <a:pt x="282950" y="24500"/>
                  </a:lnTo>
                  <a:lnTo>
                    <a:pt x="329046" y="11099"/>
                  </a:lnTo>
                  <a:lnTo>
                    <a:pt x="377149" y="2827"/>
                  </a:lnTo>
                  <a:lnTo>
                    <a:pt x="426939" y="0"/>
                  </a:lnTo>
                  <a:lnTo>
                    <a:pt x="476729" y="2827"/>
                  </a:lnTo>
                  <a:lnTo>
                    <a:pt x="524832" y="11099"/>
                  </a:lnTo>
                  <a:lnTo>
                    <a:pt x="570928" y="24500"/>
                  </a:lnTo>
                  <a:lnTo>
                    <a:pt x="614696" y="42715"/>
                  </a:lnTo>
                  <a:lnTo>
                    <a:pt x="655816" y="65429"/>
                  </a:lnTo>
                  <a:lnTo>
                    <a:pt x="693968" y="92325"/>
                  </a:lnTo>
                  <a:lnTo>
                    <a:pt x="728831" y="123090"/>
                  </a:lnTo>
                  <a:lnTo>
                    <a:pt x="760085" y="157408"/>
                  </a:lnTo>
                  <a:lnTo>
                    <a:pt x="787409" y="194962"/>
                  </a:lnTo>
                  <a:lnTo>
                    <a:pt x="810484" y="235439"/>
                  </a:lnTo>
                  <a:lnTo>
                    <a:pt x="828989" y="278522"/>
                  </a:lnTo>
                  <a:lnTo>
                    <a:pt x="842603" y="323896"/>
                  </a:lnTo>
                  <a:lnTo>
                    <a:pt x="851006" y="371247"/>
                  </a:lnTo>
                  <a:lnTo>
                    <a:pt x="853879" y="420258"/>
                  </a:lnTo>
                  <a:lnTo>
                    <a:pt x="851006" y="469268"/>
                  </a:lnTo>
                  <a:lnTo>
                    <a:pt x="842603" y="516619"/>
                  </a:lnTo>
                  <a:lnTo>
                    <a:pt x="828989" y="561993"/>
                  </a:lnTo>
                  <a:lnTo>
                    <a:pt x="810484" y="605076"/>
                  </a:lnTo>
                  <a:lnTo>
                    <a:pt x="787409" y="645553"/>
                  </a:lnTo>
                  <a:lnTo>
                    <a:pt x="760085" y="683107"/>
                  </a:lnTo>
                  <a:lnTo>
                    <a:pt x="728831" y="717425"/>
                  </a:lnTo>
                  <a:lnTo>
                    <a:pt x="693968" y="748190"/>
                  </a:lnTo>
                  <a:lnTo>
                    <a:pt x="655816" y="775086"/>
                  </a:lnTo>
                  <a:lnTo>
                    <a:pt x="614696" y="797800"/>
                  </a:lnTo>
                  <a:lnTo>
                    <a:pt x="570928" y="816015"/>
                  </a:lnTo>
                  <a:lnTo>
                    <a:pt x="524832" y="829416"/>
                  </a:lnTo>
                  <a:lnTo>
                    <a:pt x="476729" y="837688"/>
                  </a:lnTo>
                  <a:lnTo>
                    <a:pt x="426939" y="840516"/>
                  </a:lnTo>
                  <a:lnTo>
                    <a:pt x="377149" y="837688"/>
                  </a:lnTo>
                  <a:lnTo>
                    <a:pt x="329046" y="829416"/>
                  </a:lnTo>
                  <a:lnTo>
                    <a:pt x="282950" y="816015"/>
                  </a:lnTo>
                  <a:lnTo>
                    <a:pt x="239182" y="797800"/>
                  </a:lnTo>
                  <a:lnTo>
                    <a:pt x="198062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671952" y="3285235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11367" y="1124711"/>
            <a:ext cx="960119" cy="4654550"/>
            <a:chOff x="5611367" y="1124711"/>
            <a:chExt cx="960119" cy="465455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11367" y="1124711"/>
              <a:ext cx="960119" cy="94488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66815" y="1283207"/>
              <a:ext cx="649224" cy="72237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64502" y="115447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49" y="24500"/>
                  </a:lnTo>
                  <a:lnTo>
                    <a:pt x="239181" y="42715"/>
                  </a:lnTo>
                  <a:lnTo>
                    <a:pt x="198061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89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89" y="561993"/>
                  </a:lnTo>
                  <a:lnTo>
                    <a:pt x="43394" y="605076"/>
                  </a:lnTo>
                  <a:lnTo>
                    <a:pt x="66469" y="645553"/>
                  </a:lnTo>
                  <a:lnTo>
                    <a:pt x="93793" y="683107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1" y="775087"/>
                  </a:lnTo>
                  <a:lnTo>
                    <a:pt x="239181" y="797800"/>
                  </a:lnTo>
                  <a:lnTo>
                    <a:pt x="282949" y="816015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6" y="816015"/>
                  </a:lnTo>
                  <a:lnTo>
                    <a:pt x="614694" y="797800"/>
                  </a:lnTo>
                  <a:lnTo>
                    <a:pt x="655814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7"/>
                  </a:lnTo>
                  <a:lnTo>
                    <a:pt x="787407" y="645553"/>
                  </a:lnTo>
                  <a:lnTo>
                    <a:pt x="810482" y="605076"/>
                  </a:lnTo>
                  <a:lnTo>
                    <a:pt x="828986" y="561993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6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4" y="65429"/>
                  </a:lnTo>
                  <a:lnTo>
                    <a:pt x="614694" y="42715"/>
                  </a:lnTo>
                  <a:lnTo>
                    <a:pt x="570926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64502" y="115447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1367" y="2356103"/>
              <a:ext cx="960119" cy="9448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2055" y="2514600"/>
              <a:ext cx="618744" cy="72237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664502" y="238588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49" y="24500"/>
                  </a:lnTo>
                  <a:lnTo>
                    <a:pt x="239181" y="42715"/>
                  </a:lnTo>
                  <a:lnTo>
                    <a:pt x="198061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89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89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1" y="775087"/>
                  </a:lnTo>
                  <a:lnTo>
                    <a:pt x="239181" y="797801"/>
                  </a:lnTo>
                  <a:lnTo>
                    <a:pt x="282949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6" y="816016"/>
                  </a:lnTo>
                  <a:lnTo>
                    <a:pt x="614694" y="797801"/>
                  </a:lnTo>
                  <a:lnTo>
                    <a:pt x="655814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6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6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4" y="65429"/>
                  </a:lnTo>
                  <a:lnTo>
                    <a:pt x="614694" y="42715"/>
                  </a:lnTo>
                  <a:lnTo>
                    <a:pt x="570926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64502" y="238588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1367" y="3587495"/>
              <a:ext cx="960119" cy="94487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5959" y="3745991"/>
              <a:ext cx="630936" cy="72237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664502" y="361729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49" y="24500"/>
                  </a:lnTo>
                  <a:lnTo>
                    <a:pt x="239181" y="42715"/>
                  </a:lnTo>
                  <a:lnTo>
                    <a:pt x="198061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89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89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1" y="775087"/>
                  </a:lnTo>
                  <a:lnTo>
                    <a:pt x="239181" y="797801"/>
                  </a:lnTo>
                  <a:lnTo>
                    <a:pt x="282949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6" y="816016"/>
                  </a:lnTo>
                  <a:lnTo>
                    <a:pt x="614694" y="797801"/>
                  </a:lnTo>
                  <a:lnTo>
                    <a:pt x="655814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6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6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4" y="65429"/>
                  </a:lnTo>
                  <a:lnTo>
                    <a:pt x="614694" y="42715"/>
                  </a:lnTo>
                  <a:lnTo>
                    <a:pt x="570926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664502" y="3617296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1367" y="4834127"/>
              <a:ext cx="960119" cy="94487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9007" y="4992623"/>
              <a:ext cx="624839" cy="7223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664502" y="4863003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49" y="24500"/>
                  </a:lnTo>
                  <a:lnTo>
                    <a:pt x="239181" y="42715"/>
                  </a:lnTo>
                  <a:lnTo>
                    <a:pt x="198061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89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89" y="561994"/>
                  </a:lnTo>
                  <a:lnTo>
                    <a:pt x="43394" y="605077"/>
                  </a:lnTo>
                  <a:lnTo>
                    <a:pt x="66469" y="645554"/>
                  </a:lnTo>
                  <a:lnTo>
                    <a:pt x="93793" y="683108"/>
                  </a:lnTo>
                  <a:lnTo>
                    <a:pt x="125047" y="717426"/>
                  </a:lnTo>
                  <a:lnTo>
                    <a:pt x="159910" y="748190"/>
                  </a:lnTo>
                  <a:lnTo>
                    <a:pt x="198061" y="775087"/>
                  </a:lnTo>
                  <a:lnTo>
                    <a:pt x="239181" y="797801"/>
                  </a:lnTo>
                  <a:lnTo>
                    <a:pt x="282949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6" y="816016"/>
                  </a:lnTo>
                  <a:lnTo>
                    <a:pt x="614694" y="797801"/>
                  </a:lnTo>
                  <a:lnTo>
                    <a:pt x="655814" y="775087"/>
                  </a:lnTo>
                  <a:lnTo>
                    <a:pt x="693966" y="748190"/>
                  </a:lnTo>
                  <a:lnTo>
                    <a:pt x="728829" y="717426"/>
                  </a:lnTo>
                  <a:lnTo>
                    <a:pt x="760083" y="683108"/>
                  </a:lnTo>
                  <a:lnTo>
                    <a:pt x="787407" y="645554"/>
                  </a:lnTo>
                  <a:lnTo>
                    <a:pt x="810482" y="605077"/>
                  </a:lnTo>
                  <a:lnTo>
                    <a:pt x="828986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6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4" y="65429"/>
                  </a:lnTo>
                  <a:lnTo>
                    <a:pt x="614694" y="42715"/>
                  </a:lnTo>
                  <a:lnTo>
                    <a:pt x="570926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64502" y="4863003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05384" y="97535"/>
            <a:ext cx="5803900" cy="494030"/>
            <a:chOff x="405384" y="97535"/>
            <a:chExt cx="5803900" cy="494030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5384" y="97535"/>
              <a:ext cx="5803392" cy="4937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2658" y="119737"/>
              <a:ext cx="5740955" cy="432692"/>
            </a:xfrm>
            <a:prstGeom prst="rect">
              <a:avLst/>
            </a:prstGeom>
          </p:spPr>
        </p:pic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1208743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000000"/>
                </a:solidFill>
                <a:latin typeface="Verdana"/>
                <a:cs typeface="Verdana"/>
              </a:rPr>
              <a:t>Input</a:t>
            </a:r>
            <a:r>
              <a:rPr sz="1600" spc="-11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35" dirty="0">
                <a:solidFill>
                  <a:srgbClr val="000000"/>
                </a:solidFill>
                <a:latin typeface="Verdana"/>
                <a:cs typeface="Verdana"/>
              </a:rPr>
              <a:t>value</a:t>
            </a:r>
            <a:r>
              <a:rPr sz="1600" spc="-1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1600" spc="-509" dirty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208743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08743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60104" y="3121659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215639" y="1441703"/>
            <a:ext cx="5401310" cy="4014470"/>
            <a:chOff x="3215639" y="1441703"/>
            <a:chExt cx="5401310" cy="4014470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26535" y="1441703"/>
              <a:ext cx="2292095" cy="3048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565394" y="1516343"/>
              <a:ext cx="2099310" cy="118110"/>
            </a:xfrm>
            <a:custGeom>
              <a:avLst/>
              <a:gdLst/>
              <a:ahLst/>
              <a:cxnLst/>
              <a:rect l="l" t="t" r="r" b="b"/>
              <a:pathLst>
                <a:path w="2099310" h="118110">
                  <a:moveTo>
                    <a:pt x="2077357" y="45834"/>
                  </a:moveTo>
                  <a:lnTo>
                    <a:pt x="2073880" y="45834"/>
                  </a:lnTo>
                  <a:lnTo>
                    <a:pt x="2074021" y="71233"/>
                  </a:lnTo>
                  <a:lnTo>
                    <a:pt x="2027056" y="71492"/>
                  </a:lnTo>
                  <a:lnTo>
                    <a:pt x="1985509" y="96037"/>
                  </a:lnTo>
                  <a:lnTo>
                    <a:pt x="1983506" y="103825"/>
                  </a:lnTo>
                  <a:lnTo>
                    <a:pt x="1990641" y="115902"/>
                  </a:lnTo>
                  <a:lnTo>
                    <a:pt x="1998428" y="117906"/>
                  </a:lnTo>
                  <a:lnTo>
                    <a:pt x="2099165" y="58394"/>
                  </a:lnTo>
                  <a:lnTo>
                    <a:pt x="2077357" y="45834"/>
                  </a:lnTo>
                  <a:close/>
                </a:path>
                <a:path w="2099310" h="118110">
                  <a:moveTo>
                    <a:pt x="2026915" y="46093"/>
                  </a:moveTo>
                  <a:lnTo>
                    <a:pt x="0" y="57299"/>
                  </a:lnTo>
                  <a:lnTo>
                    <a:pt x="139" y="82699"/>
                  </a:lnTo>
                  <a:lnTo>
                    <a:pt x="2027056" y="71492"/>
                  </a:lnTo>
                  <a:lnTo>
                    <a:pt x="2048756" y="58673"/>
                  </a:lnTo>
                  <a:lnTo>
                    <a:pt x="2026915" y="46093"/>
                  </a:lnTo>
                  <a:close/>
                </a:path>
                <a:path w="2099310" h="118110">
                  <a:moveTo>
                    <a:pt x="2048756" y="58673"/>
                  </a:moveTo>
                  <a:lnTo>
                    <a:pt x="2027056" y="71492"/>
                  </a:lnTo>
                  <a:lnTo>
                    <a:pt x="2074021" y="71233"/>
                  </a:lnTo>
                  <a:lnTo>
                    <a:pt x="2074012" y="69538"/>
                  </a:lnTo>
                  <a:lnTo>
                    <a:pt x="2067622" y="69538"/>
                  </a:lnTo>
                  <a:lnTo>
                    <a:pt x="2048756" y="58673"/>
                  </a:lnTo>
                  <a:close/>
                </a:path>
                <a:path w="2099310" h="118110">
                  <a:moveTo>
                    <a:pt x="2067501" y="47599"/>
                  </a:moveTo>
                  <a:lnTo>
                    <a:pt x="2048756" y="58673"/>
                  </a:lnTo>
                  <a:lnTo>
                    <a:pt x="2067622" y="69538"/>
                  </a:lnTo>
                  <a:lnTo>
                    <a:pt x="2067501" y="47599"/>
                  </a:lnTo>
                  <a:close/>
                </a:path>
                <a:path w="2099310" h="118110">
                  <a:moveTo>
                    <a:pt x="2073890" y="47599"/>
                  </a:moveTo>
                  <a:lnTo>
                    <a:pt x="2067501" y="47599"/>
                  </a:lnTo>
                  <a:lnTo>
                    <a:pt x="2067622" y="69538"/>
                  </a:lnTo>
                  <a:lnTo>
                    <a:pt x="2074012" y="69538"/>
                  </a:lnTo>
                  <a:lnTo>
                    <a:pt x="2073890" y="47599"/>
                  </a:lnTo>
                  <a:close/>
                </a:path>
                <a:path w="2099310" h="118110">
                  <a:moveTo>
                    <a:pt x="2073880" y="45834"/>
                  </a:moveTo>
                  <a:lnTo>
                    <a:pt x="2026915" y="46093"/>
                  </a:lnTo>
                  <a:lnTo>
                    <a:pt x="2048756" y="58673"/>
                  </a:lnTo>
                  <a:lnTo>
                    <a:pt x="2067501" y="47599"/>
                  </a:lnTo>
                  <a:lnTo>
                    <a:pt x="2073890" y="47599"/>
                  </a:lnTo>
                  <a:lnTo>
                    <a:pt x="2073880" y="45834"/>
                  </a:lnTo>
                  <a:close/>
                </a:path>
                <a:path w="2099310" h="118110">
                  <a:moveTo>
                    <a:pt x="1997776" y="0"/>
                  </a:moveTo>
                  <a:lnTo>
                    <a:pt x="1990011" y="2089"/>
                  </a:lnTo>
                  <a:lnTo>
                    <a:pt x="1983011" y="14245"/>
                  </a:lnTo>
                  <a:lnTo>
                    <a:pt x="1985100" y="22010"/>
                  </a:lnTo>
                  <a:lnTo>
                    <a:pt x="2026915" y="46093"/>
                  </a:lnTo>
                  <a:lnTo>
                    <a:pt x="2077357" y="45834"/>
                  </a:lnTo>
                  <a:lnTo>
                    <a:pt x="199777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48455" y="1853183"/>
              <a:ext cx="2295144" cy="82905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686884" y="1871339"/>
              <a:ext cx="2103120" cy="665480"/>
            </a:xfrm>
            <a:custGeom>
              <a:avLst/>
              <a:gdLst/>
              <a:ahLst/>
              <a:cxnLst/>
              <a:rect l="l" t="t" r="r" b="b"/>
              <a:pathLst>
                <a:path w="2103120" h="665480">
                  <a:moveTo>
                    <a:pt x="2029917" y="629213"/>
                  </a:moveTo>
                  <a:lnTo>
                    <a:pt x="1983028" y="640612"/>
                  </a:lnTo>
                  <a:lnTo>
                    <a:pt x="1978846" y="647480"/>
                  </a:lnTo>
                  <a:lnTo>
                    <a:pt x="1982160" y="661111"/>
                  </a:lnTo>
                  <a:lnTo>
                    <a:pt x="1989028" y="665293"/>
                  </a:lnTo>
                  <a:lnTo>
                    <a:pt x="2082257" y="642628"/>
                  </a:lnTo>
                  <a:lnTo>
                    <a:pt x="2074938" y="642628"/>
                  </a:lnTo>
                  <a:lnTo>
                    <a:pt x="2029917" y="629213"/>
                  </a:lnTo>
                  <a:close/>
                </a:path>
                <a:path w="2103120" h="665480">
                  <a:moveTo>
                    <a:pt x="2054410" y="623259"/>
                  </a:moveTo>
                  <a:lnTo>
                    <a:pt x="2029917" y="629213"/>
                  </a:lnTo>
                  <a:lnTo>
                    <a:pt x="2074938" y="642628"/>
                  </a:lnTo>
                  <a:lnTo>
                    <a:pt x="2075977" y="639142"/>
                  </a:lnTo>
                  <a:lnTo>
                    <a:pt x="2069299" y="639142"/>
                  </a:lnTo>
                  <a:lnTo>
                    <a:pt x="2054410" y="623259"/>
                  </a:lnTo>
                  <a:close/>
                </a:path>
                <a:path w="2103120" h="665480">
                  <a:moveTo>
                    <a:pt x="2014663" y="552034"/>
                  </a:moveTo>
                  <a:lnTo>
                    <a:pt x="2004428" y="561629"/>
                  </a:lnTo>
                  <a:lnTo>
                    <a:pt x="2004169" y="569666"/>
                  </a:lnTo>
                  <a:lnTo>
                    <a:pt x="2037171" y="604870"/>
                  </a:lnTo>
                  <a:lnTo>
                    <a:pt x="2082191" y="618285"/>
                  </a:lnTo>
                  <a:lnTo>
                    <a:pt x="2074938" y="642628"/>
                  </a:lnTo>
                  <a:lnTo>
                    <a:pt x="2082257" y="642628"/>
                  </a:lnTo>
                  <a:lnTo>
                    <a:pt x="2102719" y="637654"/>
                  </a:lnTo>
                  <a:lnTo>
                    <a:pt x="2022699" y="552295"/>
                  </a:lnTo>
                  <a:lnTo>
                    <a:pt x="2014663" y="552034"/>
                  </a:lnTo>
                  <a:close/>
                </a:path>
                <a:path w="2103120" h="665480">
                  <a:moveTo>
                    <a:pt x="2075564" y="618116"/>
                  </a:moveTo>
                  <a:lnTo>
                    <a:pt x="2054410" y="623259"/>
                  </a:lnTo>
                  <a:lnTo>
                    <a:pt x="2069299" y="639142"/>
                  </a:lnTo>
                  <a:lnTo>
                    <a:pt x="2075564" y="618116"/>
                  </a:lnTo>
                  <a:close/>
                </a:path>
                <a:path w="2103120" h="665480">
                  <a:moveTo>
                    <a:pt x="2081624" y="618116"/>
                  </a:moveTo>
                  <a:lnTo>
                    <a:pt x="2075564" y="618116"/>
                  </a:lnTo>
                  <a:lnTo>
                    <a:pt x="2069299" y="639142"/>
                  </a:lnTo>
                  <a:lnTo>
                    <a:pt x="2075977" y="639142"/>
                  </a:lnTo>
                  <a:lnTo>
                    <a:pt x="2082191" y="618285"/>
                  </a:lnTo>
                  <a:lnTo>
                    <a:pt x="2081624" y="618116"/>
                  </a:lnTo>
                  <a:close/>
                </a:path>
                <a:path w="2103120" h="665480">
                  <a:moveTo>
                    <a:pt x="7252" y="0"/>
                  </a:moveTo>
                  <a:lnTo>
                    <a:pt x="0" y="24342"/>
                  </a:lnTo>
                  <a:lnTo>
                    <a:pt x="2029917" y="629213"/>
                  </a:lnTo>
                  <a:lnTo>
                    <a:pt x="2054410" y="623259"/>
                  </a:lnTo>
                  <a:lnTo>
                    <a:pt x="2037171" y="604870"/>
                  </a:lnTo>
                  <a:lnTo>
                    <a:pt x="7252" y="0"/>
                  </a:lnTo>
                  <a:close/>
                </a:path>
                <a:path w="2103120" h="665480">
                  <a:moveTo>
                    <a:pt x="2037171" y="604870"/>
                  </a:moveTo>
                  <a:lnTo>
                    <a:pt x="2054410" y="623259"/>
                  </a:lnTo>
                  <a:lnTo>
                    <a:pt x="2075564" y="618116"/>
                  </a:lnTo>
                  <a:lnTo>
                    <a:pt x="2081624" y="618116"/>
                  </a:lnTo>
                  <a:lnTo>
                    <a:pt x="2037171" y="60487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17391" y="2151887"/>
              <a:ext cx="2426208" cy="1761744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558171" y="2170281"/>
              <a:ext cx="2232025" cy="1570355"/>
            </a:xfrm>
            <a:custGeom>
              <a:avLst/>
              <a:gdLst/>
              <a:ahLst/>
              <a:cxnLst/>
              <a:rect l="l" t="t" r="r" b="b"/>
              <a:pathLst>
                <a:path w="2232025" h="1570354">
                  <a:moveTo>
                    <a:pt x="2116949" y="1535069"/>
                  </a:moveTo>
                  <a:lnTo>
                    <a:pt x="2110808" y="1540261"/>
                  </a:lnTo>
                  <a:lnTo>
                    <a:pt x="2109638" y="1554239"/>
                  </a:lnTo>
                  <a:lnTo>
                    <a:pt x="2114830" y="1560380"/>
                  </a:lnTo>
                  <a:lnTo>
                    <a:pt x="2231425" y="1570139"/>
                  </a:lnTo>
                  <a:lnTo>
                    <a:pt x="2229557" y="1566077"/>
                  </a:lnTo>
                  <a:lnTo>
                    <a:pt x="2203514" y="1566077"/>
                  </a:lnTo>
                  <a:lnTo>
                    <a:pt x="2165037" y="1539094"/>
                  </a:lnTo>
                  <a:lnTo>
                    <a:pt x="2116949" y="1535069"/>
                  </a:lnTo>
                  <a:close/>
                </a:path>
                <a:path w="2232025" h="1570354">
                  <a:moveTo>
                    <a:pt x="2165037" y="1539094"/>
                  </a:moveTo>
                  <a:lnTo>
                    <a:pt x="2203514" y="1566077"/>
                  </a:lnTo>
                  <a:lnTo>
                    <a:pt x="2207093" y="1560974"/>
                  </a:lnTo>
                  <a:lnTo>
                    <a:pt x="2199251" y="1560974"/>
                  </a:lnTo>
                  <a:lnTo>
                    <a:pt x="2190153" y="1541196"/>
                  </a:lnTo>
                  <a:lnTo>
                    <a:pt x="2165037" y="1539094"/>
                  </a:lnTo>
                  <a:close/>
                </a:path>
                <a:path w="2232025" h="1570354">
                  <a:moveTo>
                    <a:pt x="2174986" y="1461054"/>
                  </a:moveTo>
                  <a:lnTo>
                    <a:pt x="2162243" y="1466917"/>
                  </a:lnTo>
                  <a:lnTo>
                    <a:pt x="2159453" y="1474458"/>
                  </a:lnTo>
                  <a:lnTo>
                    <a:pt x="2179619" y="1518296"/>
                  </a:lnTo>
                  <a:lnTo>
                    <a:pt x="2218098" y="1545281"/>
                  </a:lnTo>
                  <a:lnTo>
                    <a:pt x="2203514" y="1566077"/>
                  </a:lnTo>
                  <a:lnTo>
                    <a:pt x="2229557" y="1566077"/>
                  </a:lnTo>
                  <a:lnTo>
                    <a:pt x="2182529" y="1463843"/>
                  </a:lnTo>
                  <a:lnTo>
                    <a:pt x="2174986" y="1461054"/>
                  </a:lnTo>
                  <a:close/>
                </a:path>
                <a:path w="2232025" h="1570354">
                  <a:moveTo>
                    <a:pt x="2190153" y="1541196"/>
                  </a:moveTo>
                  <a:lnTo>
                    <a:pt x="2199251" y="1560974"/>
                  </a:lnTo>
                  <a:lnTo>
                    <a:pt x="2211848" y="1543011"/>
                  </a:lnTo>
                  <a:lnTo>
                    <a:pt x="2190153" y="1541196"/>
                  </a:lnTo>
                  <a:close/>
                </a:path>
                <a:path w="2232025" h="1570354">
                  <a:moveTo>
                    <a:pt x="2179619" y="1518296"/>
                  </a:moveTo>
                  <a:lnTo>
                    <a:pt x="2190153" y="1541196"/>
                  </a:lnTo>
                  <a:lnTo>
                    <a:pt x="2211848" y="1543011"/>
                  </a:lnTo>
                  <a:lnTo>
                    <a:pt x="2199251" y="1560974"/>
                  </a:lnTo>
                  <a:lnTo>
                    <a:pt x="2207093" y="1560974"/>
                  </a:lnTo>
                  <a:lnTo>
                    <a:pt x="2218098" y="1545281"/>
                  </a:lnTo>
                  <a:lnTo>
                    <a:pt x="2179619" y="1518296"/>
                  </a:lnTo>
                  <a:close/>
                </a:path>
                <a:path w="2232025" h="1570354">
                  <a:moveTo>
                    <a:pt x="14583" y="0"/>
                  </a:moveTo>
                  <a:lnTo>
                    <a:pt x="0" y="20794"/>
                  </a:lnTo>
                  <a:lnTo>
                    <a:pt x="2165037" y="1539094"/>
                  </a:lnTo>
                  <a:lnTo>
                    <a:pt x="2190153" y="1541196"/>
                  </a:lnTo>
                  <a:lnTo>
                    <a:pt x="2179619" y="1518296"/>
                  </a:lnTo>
                  <a:lnTo>
                    <a:pt x="1458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15639" y="2273807"/>
              <a:ext cx="3029712" cy="276148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255050" y="2294352"/>
              <a:ext cx="2836545" cy="2569210"/>
            </a:xfrm>
            <a:custGeom>
              <a:avLst/>
              <a:gdLst/>
              <a:ahLst/>
              <a:cxnLst/>
              <a:rect l="l" t="t" r="r" b="b"/>
              <a:pathLst>
                <a:path w="2836545" h="2569210">
                  <a:moveTo>
                    <a:pt x="2727172" y="2519730"/>
                  </a:moveTo>
                  <a:lnTo>
                    <a:pt x="2720437" y="2524123"/>
                  </a:lnTo>
                  <a:lnTo>
                    <a:pt x="2717547" y="2537851"/>
                  </a:lnTo>
                  <a:lnTo>
                    <a:pt x="2721940" y="2544585"/>
                  </a:lnTo>
                  <a:lnTo>
                    <a:pt x="2836433" y="2568690"/>
                  </a:lnTo>
                  <a:lnTo>
                    <a:pt x="2834051" y="2561181"/>
                  </a:lnTo>
                  <a:lnTo>
                    <a:pt x="2809208" y="2561181"/>
                  </a:lnTo>
                  <a:lnTo>
                    <a:pt x="2774391" y="2529671"/>
                  </a:lnTo>
                  <a:lnTo>
                    <a:pt x="2727172" y="2519730"/>
                  </a:lnTo>
                  <a:close/>
                </a:path>
                <a:path w="2836545" h="2569210">
                  <a:moveTo>
                    <a:pt x="2774391" y="2529671"/>
                  </a:moveTo>
                  <a:lnTo>
                    <a:pt x="2809208" y="2561181"/>
                  </a:lnTo>
                  <a:lnTo>
                    <a:pt x="2814243" y="2555617"/>
                  </a:lnTo>
                  <a:lnTo>
                    <a:pt x="2805639" y="2555617"/>
                  </a:lnTo>
                  <a:lnTo>
                    <a:pt x="2799057" y="2534864"/>
                  </a:lnTo>
                  <a:lnTo>
                    <a:pt x="2774391" y="2529671"/>
                  </a:lnTo>
                  <a:close/>
                </a:path>
                <a:path w="2836545" h="2569210">
                  <a:moveTo>
                    <a:pt x="2793918" y="2453463"/>
                  </a:moveTo>
                  <a:lnTo>
                    <a:pt x="2780548" y="2457704"/>
                  </a:lnTo>
                  <a:lnTo>
                    <a:pt x="2776847" y="2464843"/>
                  </a:lnTo>
                  <a:lnTo>
                    <a:pt x="2791437" y="2510840"/>
                  </a:lnTo>
                  <a:lnTo>
                    <a:pt x="2826251" y="2542348"/>
                  </a:lnTo>
                  <a:lnTo>
                    <a:pt x="2809208" y="2561181"/>
                  </a:lnTo>
                  <a:lnTo>
                    <a:pt x="2834051" y="2561181"/>
                  </a:lnTo>
                  <a:lnTo>
                    <a:pt x="2801058" y="2457164"/>
                  </a:lnTo>
                  <a:lnTo>
                    <a:pt x="2793918" y="2453463"/>
                  </a:lnTo>
                  <a:close/>
                </a:path>
                <a:path w="2836545" h="2569210">
                  <a:moveTo>
                    <a:pt x="2799057" y="2534864"/>
                  </a:moveTo>
                  <a:lnTo>
                    <a:pt x="2805639" y="2555617"/>
                  </a:lnTo>
                  <a:lnTo>
                    <a:pt x="2820361" y="2539349"/>
                  </a:lnTo>
                  <a:lnTo>
                    <a:pt x="2799057" y="2534864"/>
                  </a:lnTo>
                  <a:close/>
                </a:path>
                <a:path w="2836545" h="2569210">
                  <a:moveTo>
                    <a:pt x="2791437" y="2510840"/>
                  </a:moveTo>
                  <a:lnTo>
                    <a:pt x="2799057" y="2534864"/>
                  </a:lnTo>
                  <a:lnTo>
                    <a:pt x="2820361" y="2539349"/>
                  </a:lnTo>
                  <a:lnTo>
                    <a:pt x="2805639" y="2555617"/>
                  </a:lnTo>
                  <a:lnTo>
                    <a:pt x="2814243" y="2555617"/>
                  </a:lnTo>
                  <a:lnTo>
                    <a:pt x="2826251" y="2542348"/>
                  </a:lnTo>
                  <a:lnTo>
                    <a:pt x="2791437" y="2510840"/>
                  </a:lnTo>
                  <a:close/>
                </a:path>
                <a:path w="2836545" h="2569210">
                  <a:moveTo>
                    <a:pt x="17044" y="0"/>
                  </a:moveTo>
                  <a:lnTo>
                    <a:pt x="0" y="18832"/>
                  </a:lnTo>
                  <a:lnTo>
                    <a:pt x="2774391" y="2529671"/>
                  </a:lnTo>
                  <a:lnTo>
                    <a:pt x="2799057" y="2534864"/>
                  </a:lnTo>
                  <a:lnTo>
                    <a:pt x="2791437" y="2510840"/>
                  </a:lnTo>
                  <a:lnTo>
                    <a:pt x="170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20439" y="1740407"/>
              <a:ext cx="2423160" cy="146303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559204" y="1870396"/>
              <a:ext cx="2230755" cy="1272540"/>
            </a:xfrm>
            <a:custGeom>
              <a:avLst/>
              <a:gdLst/>
              <a:ahLst/>
              <a:cxnLst/>
              <a:rect l="l" t="t" r="r" b="b"/>
              <a:pathLst>
                <a:path w="2230754" h="1272539">
                  <a:moveTo>
                    <a:pt x="2161333" y="26008"/>
                  </a:moveTo>
                  <a:lnTo>
                    <a:pt x="0" y="1250386"/>
                  </a:lnTo>
                  <a:lnTo>
                    <a:pt x="12519" y="1272486"/>
                  </a:lnTo>
                  <a:lnTo>
                    <a:pt x="2173849" y="48110"/>
                  </a:lnTo>
                  <a:lnTo>
                    <a:pt x="2186534" y="26327"/>
                  </a:lnTo>
                  <a:lnTo>
                    <a:pt x="2161333" y="26008"/>
                  </a:lnTo>
                  <a:close/>
                </a:path>
                <a:path w="2230754" h="1272539">
                  <a:moveTo>
                    <a:pt x="2229602" y="2843"/>
                  </a:moveTo>
                  <a:lnTo>
                    <a:pt x="2202224" y="2843"/>
                  </a:lnTo>
                  <a:lnTo>
                    <a:pt x="2214744" y="24944"/>
                  </a:lnTo>
                  <a:lnTo>
                    <a:pt x="2173849" y="48110"/>
                  </a:lnTo>
                  <a:lnTo>
                    <a:pt x="2149568" y="89808"/>
                  </a:lnTo>
                  <a:lnTo>
                    <a:pt x="2151621" y="97582"/>
                  </a:lnTo>
                  <a:lnTo>
                    <a:pt x="2163744" y="104642"/>
                  </a:lnTo>
                  <a:lnTo>
                    <a:pt x="2171519" y="102590"/>
                  </a:lnTo>
                  <a:lnTo>
                    <a:pt x="2229602" y="2843"/>
                  </a:lnTo>
                  <a:close/>
                </a:path>
                <a:path w="2230754" h="1272539">
                  <a:moveTo>
                    <a:pt x="2186534" y="26327"/>
                  </a:moveTo>
                  <a:lnTo>
                    <a:pt x="2173849" y="48110"/>
                  </a:lnTo>
                  <a:lnTo>
                    <a:pt x="2211816" y="26602"/>
                  </a:lnTo>
                  <a:lnTo>
                    <a:pt x="2208303" y="26602"/>
                  </a:lnTo>
                  <a:lnTo>
                    <a:pt x="2186534" y="26327"/>
                  </a:lnTo>
                  <a:close/>
                </a:path>
                <a:path w="2230754" h="1272539">
                  <a:moveTo>
                    <a:pt x="2197489" y="7513"/>
                  </a:moveTo>
                  <a:lnTo>
                    <a:pt x="2186534" y="26327"/>
                  </a:lnTo>
                  <a:lnTo>
                    <a:pt x="2208303" y="26602"/>
                  </a:lnTo>
                  <a:lnTo>
                    <a:pt x="2197489" y="7513"/>
                  </a:lnTo>
                  <a:close/>
                </a:path>
                <a:path w="2230754" h="1272539">
                  <a:moveTo>
                    <a:pt x="2204869" y="7513"/>
                  </a:moveTo>
                  <a:lnTo>
                    <a:pt x="2197489" y="7513"/>
                  </a:lnTo>
                  <a:lnTo>
                    <a:pt x="2208303" y="26602"/>
                  </a:lnTo>
                  <a:lnTo>
                    <a:pt x="2211816" y="26602"/>
                  </a:lnTo>
                  <a:lnTo>
                    <a:pt x="2214744" y="24944"/>
                  </a:lnTo>
                  <a:lnTo>
                    <a:pt x="2204869" y="7513"/>
                  </a:lnTo>
                  <a:close/>
                </a:path>
                <a:path w="2230754" h="1272539">
                  <a:moveTo>
                    <a:pt x="2202224" y="2843"/>
                  </a:moveTo>
                  <a:lnTo>
                    <a:pt x="2161333" y="26008"/>
                  </a:lnTo>
                  <a:lnTo>
                    <a:pt x="2186534" y="26327"/>
                  </a:lnTo>
                  <a:lnTo>
                    <a:pt x="2197489" y="7513"/>
                  </a:lnTo>
                  <a:lnTo>
                    <a:pt x="2204869" y="7513"/>
                  </a:lnTo>
                  <a:lnTo>
                    <a:pt x="2202224" y="2843"/>
                  </a:lnTo>
                  <a:close/>
                </a:path>
                <a:path w="2230754" h="1272539">
                  <a:moveTo>
                    <a:pt x="2113401" y="0"/>
                  </a:moveTo>
                  <a:lnTo>
                    <a:pt x="2107645" y="5613"/>
                  </a:lnTo>
                  <a:lnTo>
                    <a:pt x="2107467" y="19640"/>
                  </a:lnTo>
                  <a:lnTo>
                    <a:pt x="2113080" y="25397"/>
                  </a:lnTo>
                  <a:lnTo>
                    <a:pt x="2161333" y="26008"/>
                  </a:lnTo>
                  <a:lnTo>
                    <a:pt x="2202224" y="2843"/>
                  </a:lnTo>
                  <a:lnTo>
                    <a:pt x="2229602" y="2843"/>
                  </a:lnTo>
                  <a:lnTo>
                    <a:pt x="2230395" y="1480"/>
                  </a:lnTo>
                  <a:lnTo>
                    <a:pt x="211340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39311" y="2673095"/>
              <a:ext cx="2179319" cy="82905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686690" y="2780317"/>
              <a:ext cx="1978025" cy="661035"/>
            </a:xfrm>
            <a:custGeom>
              <a:avLst/>
              <a:gdLst/>
              <a:ahLst/>
              <a:cxnLst/>
              <a:rect l="l" t="t" r="r" b="b"/>
              <a:pathLst>
                <a:path w="1978025" h="661035">
                  <a:moveTo>
                    <a:pt x="1905211" y="35419"/>
                  </a:moveTo>
                  <a:lnTo>
                    <a:pt x="0" y="636572"/>
                  </a:lnTo>
                  <a:lnTo>
                    <a:pt x="7642" y="660794"/>
                  </a:lnTo>
                  <a:lnTo>
                    <a:pt x="1912851" y="59643"/>
                  </a:lnTo>
                  <a:lnTo>
                    <a:pt x="1929793" y="40979"/>
                  </a:lnTo>
                  <a:lnTo>
                    <a:pt x="1905211" y="35419"/>
                  </a:lnTo>
                  <a:close/>
                </a:path>
                <a:path w="1978025" h="661035">
                  <a:moveTo>
                    <a:pt x="1957837" y="21281"/>
                  </a:moveTo>
                  <a:lnTo>
                    <a:pt x="1950018" y="21281"/>
                  </a:lnTo>
                  <a:lnTo>
                    <a:pt x="1957661" y="45504"/>
                  </a:lnTo>
                  <a:lnTo>
                    <a:pt x="1912851" y="59643"/>
                  </a:lnTo>
                  <a:lnTo>
                    <a:pt x="1880419" y="95371"/>
                  </a:lnTo>
                  <a:lnTo>
                    <a:pt x="1880807" y="103403"/>
                  </a:lnTo>
                  <a:lnTo>
                    <a:pt x="1891193" y="112831"/>
                  </a:lnTo>
                  <a:lnTo>
                    <a:pt x="1899226" y="112444"/>
                  </a:lnTo>
                  <a:lnTo>
                    <a:pt x="1977866" y="25811"/>
                  </a:lnTo>
                  <a:lnTo>
                    <a:pt x="1957837" y="21281"/>
                  </a:lnTo>
                  <a:close/>
                </a:path>
                <a:path w="1978025" h="661035">
                  <a:moveTo>
                    <a:pt x="1929793" y="40979"/>
                  </a:moveTo>
                  <a:lnTo>
                    <a:pt x="1912851" y="59643"/>
                  </a:lnTo>
                  <a:lnTo>
                    <a:pt x="1956780" y="45782"/>
                  </a:lnTo>
                  <a:lnTo>
                    <a:pt x="1951028" y="45782"/>
                  </a:lnTo>
                  <a:lnTo>
                    <a:pt x="1929793" y="40979"/>
                  </a:lnTo>
                  <a:close/>
                </a:path>
                <a:path w="1978025" h="661035">
                  <a:moveTo>
                    <a:pt x="1944425" y="24858"/>
                  </a:moveTo>
                  <a:lnTo>
                    <a:pt x="1929793" y="40979"/>
                  </a:lnTo>
                  <a:lnTo>
                    <a:pt x="1951028" y="45782"/>
                  </a:lnTo>
                  <a:lnTo>
                    <a:pt x="1944425" y="24858"/>
                  </a:lnTo>
                  <a:close/>
                </a:path>
                <a:path w="1978025" h="661035">
                  <a:moveTo>
                    <a:pt x="1951147" y="24858"/>
                  </a:moveTo>
                  <a:lnTo>
                    <a:pt x="1944425" y="24858"/>
                  </a:lnTo>
                  <a:lnTo>
                    <a:pt x="1951028" y="45782"/>
                  </a:lnTo>
                  <a:lnTo>
                    <a:pt x="1956780" y="45782"/>
                  </a:lnTo>
                  <a:lnTo>
                    <a:pt x="1957661" y="45504"/>
                  </a:lnTo>
                  <a:lnTo>
                    <a:pt x="1951147" y="24858"/>
                  </a:lnTo>
                  <a:close/>
                </a:path>
                <a:path w="1978025" h="661035">
                  <a:moveTo>
                    <a:pt x="1950018" y="21281"/>
                  </a:moveTo>
                  <a:lnTo>
                    <a:pt x="1905211" y="35419"/>
                  </a:lnTo>
                  <a:lnTo>
                    <a:pt x="1929793" y="40979"/>
                  </a:lnTo>
                  <a:lnTo>
                    <a:pt x="1944425" y="24858"/>
                  </a:lnTo>
                  <a:lnTo>
                    <a:pt x="1951147" y="24858"/>
                  </a:lnTo>
                  <a:lnTo>
                    <a:pt x="1950018" y="21281"/>
                  </a:lnTo>
                  <a:close/>
                </a:path>
                <a:path w="1978025" h="661035">
                  <a:moveTo>
                    <a:pt x="1863746" y="0"/>
                  </a:moveTo>
                  <a:lnTo>
                    <a:pt x="1856945" y="4291"/>
                  </a:lnTo>
                  <a:lnTo>
                    <a:pt x="1853852" y="17974"/>
                  </a:lnTo>
                  <a:lnTo>
                    <a:pt x="1858143" y="24773"/>
                  </a:lnTo>
                  <a:lnTo>
                    <a:pt x="1905211" y="35419"/>
                  </a:lnTo>
                  <a:lnTo>
                    <a:pt x="1950018" y="21281"/>
                  </a:lnTo>
                  <a:lnTo>
                    <a:pt x="1957837" y="21281"/>
                  </a:lnTo>
                  <a:lnTo>
                    <a:pt x="186374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39311" y="3395471"/>
              <a:ext cx="2179319" cy="81381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86770" y="3416863"/>
              <a:ext cx="1978025" cy="647700"/>
            </a:xfrm>
            <a:custGeom>
              <a:avLst/>
              <a:gdLst/>
              <a:ahLst/>
              <a:cxnLst/>
              <a:rect l="l" t="t" r="r" b="b"/>
              <a:pathLst>
                <a:path w="1978025" h="647700">
                  <a:moveTo>
                    <a:pt x="1905067" y="611579"/>
                  </a:moveTo>
                  <a:lnTo>
                    <a:pt x="1858072" y="622534"/>
                  </a:lnTo>
                  <a:lnTo>
                    <a:pt x="1853826" y="629363"/>
                  </a:lnTo>
                  <a:lnTo>
                    <a:pt x="1857010" y="643025"/>
                  </a:lnTo>
                  <a:lnTo>
                    <a:pt x="1863839" y="647272"/>
                  </a:lnTo>
                  <a:lnTo>
                    <a:pt x="1957580" y="625419"/>
                  </a:lnTo>
                  <a:lnTo>
                    <a:pt x="1949959" y="625419"/>
                  </a:lnTo>
                  <a:lnTo>
                    <a:pt x="1905067" y="611579"/>
                  </a:lnTo>
                  <a:close/>
                </a:path>
                <a:path w="1978025" h="647700">
                  <a:moveTo>
                    <a:pt x="1929613" y="605857"/>
                  </a:moveTo>
                  <a:lnTo>
                    <a:pt x="1905067" y="611579"/>
                  </a:lnTo>
                  <a:lnTo>
                    <a:pt x="1949959" y="625419"/>
                  </a:lnTo>
                  <a:lnTo>
                    <a:pt x="1951050" y="621880"/>
                  </a:lnTo>
                  <a:lnTo>
                    <a:pt x="1944353" y="621880"/>
                  </a:lnTo>
                  <a:lnTo>
                    <a:pt x="1929613" y="605857"/>
                  </a:lnTo>
                  <a:close/>
                </a:path>
                <a:path w="1978025" h="647700">
                  <a:moveTo>
                    <a:pt x="1890541" y="534261"/>
                  </a:moveTo>
                  <a:lnTo>
                    <a:pt x="1880217" y="543758"/>
                  </a:lnTo>
                  <a:lnTo>
                    <a:pt x="1879881" y="551792"/>
                  </a:lnTo>
                  <a:lnTo>
                    <a:pt x="1912550" y="587307"/>
                  </a:lnTo>
                  <a:lnTo>
                    <a:pt x="1957442" y="601146"/>
                  </a:lnTo>
                  <a:lnTo>
                    <a:pt x="1949959" y="625419"/>
                  </a:lnTo>
                  <a:lnTo>
                    <a:pt x="1957580" y="625419"/>
                  </a:lnTo>
                  <a:lnTo>
                    <a:pt x="1977786" y="620708"/>
                  </a:lnTo>
                  <a:lnTo>
                    <a:pt x="1898576" y="534596"/>
                  </a:lnTo>
                  <a:lnTo>
                    <a:pt x="1890541" y="534261"/>
                  </a:lnTo>
                  <a:close/>
                </a:path>
                <a:path w="1978025" h="647700">
                  <a:moveTo>
                    <a:pt x="1950816" y="600914"/>
                  </a:moveTo>
                  <a:lnTo>
                    <a:pt x="1929613" y="605857"/>
                  </a:lnTo>
                  <a:lnTo>
                    <a:pt x="1944353" y="621880"/>
                  </a:lnTo>
                  <a:lnTo>
                    <a:pt x="1950816" y="600914"/>
                  </a:lnTo>
                  <a:close/>
                </a:path>
                <a:path w="1978025" h="647700">
                  <a:moveTo>
                    <a:pt x="1956688" y="600914"/>
                  </a:moveTo>
                  <a:lnTo>
                    <a:pt x="1950816" y="600914"/>
                  </a:lnTo>
                  <a:lnTo>
                    <a:pt x="1944353" y="621880"/>
                  </a:lnTo>
                  <a:lnTo>
                    <a:pt x="1951050" y="621880"/>
                  </a:lnTo>
                  <a:lnTo>
                    <a:pt x="1957442" y="601146"/>
                  </a:lnTo>
                  <a:lnTo>
                    <a:pt x="1956688" y="600914"/>
                  </a:lnTo>
                  <a:close/>
                </a:path>
                <a:path w="1978025" h="647700">
                  <a:moveTo>
                    <a:pt x="7482" y="0"/>
                  </a:moveTo>
                  <a:lnTo>
                    <a:pt x="0" y="24272"/>
                  </a:lnTo>
                  <a:lnTo>
                    <a:pt x="1905067" y="611579"/>
                  </a:lnTo>
                  <a:lnTo>
                    <a:pt x="1929613" y="605857"/>
                  </a:lnTo>
                  <a:lnTo>
                    <a:pt x="1912550" y="587307"/>
                  </a:lnTo>
                  <a:lnTo>
                    <a:pt x="7482" y="0"/>
                  </a:lnTo>
                  <a:close/>
                </a:path>
                <a:path w="1978025" h="647700">
                  <a:moveTo>
                    <a:pt x="1912550" y="587307"/>
                  </a:moveTo>
                  <a:lnTo>
                    <a:pt x="1929613" y="605857"/>
                  </a:lnTo>
                  <a:lnTo>
                    <a:pt x="1950816" y="600914"/>
                  </a:lnTo>
                  <a:lnTo>
                    <a:pt x="1956688" y="600914"/>
                  </a:lnTo>
                  <a:lnTo>
                    <a:pt x="1912550" y="5873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520439" y="3694175"/>
              <a:ext cx="2423160" cy="146608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559204" y="3715118"/>
              <a:ext cx="2230755" cy="1272540"/>
            </a:xfrm>
            <a:custGeom>
              <a:avLst/>
              <a:gdLst/>
              <a:ahLst/>
              <a:cxnLst/>
              <a:rect l="l" t="t" r="r" b="b"/>
              <a:pathLst>
                <a:path w="2230754" h="1272539">
                  <a:moveTo>
                    <a:pt x="2161333" y="1246478"/>
                  </a:moveTo>
                  <a:lnTo>
                    <a:pt x="2113080" y="1247089"/>
                  </a:lnTo>
                  <a:lnTo>
                    <a:pt x="2107467" y="1252847"/>
                  </a:lnTo>
                  <a:lnTo>
                    <a:pt x="2107645" y="1266874"/>
                  </a:lnTo>
                  <a:lnTo>
                    <a:pt x="2113401" y="1272487"/>
                  </a:lnTo>
                  <a:lnTo>
                    <a:pt x="2230395" y="1271005"/>
                  </a:lnTo>
                  <a:lnTo>
                    <a:pt x="2229602" y="1269643"/>
                  </a:lnTo>
                  <a:lnTo>
                    <a:pt x="2202224" y="1269643"/>
                  </a:lnTo>
                  <a:lnTo>
                    <a:pt x="2161333" y="1246478"/>
                  </a:lnTo>
                  <a:close/>
                </a:path>
                <a:path w="2230754" h="1272539">
                  <a:moveTo>
                    <a:pt x="2186534" y="1246159"/>
                  </a:moveTo>
                  <a:lnTo>
                    <a:pt x="2161333" y="1246478"/>
                  </a:lnTo>
                  <a:lnTo>
                    <a:pt x="2202224" y="1269643"/>
                  </a:lnTo>
                  <a:lnTo>
                    <a:pt x="2204869" y="1264973"/>
                  </a:lnTo>
                  <a:lnTo>
                    <a:pt x="2197489" y="1264973"/>
                  </a:lnTo>
                  <a:lnTo>
                    <a:pt x="2186534" y="1246159"/>
                  </a:lnTo>
                  <a:close/>
                </a:path>
                <a:path w="2230754" h="1272539">
                  <a:moveTo>
                    <a:pt x="2163744" y="1167845"/>
                  </a:moveTo>
                  <a:lnTo>
                    <a:pt x="2151621" y="1174903"/>
                  </a:lnTo>
                  <a:lnTo>
                    <a:pt x="2149568" y="1182678"/>
                  </a:lnTo>
                  <a:lnTo>
                    <a:pt x="2173851" y="1224378"/>
                  </a:lnTo>
                  <a:lnTo>
                    <a:pt x="2214744" y="1247543"/>
                  </a:lnTo>
                  <a:lnTo>
                    <a:pt x="2202224" y="1269643"/>
                  </a:lnTo>
                  <a:lnTo>
                    <a:pt x="2229602" y="1269643"/>
                  </a:lnTo>
                  <a:lnTo>
                    <a:pt x="2171519" y="1169897"/>
                  </a:lnTo>
                  <a:lnTo>
                    <a:pt x="2163744" y="1167845"/>
                  </a:lnTo>
                  <a:close/>
                </a:path>
                <a:path w="2230754" h="1272539">
                  <a:moveTo>
                    <a:pt x="2208303" y="1245883"/>
                  </a:moveTo>
                  <a:lnTo>
                    <a:pt x="2186534" y="1246159"/>
                  </a:lnTo>
                  <a:lnTo>
                    <a:pt x="2197489" y="1264973"/>
                  </a:lnTo>
                  <a:lnTo>
                    <a:pt x="2208303" y="1245883"/>
                  </a:lnTo>
                  <a:close/>
                </a:path>
                <a:path w="2230754" h="1272539">
                  <a:moveTo>
                    <a:pt x="2211813" y="1245883"/>
                  </a:moveTo>
                  <a:lnTo>
                    <a:pt x="2208303" y="1245883"/>
                  </a:lnTo>
                  <a:lnTo>
                    <a:pt x="2197489" y="1264973"/>
                  </a:lnTo>
                  <a:lnTo>
                    <a:pt x="2204869" y="1264973"/>
                  </a:lnTo>
                  <a:lnTo>
                    <a:pt x="2214744" y="1247543"/>
                  </a:lnTo>
                  <a:lnTo>
                    <a:pt x="2211813" y="1245883"/>
                  </a:lnTo>
                  <a:close/>
                </a:path>
                <a:path w="2230754" h="1272539">
                  <a:moveTo>
                    <a:pt x="12519" y="0"/>
                  </a:moveTo>
                  <a:lnTo>
                    <a:pt x="0" y="22100"/>
                  </a:lnTo>
                  <a:lnTo>
                    <a:pt x="2161333" y="1246478"/>
                  </a:lnTo>
                  <a:lnTo>
                    <a:pt x="2186534" y="1246159"/>
                  </a:lnTo>
                  <a:lnTo>
                    <a:pt x="2173851" y="1224378"/>
                  </a:lnTo>
                  <a:lnTo>
                    <a:pt x="12519" y="0"/>
                  </a:lnTo>
                  <a:close/>
                </a:path>
                <a:path w="2230754" h="1272539">
                  <a:moveTo>
                    <a:pt x="2173851" y="1224378"/>
                  </a:moveTo>
                  <a:lnTo>
                    <a:pt x="2186534" y="1246159"/>
                  </a:lnTo>
                  <a:lnTo>
                    <a:pt x="2208303" y="1245883"/>
                  </a:lnTo>
                  <a:lnTo>
                    <a:pt x="2211813" y="1245883"/>
                  </a:lnTo>
                  <a:lnTo>
                    <a:pt x="2173851" y="12243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15639" y="1862327"/>
              <a:ext cx="3029712" cy="2764536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255044" y="1994956"/>
              <a:ext cx="2836545" cy="2572385"/>
            </a:xfrm>
            <a:custGeom>
              <a:avLst/>
              <a:gdLst/>
              <a:ahLst/>
              <a:cxnLst/>
              <a:rect l="l" t="t" r="r" b="b"/>
              <a:pathLst>
                <a:path w="2836545" h="2572385">
                  <a:moveTo>
                    <a:pt x="2799086" y="33851"/>
                  </a:moveTo>
                  <a:lnTo>
                    <a:pt x="2774424" y="39060"/>
                  </a:lnTo>
                  <a:lnTo>
                    <a:pt x="0" y="2553380"/>
                  </a:lnTo>
                  <a:lnTo>
                    <a:pt x="17057" y="2572202"/>
                  </a:lnTo>
                  <a:lnTo>
                    <a:pt x="2791482" y="57882"/>
                  </a:lnTo>
                  <a:lnTo>
                    <a:pt x="2799086" y="33851"/>
                  </a:lnTo>
                  <a:close/>
                </a:path>
                <a:path w="2836545" h="2572385">
                  <a:moveTo>
                    <a:pt x="2834066" y="7500"/>
                  </a:moveTo>
                  <a:lnTo>
                    <a:pt x="2809250" y="7500"/>
                  </a:lnTo>
                  <a:lnTo>
                    <a:pt x="2826307" y="26322"/>
                  </a:lnTo>
                  <a:lnTo>
                    <a:pt x="2791482" y="57882"/>
                  </a:lnTo>
                  <a:lnTo>
                    <a:pt x="2776924" y="103888"/>
                  </a:lnTo>
                  <a:lnTo>
                    <a:pt x="2780630" y="111024"/>
                  </a:lnTo>
                  <a:lnTo>
                    <a:pt x="2794005" y="115256"/>
                  </a:lnTo>
                  <a:lnTo>
                    <a:pt x="2801142" y="111550"/>
                  </a:lnTo>
                  <a:lnTo>
                    <a:pt x="2834066" y="7500"/>
                  </a:lnTo>
                  <a:close/>
                </a:path>
                <a:path w="2836545" h="2572385">
                  <a:moveTo>
                    <a:pt x="2814319" y="13093"/>
                  </a:moveTo>
                  <a:lnTo>
                    <a:pt x="2805654" y="13093"/>
                  </a:lnTo>
                  <a:lnTo>
                    <a:pt x="2820388" y="29350"/>
                  </a:lnTo>
                  <a:lnTo>
                    <a:pt x="2799086" y="33851"/>
                  </a:lnTo>
                  <a:lnTo>
                    <a:pt x="2791482" y="57882"/>
                  </a:lnTo>
                  <a:lnTo>
                    <a:pt x="2826307" y="26322"/>
                  </a:lnTo>
                  <a:lnTo>
                    <a:pt x="2814319" y="13093"/>
                  </a:lnTo>
                  <a:close/>
                </a:path>
                <a:path w="2836545" h="2572385">
                  <a:moveTo>
                    <a:pt x="2836439" y="0"/>
                  </a:moveTo>
                  <a:lnTo>
                    <a:pt x="2721963" y="24183"/>
                  </a:lnTo>
                  <a:lnTo>
                    <a:pt x="2717575" y="30921"/>
                  </a:lnTo>
                  <a:lnTo>
                    <a:pt x="2720474" y="44646"/>
                  </a:lnTo>
                  <a:lnTo>
                    <a:pt x="2727213" y="49034"/>
                  </a:lnTo>
                  <a:lnTo>
                    <a:pt x="2774424" y="39060"/>
                  </a:lnTo>
                  <a:lnTo>
                    <a:pt x="2809250" y="7500"/>
                  </a:lnTo>
                  <a:lnTo>
                    <a:pt x="2834066" y="7500"/>
                  </a:lnTo>
                  <a:lnTo>
                    <a:pt x="2836439" y="0"/>
                  </a:lnTo>
                  <a:close/>
                </a:path>
                <a:path w="2836545" h="2572385">
                  <a:moveTo>
                    <a:pt x="2809250" y="7500"/>
                  </a:moveTo>
                  <a:lnTo>
                    <a:pt x="2774424" y="39060"/>
                  </a:lnTo>
                  <a:lnTo>
                    <a:pt x="2799086" y="33851"/>
                  </a:lnTo>
                  <a:lnTo>
                    <a:pt x="2805654" y="13093"/>
                  </a:lnTo>
                  <a:lnTo>
                    <a:pt x="2814319" y="13093"/>
                  </a:lnTo>
                  <a:lnTo>
                    <a:pt x="2809250" y="7500"/>
                  </a:lnTo>
                  <a:close/>
                </a:path>
                <a:path w="2836545" h="2572385">
                  <a:moveTo>
                    <a:pt x="2805654" y="13093"/>
                  </a:moveTo>
                  <a:lnTo>
                    <a:pt x="2799086" y="33851"/>
                  </a:lnTo>
                  <a:lnTo>
                    <a:pt x="2820388" y="29350"/>
                  </a:lnTo>
                  <a:lnTo>
                    <a:pt x="2805654" y="1309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17391" y="2971800"/>
              <a:ext cx="2426208" cy="1780032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558115" y="3103280"/>
              <a:ext cx="2232025" cy="1588135"/>
            </a:xfrm>
            <a:custGeom>
              <a:avLst/>
              <a:gdLst/>
              <a:ahLst/>
              <a:cxnLst/>
              <a:rect l="l" t="t" r="r" b="b"/>
              <a:pathLst>
                <a:path w="2232025" h="1588135">
                  <a:moveTo>
                    <a:pt x="2190364" y="29163"/>
                  </a:moveTo>
                  <a:lnTo>
                    <a:pt x="2165257" y="31400"/>
                  </a:lnTo>
                  <a:lnTo>
                    <a:pt x="0" y="1567199"/>
                  </a:lnTo>
                  <a:lnTo>
                    <a:pt x="14695" y="1587917"/>
                  </a:lnTo>
                  <a:lnTo>
                    <a:pt x="2179953" y="52116"/>
                  </a:lnTo>
                  <a:lnTo>
                    <a:pt x="2190364" y="29163"/>
                  </a:lnTo>
                  <a:close/>
                </a:path>
                <a:path w="2232025" h="1588135">
                  <a:moveTo>
                    <a:pt x="2229563" y="4227"/>
                  </a:moveTo>
                  <a:lnTo>
                    <a:pt x="2203566" y="4227"/>
                  </a:lnTo>
                  <a:lnTo>
                    <a:pt x="2218262" y="24945"/>
                  </a:lnTo>
                  <a:lnTo>
                    <a:pt x="2179953" y="52116"/>
                  </a:lnTo>
                  <a:lnTo>
                    <a:pt x="2160022" y="96064"/>
                  </a:lnTo>
                  <a:lnTo>
                    <a:pt x="2162851" y="103591"/>
                  </a:lnTo>
                  <a:lnTo>
                    <a:pt x="2175628" y="109385"/>
                  </a:lnTo>
                  <a:lnTo>
                    <a:pt x="2183154" y="106555"/>
                  </a:lnTo>
                  <a:lnTo>
                    <a:pt x="2229563" y="4227"/>
                  </a:lnTo>
                  <a:close/>
                </a:path>
                <a:path w="2232025" h="1588135">
                  <a:moveTo>
                    <a:pt x="2207189" y="9335"/>
                  </a:moveTo>
                  <a:lnTo>
                    <a:pt x="2199356" y="9335"/>
                  </a:lnTo>
                  <a:lnTo>
                    <a:pt x="2212049" y="27231"/>
                  </a:lnTo>
                  <a:lnTo>
                    <a:pt x="2190364" y="29163"/>
                  </a:lnTo>
                  <a:lnTo>
                    <a:pt x="2179953" y="52116"/>
                  </a:lnTo>
                  <a:lnTo>
                    <a:pt x="2218262" y="24945"/>
                  </a:lnTo>
                  <a:lnTo>
                    <a:pt x="2207189" y="9335"/>
                  </a:lnTo>
                  <a:close/>
                </a:path>
                <a:path w="2232025" h="1588135">
                  <a:moveTo>
                    <a:pt x="2231481" y="0"/>
                  </a:moveTo>
                  <a:lnTo>
                    <a:pt x="2114939" y="10383"/>
                  </a:lnTo>
                  <a:lnTo>
                    <a:pt x="2109781" y="16550"/>
                  </a:lnTo>
                  <a:lnTo>
                    <a:pt x="2111025" y="30523"/>
                  </a:lnTo>
                  <a:lnTo>
                    <a:pt x="2117194" y="35683"/>
                  </a:lnTo>
                  <a:lnTo>
                    <a:pt x="2165257" y="31400"/>
                  </a:lnTo>
                  <a:lnTo>
                    <a:pt x="2203566" y="4227"/>
                  </a:lnTo>
                  <a:lnTo>
                    <a:pt x="2229563" y="4227"/>
                  </a:lnTo>
                  <a:lnTo>
                    <a:pt x="2231481" y="0"/>
                  </a:lnTo>
                  <a:close/>
                </a:path>
                <a:path w="2232025" h="1588135">
                  <a:moveTo>
                    <a:pt x="2203566" y="4227"/>
                  </a:moveTo>
                  <a:lnTo>
                    <a:pt x="2165257" y="31400"/>
                  </a:lnTo>
                  <a:lnTo>
                    <a:pt x="2190364" y="29163"/>
                  </a:lnTo>
                  <a:lnTo>
                    <a:pt x="2199356" y="9335"/>
                  </a:lnTo>
                  <a:lnTo>
                    <a:pt x="2207189" y="9335"/>
                  </a:lnTo>
                  <a:lnTo>
                    <a:pt x="2203566" y="4227"/>
                  </a:lnTo>
                  <a:close/>
                </a:path>
                <a:path w="2232025" h="1588135">
                  <a:moveTo>
                    <a:pt x="2199356" y="9335"/>
                  </a:moveTo>
                  <a:lnTo>
                    <a:pt x="2190364" y="29163"/>
                  </a:lnTo>
                  <a:lnTo>
                    <a:pt x="2212049" y="27231"/>
                  </a:lnTo>
                  <a:lnTo>
                    <a:pt x="2199356" y="93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648455" y="4203191"/>
              <a:ext cx="2295144" cy="847344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686790" y="4307951"/>
              <a:ext cx="2103120" cy="682625"/>
            </a:xfrm>
            <a:custGeom>
              <a:avLst/>
              <a:gdLst/>
              <a:ahLst/>
              <a:cxnLst/>
              <a:rect l="l" t="t" r="r" b="b"/>
              <a:pathLst>
                <a:path w="2103120" h="682625">
                  <a:moveTo>
                    <a:pt x="2030079" y="35760"/>
                  </a:moveTo>
                  <a:lnTo>
                    <a:pt x="0" y="657912"/>
                  </a:lnTo>
                  <a:lnTo>
                    <a:pt x="7442" y="682197"/>
                  </a:lnTo>
                  <a:lnTo>
                    <a:pt x="2037521" y="60046"/>
                  </a:lnTo>
                  <a:lnTo>
                    <a:pt x="2054616" y="41523"/>
                  </a:lnTo>
                  <a:lnTo>
                    <a:pt x="2030079" y="35760"/>
                  </a:lnTo>
                  <a:close/>
                </a:path>
                <a:path w="2103120" h="682625">
                  <a:moveTo>
                    <a:pt x="2082531" y="21988"/>
                  </a:moveTo>
                  <a:lnTo>
                    <a:pt x="2075014" y="21988"/>
                  </a:lnTo>
                  <a:lnTo>
                    <a:pt x="2082457" y="46274"/>
                  </a:lnTo>
                  <a:lnTo>
                    <a:pt x="2037521" y="60046"/>
                  </a:lnTo>
                  <a:lnTo>
                    <a:pt x="2004795" y="95505"/>
                  </a:lnTo>
                  <a:lnTo>
                    <a:pt x="2005116" y="103540"/>
                  </a:lnTo>
                  <a:lnTo>
                    <a:pt x="2015425" y="113054"/>
                  </a:lnTo>
                  <a:lnTo>
                    <a:pt x="2023460" y="112732"/>
                  </a:lnTo>
                  <a:lnTo>
                    <a:pt x="2102813" y="26752"/>
                  </a:lnTo>
                  <a:lnTo>
                    <a:pt x="2082531" y="21988"/>
                  </a:lnTo>
                  <a:close/>
                </a:path>
                <a:path w="2103120" h="682625">
                  <a:moveTo>
                    <a:pt x="2054616" y="41523"/>
                  </a:moveTo>
                  <a:lnTo>
                    <a:pt x="2037521" y="60046"/>
                  </a:lnTo>
                  <a:lnTo>
                    <a:pt x="2081719" y="46501"/>
                  </a:lnTo>
                  <a:lnTo>
                    <a:pt x="2075811" y="46501"/>
                  </a:lnTo>
                  <a:lnTo>
                    <a:pt x="2054616" y="41523"/>
                  </a:lnTo>
                  <a:close/>
                </a:path>
                <a:path w="2103120" h="682625">
                  <a:moveTo>
                    <a:pt x="2069382" y="25524"/>
                  </a:moveTo>
                  <a:lnTo>
                    <a:pt x="2054616" y="41523"/>
                  </a:lnTo>
                  <a:lnTo>
                    <a:pt x="2075811" y="46501"/>
                  </a:lnTo>
                  <a:lnTo>
                    <a:pt x="2069382" y="25524"/>
                  </a:lnTo>
                  <a:close/>
                </a:path>
                <a:path w="2103120" h="682625">
                  <a:moveTo>
                    <a:pt x="2076098" y="25524"/>
                  </a:moveTo>
                  <a:lnTo>
                    <a:pt x="2069382" y="25524"/>
                  </a:lnTo>
                  <a:lnTo>
                    <a:pt x="2075811" y="46501"/>
                  </a:lnTo>
                  <a:lnTo>
                    <a:pt x="2081719" y="46501"/>
                  </a:lnTo>
                  <a:lnTo>
                    <a:pt x="2082457" y="46274"/>
                  </a:lnTo>
                  <a:lnTo>
                    <a:pt x="2076098" y="25524"/>
                  </a:lnTo>
                  <a:close/>
                </a:path>
                <a:path w="2103120" h="682625">
                  <a:moveTo>
                    <a:pt x="2075014" y="21988"/>
                  </a:moveTo>
                  <a:lnTo>
                    <a:pt x="2030079" y="35760"/>
                  </a:lnTo>
                  <a:lnTo>
                    <a:pt x="2054616" y="41523"/>
                  </a:lnTo>
                  <a:lnTo>
                    <a:pt x="2069382" y="25524"/>
                  </a:lnTo>
                  <a:lnTo>
                    <a:pt x="2076098" y="25524"/>
                  </a:lnTo>
                  <a:lnTo>
                    <a:pt x="2075014" y="21988"/>
                  </a:lnTo>
                  <a:close/>
                </a:path>
                <a:path w="2103120" h="682625">
                  <a:moveTo>
                    <a:pt x="1988911" y="0"/>
                  </a:moveTo>
                  <a:lnTo>
                    <a:pt x="1982076" y="4234"/>
                  </a:lnTo>
                  <a:lnTo>
                    <a:pt x="1978868" y="17891"/>
                  </a:lnTo>
                  <a:lnTo>
                    <a:pt x="1983103" y="24726"/>
                  </a:lnTo>
                  <a:lnTo>
                    <a:pt x="2030079" y="35760"/>
                  </a:lnTo>
                  <a:lnTo>
                    <a:pt x="2075014" y="21988"/>
                  </a:lnTo>
                  <a:lnTo>
                    <a:pt x="2082531" y="21988"/>
                  </a:lnTo>
                  <a:lnTo>
                    <a:pt x="198891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526535" y="5151119"/>
              <a:ext cx="2292095" cy="3048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565414" y="5223919"/>
              <a:ext cx="2099310" cy="118110"/>
            </a:xfrm>
            <a:custGeom>
              <a:avLst/>
              <a:gdLst/>
              <a:ahLst/>
              <a:cxnLst/>
              <a:rect l="l" t="t" r="r" b="b"/>
              <a:pathLst>
                <a:path w="2099310" h="118110">
                  <a:moveTo>
                    <a:pt x="2026916" y="71764"/>
                  </a:moveTo>
                  <a:lnTo>
                    <a:pt x="1985140" y="95918"/>
                  </a:lnTo>
                  <a:lnTo>
                    <a:pt x="1983064" y="103686"/>
                  </a:lnTo>
                  <a:lnTo>
                    <a:pt x="1990086" y="115830"/>
                  </a:lnTo>
                  <a:lnTo>
                    <a:pt x="1997854" y="117906"/>
                  </a:lnTo>
                  <a:lnTo>
                    <a:pt x="2077348" y="71945"/>
                  </a:lnTo>
                  <a:lnTo>
                    <a:pt x="2026916" y="71764"/>
                  </a:lnTo>
                  <a:close/>
                </a:path>
                <a:path w="2099310" h="118110">
                  <a:moveTo>
                    <a:pt x="2048736" y="59148"/>
                  </a:moveTo>
                  <a:lnTo>
                    <a:pt x="2026916" y="71764"/>
                  </a:lnTo>
                  <a:lnTo>
                    <a:pt x="2073902" y="71945"/>
                  </a:lnTo>
                  <a:lnTo>
                    <a:pt x="2073909" y="70190"/>
                  </a:lnTo>
                  <a:lnTo>
                    <a:pt x="2067499" y="70190"/>
                  </a:lnTo>
                  <a:lnTo>
                    <a:pt x="2048736" y="59148"/>
                  </a:lnTo>
                  <a:close/>
                </a:path>
                <a:path w="2099310" h="118110">
                  <a:moveTo>
                    <a:pt x="1998308" y="0"/>
                  </a:moveTo>
                  <a:lnTo>
                    <a:pt x="1990524" y="2015"/>
                  </a:lnTo>
                  <a:lnTo>
                    <a:pt x="1983409" y="14105"/>
                  </a:lnTo>
                  <a:lnTo>
                    <a:pt x="1985426" y="21889"/>
                  </a:lnTo>
                  <a:lnTo>
                    <a:pt x="2027014" y="46364"/>
                  </a:lnTo>
                  <a:lnTo>
                    <a:pt x="2074000" y="46545"/>
                  </a:lnTo>
                  <a:lnTo>
                    <a:pt x="2073902" y="71945"/>
                  </a:lnTo>
                  <a:lnTo>
                    <a:pt x="2077348" y="71945"/>
                  </a:lnTo>
                  <a:lnTo>
                    <a:pt x="2099144" y="59343"/>
                  </a:lnTo>
                  <a:lnTo>
                    <a:pt x="1998308" y="0"/>
                  </a:lnTo>
                  <a:close/>
                </a:path>
                <a:path w="2099310" h="118110">
                  <a:moveTo>
                    <a:pt x="97" y="38553"/>
                  </a:moveTo>
                  <a:lnTo>
                    <a:pt x="0" y="63953"/>
                  </a:lnTo>
                  <a:lnTo>
                    <a:pt x="2026916" y="71764"/>
                  </a:lnTo>
                  <a:lnTo>
                    <a:pt x="2048736" y="59148"/>
                  </a:lnTo>
                  <a:lnTo>
                    <a:pt x="2027014" y="46364"/>
                  </a:lnTo>
                  <a:lnTo>
                    <a:pt x="97" y="38553"/>
                  </a:lnTo>
                  <a:close/>
                </a:path>
                <a:path w="2099310" h="118110">
                  <a:moveTo>
                    <a:pt x="2067584" y="48251"/>
                  </a:moveTo>
                  <a:lnTo>
                    <a:pt x="2048736" y="59148"/>
                  </a:lnTo>
                  <a:lnTo>
                    <a:pt x="2067499" y="70190"/>
                  </a:lnTo>
                  <a:lnTo>
                    <a:pt x="2067584" y="48251"/>
                  </a:lnTo>
                  <a:close/>
                </a:path>
                <a:path w="2099310" h="118110">
                  <a:moveTo>
                    <a:pt x="2073993" y="48251"/>
                  </a:moveTo>
                  <a:lnTo>
                    <a:pt x="2067584" y="48251"/>
                  </a:lnTo>
                  <a:lnTo>
                    <a:pt x="2067499" y="70190"/>
                  </a:lnTo>
                  <a:lnTo>
                    <a:pt x="2073909" y="70190"/>
                  </a:lnTo>
                  <a:lnTo>
                    <a:pt x="2073993" y="48251"/>
                  </a:lnTo>
                  <a:close/>
                </a:path>
                <a:path w="2099310" h="118110">
                  <a:moveTo>
                    <a:pt x="2027014" y="46364"/>
                  </a:moveTo>
                  <a:lnTo>
                    <a:pt x="2048736" y="59148"/>
                  </a:lnTo>
                  <a:lnTo>
                    <a:pt x="2067584" y="48251"/>
                  </a:lnTo>
                  <a:lnTo>
                    <a:pt x="2073993" y="48251"/>
                  </a:lnTo>
                  <a:lnTo>
                    <a:pt x="2074000" y="46545"/>
                  </a:lnTo>
                  <a:lnTo>
                    <a:pt x="2027014" y="4636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39839" y="1840991"/>
              <a:ext cx="2276856" cy="153009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6386483" y="1861210"/>
              <a:ext cx="2077085" cy="1336040"/>
            </a:xfrm>
            <a:custGeom>
              <a:avLst/>
              <a:gdLst/>
              <a:ahLst/>
              <a:cxnLst/>
              <a:rect l="l" t="t" r="r" b="b"/>
              <a:pathLst>
                <a:path w="2077084" h="1336039">
                  <a:moveTo>
                    <a:pt x="1960643" y="1305459"/>
                  </a:moveTo>
                  <a:lnTo>
                    <a:pt x="1954728" y="1310905"/>
                  </a:lnTo>
                  <a:lnTo>
                    <a:pt x="1954147" y="1324922"/>
                  </a:lnTo>
                  <a:lnTo>
                    <a:pt x="1959593" y="1330838"/>
                  </a:lnTo>
                  <a:lnTo>
                    <a:pt x="2076495" y="1335678"/>
                  </a:lnTo>
                  <a:lnTo>
                    <a:pt x="2075008" y="1332773"/>
                  </a:lnTo>
                  <a:lnTo>
                    <a:pt x="2048404" y="1332773"/>
                  </a:lnTo>
                  <a:lnTo>
                    <a:pt x="2008857" y="1307455"/>
                  </a:lnTo>
                  <a:lnTo>
                    <a:pt x="1960643" y="1305459"/>
                  </a:lnTo>
                  <a:close/>
                </a:path>
                <a:path w="2077084" h="1336039">
                  <a:moveTo>
                    <a:pt x="2008857" y="1307455"/>
                  </a:moveTo>
                  <a:lnTo>
                    <a:pt x="2048404" y="1332773"/>
                  </a:lnTo>
                  <a:lnTo>
                    <a:pt x="2051538" y="1327877"/>
                  </a:lnTo>
                  <a:lnTo>
                    <a:pt x="2043964" y="1327877"/>
                  </a:lnTo>
                  <a:lnTo>
                    <a:pt x="2034040" y="1308498"/>
                  </a:lnTo>
                  <a:lnTo>
                    <a:pt x="2008857" y="1307455"/>
                  </a:lnTo>
                  <a:close/>
                </a:path>
                <a:path w="2077084" h="1336039">
                  <a:moveTo>
                    <a:pt x="2015514" y="1229066"/>
                  </a:moveTo>
                  <a:lnTo>
                    <a:pt x="2003027" y="1235461"/>
                  </a:lnTo>
                  <a:lnTo>
                    <a:pt x="2000558" y="1243114"/>
                  </a:lnTo>
                  <a:lnTo>
                    <a:pt x="2022552" y="1286064"/>
                  </a:lnTo>
                  <a:lnTo>
                    <a:pt x="2062099" y="1311381"/>
                  </a:lnTo>
                  <a:lnTo>
                    <a:pt x="2048404" y="1332773"/>
                  </a:lnTo>
                  <a:lnTo>
                    <a:pt x="2075008" y="1332773"/>
                  </a:lnTo>
                  <a:lnTo>
                    <a:pt x="2023165" y="1231536"/>
                  </a:lnTo>
                  <a:lnTo>
                    <a:pt x="2015514" y="1229066"/>
                  </a:lnTo>
                  <a:close/>
                </a:path>
                <a:path w="2077084" h="1336039">
                  <a:moveTo>
                    <a:pt x="2034040" y="1308498"/>
                  </a:moveTo>
                  <a:lnTo>
                    <a:pt x="2043964" y="1327877"/>
                  </a:lnTo>
                  <a:lnTo>
                    <a:pt x="2055793" y="1309399"/>
                  </a:lnTo>
                  <a:lnTo>
                    <a:pt x="2034040" y="1308498"/>
                  </a:lnTo>
                  <a:close/>
                </a:path>
                <a:path w="2077084" h="1336039">
                  <a:moveTo>
                    <a:pt x="2022552" y="1286064"/>
                  </a:moveTo>
                  <a:lnTo>
                    <a:pt x="2034040" y="1308498"/>
                  </a:lnTo>
                  <a:lnTo>
                    <a:pt x="2055793" y="1309399"/>
                  </a:lnTo>
                  <a:lnTo>
                    <a:pt x="2043964" y="1327877"/>
                  </a:lnTo>
                  <a:lnTo>
                    <a:pt x="2051538" y="1327877"/>
                  </a:lnTo>
                  <a:lnTo>
                    <a:pt x="2062099" y="1311381"/>
                  </a:lnTo>
                  <a:lnTo>
                    <a:pt x="2022552" y="1286064"/>
                  </a:lnTo>
                  <a:close/>
                </a:path>
                <a:path w="2077084" h="1336039">
                  <a:moveTo>
                    <a:pt x="13694" y="0"/>
                  </a:moveTo>
                  <a:lnTo>
                    <a:pt x="0" y="21391"/>
                  </a:lnTo>
                  <a:lnTo>
                    <a:pt x="2008857" y="1307455"/>
                  </a:lnTo>
                  <a:lnTo>
                    <a:pt x="2034040" y="1308498"/>
                  </a:lnTo>
                  <a:lnTo>
                    <a:pt x="2022552" y="1286064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73951" y="2773679"/>
              <a:ext cx="2017776" cy="89306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513887" y="2794266"/>
              <a:ext cx="1824355" cy="719455"/>
            </a:xfrm>
            <a:custGeom>
              <a:avLst/>
              <a:gdLst/>
              <a:ahLst/>
              <a:cxnLst/>
              <a:rect l="l" t="t" r="r" b="b"/>
              <a:pathLst>
                <a:path w="1824354" h="719454">
                  <a:moveTo>
                    <a:pt x="1752041" y="686132"/>
                  </a:moveTo>
                  <a:lnTo>
                    <a:pt x="1704454" y="694136"/>
                  </a:lnTo>
                  <a:lnTo>
                    <a:pt x="1699790" y="700686"/>
                  </a:lnTo>
                  <a:lnTo>
                    <a:pt x="1702117" y="714519"/>
                  </a:lnTo>
                  <a:lnTo>
                    <a:pt x="1708666" y="719184"/>
                  </a:lnTo>
                  <a:lnTo>
                    <a:pt x="1806424" y="702743"/>
                  </a:lnTo>
                  <a:lnTo>
                    <a:pt x="1795978" y="702743"/>
                  </a:lnTo>
                  <a:lnTo>
                    <a:pt x="1752041" y="686132"/>
                  </a:lnTo>
                  <a:close/>
                </a:path>
                <a:path w="1824354" h="719454">
                  <a:moveTo>
                    <a:pt x="1776896" y="681952"/>
                  </a:moveTo>
                  <a:lnTo>
                    <a:pt x="1752041" y="686132"/>
                  </a:lnTo>
                  <a:lnTo>
                    <a:pt x="1795978" y="702743"/>
                  </a:lnTo>
                  <a:lnTo>
                    <a:pt x="1797444" y="698864"/>
                  </a:lnTo>
                  <a:lnTo>
                    <a:pt x="1790608" y="698864"/>
                  </a:lnTo>
                  <a:lnTo>
                    <a:pt x="1776896" y="681952"/>
                  </a:lnTo>
                  <a:close/>
                </a:path>
                <a:path w="1824354" h="719454">
                  <a:moveTo>
                    <a:pt x="1742366" y="608058"/>
                  </a:moveTo>
                  <a:lnTo>
                    <a:pt x="1731469" y="616893"/>
                  </a:lnTo>
                  <a:lnTo>
                    <a:pt x="1730634" y="624890"/>
                  </a:lnTo>
                  <a:lnTo>
                    <a:pt x="1761024" y="662375"/>
                  </a:lnTo>
                  <a:lnTo>
                    <a:pt x="1804959" y="678985"/>
                  </a:lnTo>
                  <a:lnTo>
                    <a:pt x="1795978" y="702743"/>
                  </a:lnTo>
                  <a:lnTo>
                    <a:pt x="1806424" y="702743"/>
                  </a:lnTo>
                  <a:lnTo>
                    <a:pt x="1824048" y="699778"/>
                  </a:lnTo>
                  <a:lnTo>
                    <a:pt x="1750363" y="608895"/>
                  </a:lnTo>
                  <a:lnTo>
                    <a:pt x="1742366" y="608058"/>
                  </a:lnTo>
                  <a:close/>
                </a:path>
                <a:path w="1824354" h="719454">
                  <a:moveTo>
                    <a:pt x="1798366" y="678341"/>
                  </a:moveTo>
                  <a:lnTo>
                    <a:pt x="1776896" y="681952"/>
                  </a:lnTo>
                  <a:lnTo>
                    <a:pt x="1790608" y="698864"/>
                  </a:lnTo>
                  <a:lnTo>
                    <a:pt x="1798366" y="678341"/>
                  </a:lnTo>
                  <a:close/>
                </a:path>
                <a:path w="1824354" h="719454">
                  <a:moveTo>
                    <a:pt x="1803256" y="678341"/>
                  </a:moveTo>
                  <a:lnTo>
                    <a:pt x="1798366" y="678341"/>
                  </a:lnTo>
                  <a:lnTo>
                    <a:pt x="1790608" y="698864"/>
                  </a:lnTo>
                  <a:lnTo>
                    <a:pt x="1797444" y="698864"/>
                  </a:lnTo>
                  <a:lnTo>
                    <a:pt x="1804959" y="678985"/>
                  </a:lnTo>
                  <a:lnTo>
                    <a:pt x="1803256" y="678341"/>
                  </a:lnTo>
                  <a:close/>
                </a:path>
                <a:path w="1824354" h="719454">
                  <a:moveTo>
                    <a:pt x="8982" y="0"/>
                  </a:moveTo>
                  <a:lnTo>
                    <a:pt x="0" y="23759"/>
                  </a:lnTo>
                  <a:lnTo>
                    <a:pt x="1752041" y="686132"/>
                  </a:lnTo>
                  <a:lnTo>
                    <a:pt x="1776896" y="681952"/>
                  </a:lnTo>
                  <a:lnTo>
                    <a:pt x="1761024" y="662375"/>
                  </a:lnTo>
                  <a:lnTo>
                    <a:pt x="8982" y="0"/>
                  </a:lnTo>
                  <a:close/>
                </a:path>
                <a:path w="1824354" h="719454">
                  <a:moveTo>
                    <a:pt x="1761024" y="662375"/>
                  </a:moveTo>
                  <a:lnTo>
                    <a:pt x="1776896" y="681952"/>
                  </a:lnTo>
                  <a:lnTo>
                    <a:pt x="1798366" y="678341"/>
                  </a:lnTo>
                  <a:lnTo>
                    <a:pt x="1803256" y="678341"/>
                  </a:lnTo>
                  <a:lnTo>
                    <a:pt x="1761024" y="66237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73951" y="3361943"/>
              <a:ext cx="2017776" cy="74675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514743" y="3466447"/>
              <a:ext cx="1823720" cy="583565"/>
            </a:xfrm>
            <a:custGeom>
              <a:avLst/>
              <a:gdLst/>
              <a:ahLst/>
              <a:cxnLst/>
              <a:rect l="l" t="t" r="r" b="b"/>
              <a:pathLst>
                <a:path w="1823720" h="583564">
                  <a:moveTo>
                    <a:pt x="1750397" y="36051"/>
                  </a:moveTo>
                  <a:lnTo>
                    <a:pt x="0" y="558938"/>
                  </a:lnTo>
                  <a:lnTo>
                    <a:pt x="7270" y="583276"/>
                  </a:lnTo>
                  <a:lnTo>
                    <a:pt x="1757668" y="60388"/>
                  </a:lnTo>
                  <a:lnTo>
                    <a:pt x="1774893" y="41988"/>
                  </a:lnTo>
                  <a:lnTo>
                    <a:pt x="1750397" y="36051"/>
                  </a:lnTo>
                  <a:close/>
                </a:path>
                <a:path w="1823720" h="583564">
                  <a:moveTo>
                    <a:pt x="1802738" y="22602"/>
                  </a:moveTo>
                  <a:lnTo>
                    <a:pt x="1795419" y="22602"/>
                  </a:lnTo>
                  <a:lnTo>
                    <a:pt x="1802690" y="46939"/>
                  </a:lnTo>
                  <a:lnTo>
                    <a:pt x="1757668" y="60388"/>
                  </a:lnTo>
                  <a:lnTo>
                    <a:pt x="1724690" y="95615"/>
                  </a:lnTo>
                  <a:lnTo>
                    <a:pt x="1724955" y="103652"/>
                  </a:lnTo>
                  <a:lnTo>
                    <a:pt x="1735195" y="113239"/>
                  </a:lnTo>
                  <a:lnTo>
                    <a:pt x="1743233" y="112974"/>
                  </a:lnTo>
                  <a:lnTo>
                    <a:pt x="1823195" y="27560"/>
                  </a:lnTo>
                  <a:lnTo>
                    <a:pt x="1802738" y="22602"/>
                  </a:lnTo>
                  <a:close/>
                </a:path>
                <a:path w="1823720" h="583564">
                  <a:moveTo>
                    <a:pt x="1774893" y="41988"/>
                  </a:moveTo>
                  <a:lnTo>
                    <a:pt x="1757668" y="60388"/>
                  </a:lnTo>
                  <a:lnTo>
                    <a:pt x="1802094" y="47116"/>
                  </a:lnTo>
                  <a:lnTo>
                    <a:pt x="1796053" y="47116"/>
                  </a:lnTo>
                  <a:lnTo>
                    <a:pt x="1774893" y="41988"/>
                  </a:lnTo>
                  <a:close/>
                </a:path>
                <a:path w="1823720" h="583564">
                  <a:moveTo>
                    <a:pt x="1789772" y="26094"/>
                  </a:moveTo>
                  <a:lnTo>
                    <a:pt x="1774893" y="41988"/>
                  </a:lnTo>
                  <a:lnTo>
                    <a:pt x="1796053" y="47116"/>
                  </a:lnTo>
                  <a:lnTo>
                    <a:pt x="1789772" y="26094"/>
                  </a:lnTo>
                  <a:close/>
                </a:path>
                <a:path w="1823720" h="583564">
                  <a:moveTo>
                    <a:pt x="1796462" y="26094"/>
                  </a:moveTo>
                  <a:lnTo>
                    <a:pt x="1789772" y="26094"/>
                  </a:lnTo>
                  <a:lnTo>
                    <a:pt x="1796053" y="47116"/>
                  </a:lnTo>
                  <a:lnTo>
                    <a:pt x="1802094" y="47116"/>
                  </a:lnTo>
                  <a:lnTo>
                    <a:pt x="1802690" y="46939"/>
                  </a:lnTo>
                  <a:lnTo>
                    <a:pt x="1796462" y="26094"/>
                  </a:lnTo>
                  <a:close/>
                </a:path>
                <a:path w="1823720" h="583564">
                  <a:moveTo>
                    <a:pt x="1795419" y="22602"/>
                  </a:moveTo>
                  <a:lnTo>
                    <a:pt x="1750397" y="36051"/>
                  </a:lnTo>
                  <a:lnTo>
                    <a:pt x="1774893" y="41988"/>
                  </a:lnTo>
                  <a:lnTo>
                    <a:pt x="1789772" y="26094"/>
                  </a:lnTo>
                  <a:lnTo>
                    <a:pt x="1796462" y="26094"/>
                  </a:lnTo>
                  <a:lnTo>
                    <a:pt x="1795419" y="22602"/>
                  </a:lnTo>
                  <a:close/>
                </a:path>
                <a:path w="1823720" h="583564">
                  <a:moveTo>
                    <a:pt x="1709484" y="0"/>
                  </a:moveTo>
                  <a:lnTo>
                    <a:pt x="1702619" y="4185"/>
                  </a:lnTo>
                  <a:lnTo>
                    <a:pt x="1699314" y="17819"/>
                  </a:lnTo>
                  <a:lnTo>
                    <a:pt x="1703501" y="24684"/>
                  </a:lnTo>
                  <a:lnTo>
                    <a:pt x="1750397" y="36051"/>
                  </a:lnTo>
                  <a:lnTo>
                    <a:pt x="1795419" y="22602"/>
                  </a:lnTo>
                  <a:lnTo>
                    <a:pt x="1802738" y="22602"/>
                  </a:lnTo>
                  <a:lnTo>
                    <a:pt x="17094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39839" y="3657599"/>
              <a:ext cx="2276856" cy="140208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386981" y="3790638"/>
              <a:ext cx="2076450" cy="1206500"/>
            </a:xfrm>
            <a:custGeom>
              <a:avLst/>
              <a:gdLst/>
              <a:ahLst/>
              <a:cxnLst/>
              <a:rect l="l" t="t" r="r" b="b"/>
              <a:pathLst>
                <a:path w="2076450" h="1206500">
                  <a:moveTo>
                    <a:pt x="2007139" y="25615"/>
                  </a:moveTo>
                  <a:lnTo>
                    <a:pt x="0" y="1184457"/>
                  </a:lnTo>
                  <a:lnTo>
                    <a:pt x="12700" y="1206454"/>
                  </a:lnTo>
                  <a:lnTo>
                    <a:pt x="2019838" y="47612"/>
                  </a:lnTo>
                  <a:lnTo>
                    <a:pt x="2032343" y="25728"/>
                  </a:lnTo>
                  <a:lnTo>
                    <a:pt x="2007139" y="25615"/>
                  </a:lnTo>
                  <a:close/>
                </a:path>
                <a:path w="2076450" h="1206500">
                  <a:moveTo>
                    <a:pt x="2075076" y="2137"/>
                  </a:moveTo>
                  <a:lnTo>
                    <a:pt x="2047803" y="2137"/>
                  </a:lnTo>
                  <a:lnTo>
                    <a:pt x="2060503" y="24133"/>
                  </a:lnTo>
                  <a:lnTo>
                    <a:pt x="2019838" y="47612"/>
                  </a:lnTo>
                  <a:lnTo>
                    <a:pt x="1995898" y="89509"/>
                  </a:lnTo>
                  <a:lnTo>
                    <a:pt x="1998014" y="97268"/>
                  </a:lnTo>
                  <a:lnTo>
                    <a:pt x="2010195" y="104227"/>
                  </a:lnTo>
                  <a:lnTo>
                    <a:pt x="2017952" y="102110"/>
                  </a:lnTo>
                  <a:lnTo>
                    <a:pt x="2075076" y="2137"/>
                  </a:lnTo>
                  <a:close/>
                </a:path>
                <a:path w="2076450" h="1206500">
                  <a:moveTo>
                    <a:pt x="2050510" y="6824"/>
                  </a:moveTo>
                  <a:lnTo>
                    <a:pt x="2043144" y="6824"/>
                  </a:lnTo>
                  <a:lnTo>
                    <a:pt x="2054114" y="25825"/>
                  </a:lnTo>
                  <a:lnTo>
                    <a:pt x="2032287" y="25825"/>
                  </a:lnTo>
                  <a:lnTo>
                    <a:pt x="2019838" y="47612"/>
                  </a:lnTo>
                  <a:lnTo>
                    <a:pt x="2057573" y="25825"/>
                  </a:lnTo>
                  <a:lnTo>
                    <a:pt x="2054114" y="25825"/>
                  </a:lnTo>
                  <a:lnTo>
                    <a:pt x="2057742" y="25728"/>
                  </a:lnTo>
                  <a:lnTo>
                    <a:pt x="2060503" y="24133"/>
                  </a:lnTo>
                  <a:lnTo>
                    <a:pt x="2050510" y="6824"/>
                  </a:lnTo>
                  <a:close/>
                </a:path>
                <a:path w="2076450" h="1206500">
                  <a:moveTo>
                    <a:pt x="2043144" y="6824"/>
                  </a:moveTo>
                  <a:lnTo>
                    <a:pt x="2032343" y="25728"/>
                  </a:lnTo>
                  <a:lnTo>
                    <a:pt x="2054114" y="25825"/>
                  </a:lnTo>
                  <a:lnTo>
                    <a:pt x="2043144" y="6824"/>
                  </a:lnTo>
                  <a:close/>
                </a:path>
                <a:path w="2076450" h="1206500">
                  <a:moveTo>
                    <a:pt x="2047803" y="2137"/>
                  </a:moveTo>
                  <a:lnTo>
                    <a:pt x="2007139" y="25615"/>
                  </a:lnTo>
                  <a:lnTo>
                    <a:pt x="2032343" y="25728"/>
                  </a:lnTo>
                  <a:lnTo>
                    <a:pt x="2043144" y="6824"/>
                  </a:lnTo>
                  <a:lnTo>
                    <a:pt x="2050510" y="6824"/>
                  </a:lnTo>
                  <a:lnTo>
                    <a:pt x="2047803" y="2137"/>
                  </a:lnTo>
                  <a:close/>
                </a:path>
                <a:path w="2076450" h="1206500">
                  <a:moveTo>
                    <a:pt x="1958997" y="0"/>
                  </a:moveTo>
                  <a:lnTo>
                    <a:pt x="1953286" y="5660"/>
                  </a:lnTo>
                  <a:lnTo>
                    <a:pt x="1953224" y="19688"/>
                  </a:lnTo>
                  <a:lnTo>
                    <a:pt x="1958884" y="25400"/>
                  </a:lnTo>
                  <a:lnTo>
                    <a:pt x="2007139" y="25615"/>
                  </a:lnTo>
                  <a:lnTo>
                    <a:pt x="2047803" y="2137"/>
                  </a:lnTo>
                  <a:lnTo>
                    <a:pt x="2075076" y="2137"/>
                  </a:lnTo>
                  <a:lnTo>
                    <a:pt x="2075999" y="523"/>
                  </a:lnTo>
                  <a:lnTo>
                    <a:pt x="19589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3022273" y="6034023"/>
            <a:ext cx="481965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875" marR="5080" indent="-3175">
              <a:lnSpc>
                <a:spcPct val="103099"/>
              </a:lnSpc>
              <a:spcBef>
                <a:spcPts val="50"/>
              </a:spcBef>
            </a:pPr>
            <a:r>
              <a:rPr sz="1300" spc="135" dirty="0">
                <a:latin typeface="Calibri"/>
                <a:cs typeface="Calibri"/>
              </a:rPr>
              <a:t>Input </a:t>
            </a:r>
            <a:r>
              <a:rPr sz="1300" spc="114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2849879" y="5718047"/>
            <a:ext cx="826135" cy="347980"/>
            <a:chOff x="2849879" y="5718047"/>
            <a:chExt cx="826135" cy="347980"/>
          </a:xfrm>
        </p:grpSpPr>
        <p:pic>
          <p:nvPicPr>
            <p:cNvPr id="73" name="object 7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849879" y="5718047"/>
              <a:ext cx="826007" cy="34747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902412" y="5737965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5765209" y="6034023"/>
            <a:ext cx="649605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9060" marR="5080" indent="-86995">
              <a:lnSpc>
                <a:spcPct val="103099"/>
              </a:lnSpc>
              <a:spcBef>
                <a:spcPts val="50"/>
              </a:spcBef>
            </a:pPr>
            <a:r>
              <a:rPr sz="1300" spc="165" dirty="0">
                <a:latin typeface="Calibri"/>
                <a:cs typeface="Calibri"/>
              </a:rPr>
              <a:t>Hidden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5678423" y="5718047"/>
            <a:ext cx="826135" cy="347980"/>
            <a:chOff x="5678423" y="5718047"/>
            <a:chExt cx="826135" cy="347980"/>
          </a:xfrm>
        </p:grpSpPr>
        <p:pic>
          <p:nvPicPr>
            <p:cNvPr id="77" name="object 7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78423" y="5718047"/>
              <a:ext cx="826007" cy="347471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730279" y="5737965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8504211" y="6034023"/>
            <a:ext cx="638810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2710" marR="5080" indent="-80645">
              <a:lnSpc>
                <a:spcPct val="103099"/>
              </a:lnSpc>
              <a:spcBef>
                <a:spcPts val="50"/>
              </a:spcBef>
            </a:pPr>
            <a:r>
              <a:rPr sz="1300" spc="155" dirty="0">
                <a:latin typeface="Calibri"/>
                <a:cs typeface="Calibri"/>
              </a:rPr>
              <a:t>Output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2807207" y="2990088"/>
            <a:ext cx="6431280" cy="3075940"/>
            <a:chOff x="2807207" y="2990088"/>
            <a:chExt cx="6431280" cy="3075940"/>
          </a:xfrm>
        </p:grpSpPr>
        <p:pic>
          <p:nvPicPr>
            <p:cNvPr id="81" name="object 8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409431" y="5718047"/>
              <a:ext cx="829055" cy="347471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8462928" y="5737965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807207" y="2990088"/>
              <a:ext cx="938783" cy="92354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907791" y="3136392"/>
              <a:ext cx="655319" cy="725423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860361" y="3018349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4">
                  <a:moveTo>
                    <a:pt x="416953" y="0"/>
                  </a:moveTo>
                  <a:lnTo>
                    <a:pt x="368327" y="2761"/>
                  </a:lnTo>
                  <a:lnTo>
                    <a:pt x="321349" y="10839"/>
                  </a:lnTo>
                  <a:lnTo>
                    <a:pt x="276332" y="23927"/>
                  </a:lnTo>
                  <a:lnTo>
                    <a:pt x="233587" y="41716"/>
                  </a:lnTo>
                  <a:lnTo>
                    <a:pt x="193429" y="63898"/>
                  </a:lnTo>
                  <a:lnTo>
                    <a:pt x="156170" y="90166"/>
                  </a:lnTo>
                  <a:lnTo>
                    <a:pt x="122122" y="120211"/>
                  </a:lnTo>
                  <a:lnTo>
                    <a:pt x="91599" y="153726"/>
                  </a:lnTo>
                  <a:lnTo>
                    <a:pt x="64914" y="190402"/>
                  </a:lnTo>
                  <a:lnTo>
                    <a:pt x="42379" y="229932"/>
                  </a:lnTo>
                  <a:lnTo>
                    <a:pt x="24307" y="272008"/>
                  </a:lnTo>
                  <a:lnTo>
                    <a:pt x="11012" y="316321"/>
                  </a:lnTo>
                  <a:lnTo>
                    <a:pt x="2805" y="362564"/>
                  </a:lnTo>
                  <a:lnTo>
                    <a:pt x="0" y="410429"/>
                  </a:lnTo>
                  <a:lnTo>
                    <a:pt x="2805" y="458294"/>
                  </a:lnTo>
                  <a:lnTo>
                    <a:pt x="11012" y="504537"/>
                  </a:lnTo>
                  <a:lnTo>
                    <a:pt x="24307" y="548850"/>
                  </a:lnTo>
                  <a:lnTo>
                    <a:pt x="42379" y="590925"/>
                  </a:lnTo>
                  <a:lnTo>
                    <a:pt x="64914" y="630455"/>
                  </a:lnTo>
                  <a:lnTo>
                    <a:pt x="91599" y="667131"/>
                  </a:lnTo>
                  <a:lnTo>
                    <a:pt x="122122" y="700646"/>
                  </a:lnTo>
                  <a:lnTo>
                    <a:pt x="156170" y="730691"/>
                  </a:lnTo>
                  <a:lnTo>
                    <a:pt x="193429" y="756959"/>
                  </a:lnTo>
                  <a:lnTo>
                    <a:pt x="233587" y="779141"/>
                  </a:lnTo>
                  <a:lnTo>
                    <a:pt x="276332" y="796930"/>
                  </a:lnTo>
                  <a:lnTo>
                    <a:pt x="321349" y="810018"/>
                  </a:lnTo>
                  <a:lnTo>
                    <a:pt x="368327" y="818096"/>
                  </a:lnTo>
                  <a:lnTo>
                    <a:pt x="416953" y="820858"/>
                  </a:lnTo>
                  <a:lnTo>
                    <a:pt x="465579" y="818096"/>
                  </a:lnTo>
                  <a:lnTo>
                    <a:pt x="512557" y="810018"/>
                  </a:lnTo>
                  <a:lnTo>
                    <a:pt x="557574" y="796930"/>
                  </a:lnTo>
                  <a:lnTo>
                    <a:pt x="600318" y="779141"/>
                  </a:lnTo>
                  <a:lnTo>
                    <a:pt x="640476" y="756959"/>
                  </a:lnTo>
                  <a:lnTo>
                    <a:pt x="677736" y="730691"/>
                  </a:lnTo>
                  <a:lnTo>
                    <a:pt x="711783" y="700646"/>
                  </a:lnTo>
                  <a:lnTo>
                    <a:pt x="742306" y="667131"/>
                  </a:lnTo>
                  <a:lnTo>
                    <a:pt x="768991" y="630455"/>
                  </a:lnTo>
                  <a:lnTo>
                    <a:pt x="791526" y="590925"/>
                  </a:lnTo>
                  <a:lnTo>
                    <a:pt x="809598" y="548850"/>
                  </a:lnTo>
                  <a:lnTo>
                    <a:pt x="822894" y="504537"/>
                  </a:lnTo>
                  <a:lnTo>
                    <a:pt x="831100" y="458294"/>
                  </a:lnTo>
                  <a:lnTo>
                    <a:pt x="833906" y="410429"/>
                  </a:lnTo>
                  <a:lnTo>
                    <a:pt x="831100" y="362564"/>
                  </a:lnTo>
                  <a:lnTo>
                    <a:pt x="822894" y="316321"/>
                  </a:lnTo>
                  <a:lnTo>
                    <a:pt x="809598" y="272008"/>
                  </a:lnTo>
                  <a:lnTo>
                    <a:pt x="791526" y="229932"/>
                  </a:lnTo>
                  <a:lnTo>
                    <a:pt x="768991" y="190402"/>
                  </a:lnTo>
                  <a:lnTo>
                    <a:pt x="742306" y="153726"/>
                  </a:lnTo>
                  <a:lnTo>
                    <a:pt x="711783" y="120211"/>
                  </a:lnTo>
                  <a:lnTo>
                    <a:pt x="677736" y="90166"/>
                  </a:lnTo>
                  <a:lnTo>
                    <a:pt x="640476" y="63898"/>
                  </a:lnTo>
                  <a:lnTo>
                    <a:pt x="600318" y="41716"/>
                  </a:lnTo>
                  <a:lnTo>
                    <a:pt x="557574" y="23927"/>
                  </a:lnTo>
                  <a:lnTo>
                    <a:pt x="512557" y="10839"/>
                  </a:lnTo>
                  <a:lnTo>
                    <a:pt x="465579" y="2761"/>
                  </a:lnTo>
                  <a:lnTo>
                    <a:pt x="416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860361" y="3018349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4">
                  <a:moveTo>
                    <a:pt x="0" y="410429"/>
                  </a:moveTo>
                  <a:lnTo>
                    <a:pt x="2805" y="362564"/>
                  </a:lnTo>
                  <a:lnTo>
                    <a:pt x="11012" y="316321"/>
                  </a:lnTo>
                  <a:lnTo>
                    <a:pt x="24307" y="272008"/>
                  </a:lnTo>
                  <a:lnTo>
                    <a:pt x="42379" y="229932"/>
                  </a:lnTo>
                  <a:lnTo>
                    <a:pt x="64914" y="190403"/>
                  </a:lnTo>
                  <a:lnTo>
                    <a:pt x="91599" y="153726"/>
                  </a:lnTo>
                  <a:lnTo>
                    <a:pt x="122122" y="120212"/>
                  </a:lnTo>
                  <a:lnTo>
                    <a:pt x="156170" y="90166"/>
                  </a:lnTo>
                  <a:lnTo>
                    <a:pt x="193429" y="63898"/>
                  </a:lnTo>
                  <a:lnTo>
                    <a:pt x="233587" y="41716"/>
                  </a:lnTo>
                  <a:lnTo>
                    <a:pt x="276332" y="23927"/>
                  </a:lnTo>
                  <a:lnTo>
                    <a:pt x="321349" y="10839"/>
                  </a:lnTo>
                  <a:lnTo>
                    <a:pt x="368327" y="2761"/>
                  </a:lnTo>
                  <a:lnTo>
                    <a:pt x="416953" y="0"/>
                  </a:lnTo>
                  <a:lnTo>
                    <a:pt x="465579" y="2761"/>
                  </a:lnTo>
                  <a:lnTo>
                    <a:pt x="512557" y="10839"/>
                  </a:lnTo>
                  <a:lnTo>
                    <a:pt x="557574" y="23927"/>
                  </a:lnTo>
                  <a:lnTo>
                    <a:pt x="600319" y="41716"/>
                  </a:lnTo>
                  <a:lnTo>
                    <a:pt x="640477" y="63898"/>
                  </a:lnTo>
                  <a:lnTo>
                    <a:pt x="677736" y="90166"/>
                  </a:lnTo>
                  <a:lnTo>
                    <a:pt x="711784" y="120212"/>
                  </a:lnTo>
                  <a:lnTo>
                    <a:pt x="742307" y="153726"/>
                  </a:lnTo>
                  <a:lnTo>
                    <a:pt x="768992" y="190403"/>
                  </a:lnTo>
                  <a:lnTo>
                    <a:pt x="791527" y="229932"/>
                  </a:lnTo>
                  <a:lnTo>
                    <a:pt x="809599" y="272008"/>
                  </a:lnTo>
                  <a:lnTo>
                    <a:pt x="822894" y="316321"/>
                  </a:lnTo>
                  <a:lnTo>
                    <a:pt x="831101" y="362564"/>
                  </a:lnTo>
                  <a:lnTo>
                    <a:pt x="833907" y="410429"/>
                  </a:lnTo>
                  <a:lnTo>
                    <a:pt x="831101" y="458294"/>
                  </a:lnTo>
                  <a:lnTo>
                    <a:pt x="822894" y="504537"/>
                  </a:lnTo>
                  <a:lnTo>
                    <a:pt x="809599" y="548850"/>
                  </a:lnTo>
                  <a:lnTo>
                    <a:pt x="791527" y="590925"/>
                  </a:lnTo>
                  <a:lnTo>
                    <a:pt x="768992" y="630455"/>
                  </a:lnTo>
                  <a:lnTo>
                    <a:pt x="742307" y="667132"/>
                  </a:lnTo>
                  <a:lnTo>
                    <a:pt x="711784" y="700646"/>
                  </a:lnTo>
                  <a:lnTo>
                    <a:pt x="677736" y="730692"/>
                  </a:lnTo>
                  <a:lnTo>
                    <a:pt x="640477" y="756960"/>
                  </a:lnTo>
                  <a:lnTo>
                    <a:pt x="600319" y="779142"/>
                  </a:lnTo>
                  <a:lnTo>
                    <a:pt x="557574" y="796931"/>
                  </a:lnTo>
                  <a:lnTo>
                    <a:pt x="512557" y="810019"/>
                  </a:lnTo>
                  <a:lnTo>
                    <a:pt x="465579" y="818097"/>
                  </a:lnTo>
                  <a:lnTo>
                    <a:pt x="416953" y="820859"/>
                  </a:lnTo>
                  <a:lnTo>
                    <a:pt x="368327" y="818097"/>
                  </a:lnTo>
                  <a:lnTo>
                    <a:pt x="321349" y="810019"/>
                  </a:lnTo>
                  <a:lnTo>
                    <a:pt x="276332" y="796931"/>
                  </a:lnTo>
                  <a:lnTo>
                    <a:pt x="233587" y="779142"/>
                  </a:lnTo>
                  <a:lnTo>
                    <a:pt x="193429" y="756960"/>
                  </a:lnTo>
                  <a:lnTo>
                    <a:pt x="156170" y="730692"/>
                  </a:lnTo>
                  <a:lnTo>
                    <a:pt x="122122" y="700646"/>
                  </a:lnTo>
                  <a:lnTo>
                    <a:pt x="91599" y="667132"/>
                  </a:lnTo>
                  <a:lnTo>
                    <a:pt x="64914" y="630455"/>
                  </a:lnTo>
                  <a:lnTo>
                    <a:pt x="42379" y="590925"/>
                  </a:lnTo>
                  <a:lnTo>
                    <a:pt x="24307" y="548850"/>
                  </a:lnTo>
                  <a:lnTo>
                    <a:pt x="11012" y="504537"/>
                  </a:lnTo>
                  <a:lnTo>
                    <a:pt x="2805" y="458294"/>
                  </a:lnTo>
                  <a:lnTo>
                    <a:pt x="0" y="410429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3119357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2807207" y="1444752"/>
            <a:ext cx="939165" cy="923925"/>
            <a:chOff x="2807207" y="1444752"/>
            <a:chExt cx="939165" cy="923925"/>
          </a:xfrm>
        </p:grpSpPr>
        <p:pic>
          <p:nvPicPr>
            <p:cNvPr id="89" name="object 8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807207" y="1444752"/>
              <a:ext cx="938783" cy="92354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26079" y="1591056"/>
              <a:ext cx="643128" cy="72542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860361" y="1473019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5">
                  <a:moveTo>
                    <a:pt x="416953" y="0"/>
                  </a:moveTo>
                  <a:lnTo>
                    <a:pt x="368327" y="2761"/>
                  </a:lnTo>
                  <a:lnTo>
                    <a:pt x="321349" y="10839"/>
                  </a:lnTo>
                  <a:lnTo>
                    <a:pt x="276332" y="23927"/>
                  </a:lnTo>
                  <a:lnTo>
                    <a:pt x="233587" y="41716"/>
                  </a:lnTo>
                  <a:lnTo>
                    <a:pt x="193429" y="63899"/>
                  </a:lnTo>
                  <a:lnTo>
                    <a:pt x="156170" y="90167"/>
                  </a:lnTo>
                  <a:lnTo>
                    <a:pt x="122122" y="120212"/>
                  </a:lnTo>
                  <a:lnTo>
                    <a:pt x="91599" y="153727"/>
                  </a:lnTo>
                  <a:lnTo>
                    <a:pt x="64914" y="190403"/>
                  </a:lnTo>
                  <a:lnTo>
                    <a:pt x="42379" y="229933"/>
                  </a:lnTo>
                  <a:lnTo>
                    <a:pt x="24307" y="272008"/>
                  </a:lnTo>
                  <a:lnTo>
                    <a:pt x="11012" y="316322"/>
                  </a:lnTo>
                  <a:lnTo>
                    <a:pt x="2805" y="362565"/>
                  </a:lnTo>
                  <a:lnTo>
                    <a:pt x="0" y="410429"/>
                  </a:lnTo>
                  <a:lnTo>
                    <a:pt x="2805" y="458294"/>
                  </a:lnTo>
                  <a:lnTo>
                    <a:pt x="11012" y="504537"/>
                  </a:lnTo>
                  <a:lnTo>
                    <a:pt x="24307" y="548850"/>
                  </a:lnTo>
                  <a:lnTo>
                    <a:pt x="42379" y="590926"/>
                  </a:lnTo>
                  <a:lnTo>
                    <a:pt x="64914" y="630456"/>
                  </a:lnTo>
                  <a:lnTo>
                    <a:pt x="91599" y="667132"/>
                  </a:lnTo>
                  <a:lnTo>
                    <a:pt x="122122" y="700647"/>
                  </a:lnTo>
                  <a:lnTo>
                    <a:pt x="156170" y="730692"/>
                  </a:lnTo>
                  <a:lnTo>
                    <a:pt x="193429" y="756960"/>
                  </a:lnTo>
                  <a:lnTo>
                    <a:pt x="233587" y="779142"/>
                  </a:lnTo>
                  <a:lnTo>
                    <a:pt x="276332" y="796931"/>
                  </a:lnTo>
                  <a:lnTo>
                    <a:pt x="321349" y="810019"/>
                  </a:lnTo>
                  <a:lnTo>
                    <a:pt x="368327" y="818098"/>
                  </a:lnTo>
                  <a:lnTo>
                    <a:pt x="416953" y="820859"/>
                  </a:lnTo>
                  <a:lnTo>
                    <a:pt x="465579" y="818098"/>
                  </a:lnTo>
                  <a:lnTo>
                    <a:pt x="512557" y="810019"/>
                  </a:lnTo>
                  <a:lnTo>
                    <a:pt x="557574" y="796931"/>
                  </a:lnTo>
                  <a:lnTo>
                    <a:pt x="600318" y="779142"/>
                  </a:lnTo>
                  <a:lnTo>
                    <a:pt x="640476" y="756960"/>
                  </a:lnTo>
                  <a:lnTo>
                    <a:pt x="677736" y="730692"/>
                  </a:lnTo>
                  <a:lnTo>
                    <a:pt x="711783" y="700647"/>
                  </a:lnTo>
                  <a:lnTo>
                    <a:pt x="742306" y="667132"/>
                  </a:lnTo>
                  <a:lnTo>
                    <a:pt x="768991" y="630456"/>
                  </a:lnTo>
                  <a:lnTo>
                    <a:pt x="791526" y="590926"/>
                  </a:lnTo>
                  <a:lnTo>
                    <a:pt x="809598" y="548850"/>
                  </a:lnTo>
                  <a:lnTo>
                    <a:pt x="822894" y="504537"/>
                  </a:lnTo>
                  <a:lnTo>
                    <a:pt x="831100" y="458294"/>
                  </a:lnTo>
                  <a:lnTo>
                    <a:pt x="833906" y="410429"/>
                  </a:lnTo>
                  <a:lnTo>
                    <a:pt x="831100" y="362565"/>
                  </a:lnTo>
                  <a:lnTo>
                    <a:pt x="822894" y="316322"/>
                  </a:lnTo>
                  <a:lnTo>
                    <a:pt x="809598" y="272008"/>
                  </a:lnTo>
                  <a:lnTo>
                    <a:pt x="791526" y="229933"/>
                  </a:lnTo>
                  <a:lnTo>
                    <a:pt x="768991" y="190403"/>
                  </a:lnTo>
                  <a:lnTo>
                    <a:pt x="742306" y="153727"/>
                  </a:lnTo>
                  <a:lnTo>
                    <a:pt x="711783" y="120212"/>
                  </a:lnTo>
                  <a:lnTo>
                    <a:pt x="677736" y="90167"/>
                  </a:lnTo>
                  <a:lnTo>
                    <a:pt x="640476" y="63899"/>
                  </a:lnTo>
                  <a:lnTo>
                    <a:pt x="600318" y="41716"/>
                  </a:lnTo>
                  <a:lnTo>
                    <a:pt x="557574" y="23927"/>
                  </a:lnTo>
                  <a:lnTo>
                    <a:pt x="512557" y="10839"/>
                  </a:lnTo>
                  <a:lnTo>
                    <a:pt x="465579" y="2761"/>
                  </a:lnTo>
                  <a:lnTo>
                    <a:pt x="416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860361" y="1473019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5">
                  <a:moveTo>
                    <a:pt x="0" y="410429"/>
                  </a:moveTo>
                  <a:lnTo>
                    <a:pt x="2805" y="362564"/>
                  </a:lnTo>
                  <a:lnTo>
                    <a:pt x="11012" y="316321"/>
                  </a:lnTo>
                  <a:lnTo>
                    <a:pt x="24307" y="272008"/>
                  </a:lnTo>
                  <a:lnTo>
                    <a:pt x="42379" y="229932"/>
                  </a:lnTo>
                  <a:lnTo>
                    <a:pt x="64914" y="190403"/>
                  </a:lnTo>
                  <a:lnTo>
                    <a:pt x="91599" y="153726"/>
                  </a:lnTo>
                  <a:lnTo>
                    <a:pt x="122122" y="120212"/>
                  </a:lnTo>
                  <a:lnTo>
                    <a:pt x="156170" y="90166"/>
                  </a:lnTo>
                  <a:lnTo>
                    <a:pt x="193429" y="63898"/>
                  </a:lnTo>
                  <a:lnTo>
                    <a:pt x="233587" y="41716"/>
                  </a:lnTo>
                  <a:lnTo>
                    <a:pt x="276332" y="23927"/>
                  </a:lnTo>
                  <a:lnTo>
                    <a:pt x="321349" y="10839"/>
                  </a:lnTo>
                  <a:lnTo>
                    <a:pt x="368327" y="2761"/>
                  </a:lnTo>
                  <a:lnTo>
                    <a:pt x="416953" y="0"/>
                  </a:lnTo>
                  <a:lnTo>
                    <a:pt x="465579" y="2761"/>
                  </a:lnTo>
                  <a:lnTo>
                    <a:pt x="512557" y="10839"/>
                  </a:lnTo>
                  <a:lnTo>
                    <a:pt x="557574" y="23927"/>
                  </a:lnTo>
                  <a:lnTo>
                    <a:pt x="600319" y="41716"/>
                  </a:lnTo>
                  <a:lnTo>
                    <a:pt x="640477" y="63898"/>
                  </a:lnTo>
                  <a:lnTo>
                    <a:pt x="677736" y="90166"/>
                  </a:lnTo>
                  <a:lnTo>
                    <a:pt x="711784" y="120212"/>
                  </a:lnTo>
                  <a:lnTo>
                    <a:pt x="742307" y="153726"/>
                  </a:lnTo>
                  <a:lnTo>
                    <a:pt x="768992" y="190403"/>
                  </a:lnTo>
                  <a:lnTo>
                    <a:pt x="791527" y="229932"/>
                  </a:lnTo>
                  <a:lnTo>
                    <a:pt x="809599" y="272008"/>
                  </a:lnTo>
                  <a:lnTo>
                    <a:pt x="822894" y="316321"/>
                  </a:lnTo>
                  <a:lnTo>
                    <a:pt x="831101" y="362564"/>
                  </a:lnTo>
                  <a:lnTo>
                    <a:pt x="833907" y="410429"/>
                  </a:lnTo>
                  <a:lnTo>
                    <a:pt x="831101" y="458294"/>
                  </a:lnTo>
                  <a:lnTo>
                    <a:pt x="822894" y="504537"/>
                  </a:lnTo>
                  <a:lnTo>
                    <a:pt x="809599" y="548850"/>
                  </a:lnTo>
                  <a:lnTo>
                    <a:pt x="791527" y="590925"/>
                  </a:lnTo>
                  <a:lnTo>
                    <a:pt x="768992" y="630455"/>
                  </a:lnTo>
                  <a:lnTo>
                    <a:pt x="742307" y="667132"/>
                  </a:lnTo>
                  <a:lnTo>
                    <a:pt x="711784" y="700646"/>
                  </a:lnTo>
                  <a:lnTo>
                    <a:pt x="677736" y="730692"/>
                  </a:lnTo>
                  <a:lnTo>
                    <a:pt x="640477" y="756960"/>
                  </a:lnTo>
                  <a:lnTo>
                    <a:pt x="600319" y="779142"/>
                  </a:lnTo>
                  <a:lnTo>
                    <a:pt x="557574" y="796931"/>
                  </a:lnTo>
                  <a:lnTo>
                    <a:pt x="512557" y="810019"/>
                  </a:lnTo>
                  <a:lnTo>
                    <a:pt x="465579" y="818097"/>
                  </a:lnTo>
                  <a:lnTo>
                    <a:pt x="416953" y="820859"/>
                  </a:lnTo>
                  <a:lnTo>
                    <a:pt x="368327" y="818097"/>
                  </a:lnTo>
                  <a:lnTo>
                    <a:pt x="321349" y="810019"/>
                  </a:lnTo>
                  <a:lnTo>
                    <a:pt x="276332" y="796931"/>
                  </a:lnTo>
                  <a:lnTo>
                    <a:pt x="233587" y="779142"/>
                  </a:lnTo>
                  <a:lnTo>
                    <a:pt x="193429" y="756960"/>
                  </a:lnTo>
                  <a:lnTo>
                    <a:pt x="156170" y="730692"/>
                  </a:lnTo>
                  <a:lnTo>
                    <a:pt x="122122" y="700646"/>
                  </a:lnTo>
                  <a:lnTo>
                    <a:pt x="91599" y="667132"/>
                  </a:lnTo>
                  <a:lnTo>
                    <a:pt x="64914" y="630455"/>
                  </a:lnTo>
                  <a:lnTo>
                    <a:pt x="42379" y="590925"/>
                  </a:lnTo>
                  <a:lnTo>
                    <a:pt x="24307" y="548850"/>
                  </a:lnTo>
                  <a:lnTo>
                    <a:pt x="11012" y="504537"/>
                  </a:lnTo>
                  <a:lnTo>
                    <a:pt x="2805" y="458294"/>
                  </a:lnTo>
                  <a:lnTo>
                    <a:pt x="0" y="410429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3136819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2807207" y="4523232"/>
            <a:ext cx="939165" cy="927100"/>
            <a:chOff x="2807207" y="4523232"/>
            <a:chExt cx="939165" cy="927100"/>
          </a:xfrm>
        </p:grpSpPr>
        <p:pic>
          <p:nvPicPr>
            <p:cNvPr id="95" name="object 9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807207" y="4523232"/>
              <a:ext cx="938783" cy="926591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865119" y="4672584"/>
              <a:ext cx="740664" cy="725423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860361" y="4554043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4">
                  <a:moveTo>
                    <a:pt x="416953" y="0"/>
                  </a:moveTo>
                  <a:lnTo>
                    <a:pt x="368327" y="2761"/>
                  </a:lnTo>
                  <a:lnTo>
                    <a:pt x="321349" y="10839"/>
                  </a:lnTo>
                  <a:lnTo>
                    <a:pt x="276332" y="23927"/>
                  </a:lnTo>
                  <a:lnTo>
                    <a:pt x="233587" y="41716"/>
                  </a:lnTo>
                  <a:lnTo>
                    <a:pt x="193429" y="63898"/>
                  </a:lnTo>
                  <a:lnTo>
                    <a:pt x="156170" y="90166"/>
                  </a:lnTo>
                  <a:lnTo>
                    <a:pt x="122122" y="120211"/>
                  </a:lnTo>
                  <a:lnTo>
                    <a:pt x="91599" y="153726"/>
                  </a:lnTo>
                  <a:lnTo>
                    <a:pt x="64914" y="190402"/>
                  </a:lnTo>
                  <a:lnTo>
                    <a:pt x="42379" y="229932"/>
                  </a:lnTo>
                  <a:lnTo>
                    <a:pt x="24307" y="272007"/>
                  </a:lnTo>
                  <a:lnTo>
                    <a:pt x="11012" y="316320"/>
                  </a:lnTo>
                  <a:lnTo>
                    <a:pt x="2805" y="362563"/>
                  </a:lnTo>
                  <a:lnTo>
                    <a:pt x="0" y="410428"/>
                  </a:lnTo>
                  <a:lnTo>
                    <a:pt x="2805" y="458293"/>
                  </a:lnTo>
                  <a:lnTo>
                    <a:pt x="11012" y="504536"/>
                  </a:lnTo>
                  <a:lnTo>
                    <a:pt x="24307" y="548849"/>
                  </a:lnTo>
                  <a:lnTo>
                    <a:pt x="42379" y="590925"/>
                  </a:lnTo>
                  <a:lnTo>
                    <a:pt x="64914" y="630455"/>
                  </a:lnTo>
                  <a:lnTo>
                    <a:pt x="91599" y="667131"/>
                  </a:lnTo>
                  <a:lnTo>
                    <a:pt x="122122" y="700646"/>
                  </a:lnTo>
                  <a:lnTo>
                    <a:pt x="156170" y="730691"/>
                  </a:lnTo>
                  <a:lnTo>
                    <a:pt x="193429" y="756959"/>
                  </a:lnTo>
                  <a:lnTo>
                    <a:pt x="233587" y="779141"/>
                  </a:lnTo>
                  <a:lnTo>
                    <a:pt x="276332" y="796930"/>
                  </a:lnTo>
                  <a:lnTo>
                    <a:pt x="321349" y="810018"/>
                  </a:lnTo>
                  <a:lnTo>
                    <a:pt x="368327" y="818096"/>
                  </a:lnTo>
                  <a:lnTo>
                    <a:pt x="416953" y="820858"/>
                  </a:lnTo>
                  <a:lnTo>
                    <a:pt x="465579" y="818096"/>
                  </a:lnTo>
                  <a:lnTo>
                    <a:pt x="512557" y="810018"/>
                  </a:lnTo>
                  <a:lnTo>
                    <a:pt x="557574" y="796930"/>
                  </a:lnTo>
                  <a:lnTo>
                    <a:pt x="600318" y="779141"/>
                  </a:lnTo>
                  <a:lnTo>
                    <a:pt x="640476" y="756959"/>
                  </a:lnTo>
                  <a:lnTo>
                    <a:pt x="677736" y="730691"/>
                  </a:lnTo>
                  <a:lnTo>
                    <a:pt x="711783" y="700646"/>
                  </a:lnTo>
                  <a:lnTo>
                    <a:pt x="742306" y="667131"/>
                  </a:lnTo>
                  <a:lnTo>
                    <a:pt x="768991" y="630455"/>
                  </a:lnTo>
                  <a:lnTo>
                    <a:pt x="791526" y="590925"/>
                  </a:lnTo>
                  <a:lnTo>
                    <a:pt x="809598" y="548849"/>
                  </a:lnTo>
                  <a:lnTo>
                    <a:pt x="822894" y="504536"/>
                  </a:lnTo>
                  <a:lnTo>
                    <a:pt x="831100" y="458293"/>
                  </a:lnTo>
                  <a:lnTo>
                    <a:pt x="833906" y="410428"/>
                  </a:lnTo>
                  <a:lnTo>
                    <a:pt x="831100" y="362563"/>
                  </a:lnTo>
                  <a:lnTo>
                    <a:pt x="822894" y="316320"/>
                  </a:lnTo>
                  <a:lnTo>
                    <a:pt x="809598" y="272007"/>
                  </a:lnTo>
                  <a:lnTo>
                    <a:pt x="791526" y="229932"/>
                  </a:lnTo>
                  <a:lnTo>
                    <a:pt x="768991" y="190402"/>
                  </a:lnTo>
                  <a:lnTo>
                    <a:pt x="742306" y="153726"/>
                  </a:lnTo>
                  <a:lnTo>
                    <a:pt x="711783" y="120211"/>
                  </a:lnTo>
                  <a:lnTo>
                    <a:pt x="677736" y="90166"/>
                  </a:lnTo>
                  <a:lnTo>
                    <a:pt x="640476" y="63898"/>
                  </a:lnTo>
                  <a:lnTo>
                    <a:pt x="600318" y="41716"/>
                  </a:lnTo>
                  <a:lnTo>
                    <a:pt x="557574" y="23927"/>
                  </a:lnTo>
                  <a:lnTo>
                    <a:pt x="512557" y="10839"/>
                  </a:lnTo>
                  <a:lnTo>
                    <a:pt x="465579" y="2761"/>
                  </a:lnTo>
                  <a:lnTo>
                    <a:pt x="4169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860361" y="4554043"/>
              <a:ext cx="834390" cy="821055"/>
            </a:xfrm>
            <a:custGeom>
              <a:avLst/>
              <a:gdLst/>
              <a:ahLst/>
              <a:cxnLst/>
              <a:rect l="l" t="t" r="r" b="b"/>
              <a:pathLst>
                <a:path w="834389" h="821054">
                  <a:moveTo>
                    <a:pt x="0" y="410429"/>
                  </a:moveTo>
                  <a:lnTo>
                    <a:pt x="2805" y="362564"/>
                  </a:lnTo>
                  <a:lnTo>
                    <a:pt x="11012" y="316321"/>
                  </a:lnTo>
                  <a:lnTo>
                    <a:pt x="24307" y="272008"/>
                  </a:lnTo>
                  <a:lnTo>
                    <a:pt x="42379" y="229932"/>
                  </a:lnTo>
                  <a:lnTo>
                    <a:pt x="64914" y="190403"/>
                  </a:lnTo>
                  <a:lnTo>
                    <a:pt x="91599" y="153726"/>
                  </a:lnTo>
                  <a:lnTo>
                    <a:pt x="122122" y="120212"/>
                  </a:lnTo>
                  <a:lnTo>
                    <a:pt x="156170" y="90166"/>
                  </a:lnTo>
                  <a:lnTo>
                    <a:pt x="193429" y="63898"/>
                  </a:lnTo>
                  <a:lnTo>
                    <a:pt x="233587" y="41716"/>
                  </a:lnTo>
                  <a:lnTo>
                    <a:pt x="276332" y="23927"/>
                  </a:lnTo>
                  <a:lnTo>
                    <a:pt x="321349" y="10839"/>
                  </a:lnTo>
                  <a:lnTo>
                    <a:pt x="368327" y="2761"/>
                  </a:lnTo>
                  <a:lnTo>
                    <a:pt x="416953" y="0"/>
                  </a:lnTo>
                  <a:lnTo>
                    <a:pt x="465579" y="2761"/>
                  </a:lnTo>
                  <a:lnTo>
                    <a:pt x="512557" y="10839"/>
                  </a:lnTo>
                  <a:lnTo>
                    <a:pt x="557574" y="23927"/>
                  </a:lnTo>
                  <a:lnTo>
                    <a:pt x="600319" y="41716"/>
                  </a:lnTo>
                  <a:lnTo>
                    <a:pt x="640477" y="63898"/>
                  </a:lnTo>
                  <a:lnTo>
                    <a:pt x="677736" y="90166"/>
                  </a:lnTo>
                  <a:lnTo>
                    <a:pt x="711784" y="120212"/>
                  </a:lnTo>
                  <a:lnTo>
                    <a:pt x="742307" y="153726"/>
                  </a:lnTo>
                  <a:lnTo>
                    <a:pt x="768992" y="190403"/>
                  </a:lnTo>
                  <a:lnTo>
                    <a:pt x="791527" y="229932"/>
                  </a:lnTo>
                  <a:lnTo>
                    <a:pt x="809599" y="272008"/>
                  </a:lnTo>
                  <a:lnTo>
                    <a:pt x="822894" y="316321"/>
                  </a:lnTo>
                  <a:lnTo>
                    <a:pt x="831101" y="362564"/>
                  </a:lnTo>
                  <a:lnTo>
                    <a:pt x="833907" y="410429"/>
                  </a:lnTo>
                  <a:lnTo>
                    <a:pt x="831101" y="458294"/>
                  </a:lnTo>
                  <a:lnTo>
                    <a:pt x="822894" y="504537"/>
                  </a:lnTo>
                  <a:lnTo>
                    <a:pt x="809599" y="548850"/>
                  </a:lnTo>
                  <a:lnTo>
                    <a:pt x="791527" y="590925"/>
                  </a:lnTo>
                  <a:lnTo>
                    <a:pt x="768992" y="630455"/>
                  </a:lnTo>
                  <a:lnTo>
                    <a:pt x="742307" y="667132"/>
                  </a:lnTo>
                  <a:lnTo>
                    <a:pt x="711784" y="700646"/>
                  </a:lnTo>
                  <a:lnTo>
                    <a:pt x="677736" y="730692"/>
                  </a:lnTo>
                  <a:lnTo>
                    <a:pt x="640477" y="756960"/>
                  </a:lnTo>
                  <a:lnTo>
                    <a:pt x="600319" y="779142"/>
                  </a:lnTo>
                  <a:lnTo>
                    <a:pt x="557574" y="796931"/>
                  </a:lnTo>
                  <a:lnTo>
                    <a:pt x="512557" y="810019"/>
                  </a:lnTo>
                  <a:lnTo>
                    <a:pt x="465579" y="818097"/>
                  </a:lnTo>
                  <a:lnTo>
                    <a:pt x="416953" y="820859"/>
                  </a:lnTo>
                  <a:lnTo>
                    <a:pt x="368327" y="818097"/>
                  </a:lnTo>
                  <a:lnTo>
                    <a:pt x="321349" y="810019"/>
                  </a:lnTo>
                  <a:lnTo>
                    <a:pt x="276332" y="796931"/>
                  </a:lnTo>
                  <a:lnTo>
                    <a:pt x="233587" y="779142"/>
                  </a:lnTo>
                  <a:lnTo>
                    <a:pt x="193429" y="756960"/>
                  </a:lnTo>
                  <a:lnTo>
                    <a:pt x="156170" y="730692"/>
                  </a:lnTo>
                  <a:lnTo>
                    <a:pt x="122122" y="700646"/>
                  </a:lnTo>
                  <a:lnTo>
                    <a:pt x="91599" y="667132"/>
                  </a:lnTo>
                  <a:lnTo>
                    <a:pt x="64914" y="630455"/>
                  </a:lnTo>
                  <a:lnTo>
                    <a:pt x="42379" y="590925"/>
                  </a:lnTo>
                  <a:lnTo>
                    <a:pt x="24307" y="548850"/>
                  </a:lnTo>
                  <a:lnTo>
                    <a:pt x="11012" y="504537"/>
                  </a:lnTo>
                  <a:lnTo>
                    <a:pt x="2805" y="458294"/>
                  </a:lnTo>
                  <a:lnTo>
                    <a:pt x="0" y="410429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3077288" y="4757420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151632" y="1377696"/>
            <a:ext cx="6294120" cy="4142740"/>
            <a:chOff x="3151632" y="1377696"/>
            <a:chExt cx="6294120" cy="4142740"/>
          </a:xfrm>
        </p:grpSpPr>
        <p:pic>
          <p:nvPicPr>
            <p:cNvPr id="101" name="object 10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462528" y="1377696"/>
              <a:ext cx="2417064" cy="432815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499104" y="1395984"/>
              <a:ext cx="2343912" cy="356615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565394" y="1516343"/>
              <a:ext cx="2099310" cy="118110"/>
            </a:xfrm>
            <a:custGeom>
              <a:avLst/>
              <a:gdLst/>
              <a:ahLst/>
              <a:cxnLst/>
              <a:rect l="l" t="t" r="r" b="b"/>
              <a:pathLst>
                <a:path w="2099310" h="118110">
                  <a:moveTo>
                    <a:pt x="2077358" y="45834"/>
                  </a:moveTo>
                  <a:lnTo>
                    <a:pt x="2073882" y="45834"/>
                  </a:lnTo>
                  <a:lnTo>
                    <a:pt x="2074023" y="71233"/>
                  </a:lnTo>
                  <a:lnTo>
                    <a:pt x="2027057" y="71492"/>
                  </a:lnTo>
                  <a:lnTo>
                    <a:pt x="1985510" y="96037"/>
                  </a:lnTo>
                  <a:lnTo>
                    <a:pt x="1983506" y="103825"/>
                  </a:lnTo>
                  <a:lnTo>
                    <a:pt x="1990642" y="115902"/>
                  </a:lnTo>
                  <a:lnTo>
                    <a:pt x="1998430" y="117906"/>
                  </a:lnTo>
                  <a:lnTo>
                    <a:pt x="2099166" y="58394"/>
                  </a:lnTo>
                  <a:lnTo>
                    <a:pt x="2077358" y="45834"/>
                  </a:lnTo>
                  <a:close/>
                </a:path>
                <a:path w="2099310" h="118110">
                  <a:moveTo>
                    <a:pt x="2026916" y="46093"/>
                  </a:moveTo>
                  <a:lnTo>
                    <a:pt x="0" y="57299"/>
                  </a:lnTo>
                  <a:lnTo>
                    <a:pt x="139" y="82699"/>
                  </a:lnTo>
                  <a:lnTo>
                    <a:pt x="2027057" y="71492"/>
                  </a:lnTo>
                  <a:lnTo>
                    <a:pt x="2048757" y="58673"/>
                  </a:lnTo>
                  <a:lnTo>
                    <a:pt x="2026916" y="46093"/>
                  </a:lnTo>
                  <a:close/>
                </a:path>
                <a:path w="2099310" h="118110">
                  <a:moveTo>
                    <a:pt x="2048757" y="58673"/>
                  </a:moveTo>
                  <a:lnTo>
                    <a:pt x="2027057" y="71492"/>
                  </a:lnTo>
                  <a:lnTo>
                    <a:pt x="2074023" y="71233"/>
                  </a:lnTo>
                  <a:lnTo>
                    <a:pt x="2074013" y="69538"/>
                  </a:lnTo>
                  <a:lnTo>
                    <a:pt x="2067623" y="69538"/>
                  </a:lnTo>
                  <a:lnTo>
                    <a:pt x="2048757" y="58673"/>
                  </a:lnTo>
                  <a:close/>
                </a:path>
                <a:path w="2099310" h="118110">
                  <a:moveTo>
                    <a:pt x="2067501" y="47599"/>
                  </a:moveTo>
                  <a:lnTo>
                    <a:pt x="2048757" y="58673"/>
                  </a:lnTo>
                  <a:lnTo>
                    <a:pt x="2067623" y="69538"/>
                  </a:lnTo>
                  <a:lnTo>
                    <a:pt x="2067501" y="47599"/>
                  </a:lnTo>
                  <a:close/>
                </a:path>
                <a:path w="2099310" h="118110">
                  <a:moveTo>
                    <a:pt x="2073891" y="47599"/>
                  </a:moveTo>
                  <a:lnTo>
                    <a:pt x="2067501" y="47599"/>
                  </a:lnTo>
                  <a:lnTo>
                    <a:pt x="2067623" y="69538"/>
                  </a:lnTo>
                  <a:lnTo>
                    <a:pt x="2074013" y="69538"/>
                  </a:lnTo>
                  <a:lnTo>
                    <a:pt x="2073891" y="47599"/>
                  </a:lnTo>
                  <a:close/>
                </a:path>
                <a:path w="2099310" h="118110">
                  <a:moveTo>
                    <a:pt x="2073882" y="45834"/>
                  </a:moveTo>
                  <a:lnTo>
                    <a:pt x="2026916" y="46093"/>
                  </a:lnTo>
                  <a:lnTo>
                    <a:pt x="2048757" y="58673"/>
                  </a:lnTo>
                  <a:lnTo>
                    <a:pt x="2067501" y="47599"/>
                  </a:lnTo>
                  <a:lnTo>
                    <a:pt x="2073891" y="47599"/>
                  </a:lnTo>
                  <a:lnTo>
                    <a:pt x="2073882" y="45834"/>
                  </a:lnTo>
                  <a:close/>
                </a:path>
                <a:path w="2099310" h="118110">
                  <a:moveTo>
                    <a:pt x="1997777" y="0"/>
                  </a:moveTo>
                  <a:lnTo>
                    <a:pt x="1990012" y="2089"/>
                  </a:lnTo>
                  <a:lnTo>
                    <a:pt x="1983011" y="14245"/>
                  </a:lnTo>
                  <a:lnTo>
                    <a:pt x="1985101" y="22010"/>
                  </a:lnTo>
                  <a:lnTo>
                    <a:pt x="2026916" y="46093"/>
                  </a:lnTo>
                  <a:lnTo>
                    <a:pt x="2077358" y="45834"/>
                  </a:lnTo>
                  <a:lnTo>
                    <a:pt x="199777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84448" y="1789176"/>
              <a:ext cx="2420112" cy="95707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621024" y="1807464"/>
              <a:ext cx="2346960" cy="880872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3686884" y="1871339"/>
              <a:ext cx="2103120" cy="665480"/>
            </a:xfrm>
            <a:custGeom>
              <a:avLst/>
              <a:gdLst/>
              <a:ahLst/>
              <a:cxnLst/>
              <a:rect l="l" t="t" r="r" b="b"/>
              <a:pathLst>
                <a:path w="2103120" h="665480">
                  <a:moveTo>
                    <a:pt x="2029918" y="629213"/>
                  </a:moveTo>
                  <a:lnTo>
                    <a:pt x="1983030" y="640612"/>
                  </a:lnTo>
                  <a:lnTo>
                    <a:pt x="1978847" y="647480"/>
                  </a:lnTo>
                  <a:lnTo>
                    <a:pt x="1982161" y="661111"/>
                  </a:lnTo>
                  <a:lnTo>
                    <a:pt x="1989029" y="665293"/>
                  </a:lnTo>
                  <a:lnTo>
                    <a:pt x="2082258" y="642628"/>
                  </a:lnTo>
                  <a:lnTo>
                    <a:pt x="2074939" y="642628"/>
                  </a:lnTo>
                  <a:lnTo>
                    <a:pt x="2029918" y="629213"/>
                  </a:lnTo>
                  <a:close/>
                </a:path>
                <a:path w="2103120" h="665480">
                  <a:moveTo>
                    <a:pt x="2054411" y="623259"/>
                  </a:moveTo>
                  <a:lnTo>
                    <a:pt x="2029918" y="629213"/>
                  </a:lnTo>
                  <a:lnTo>
                    <a:pt x="2074939" y="642628"/>
                  </a:lnTo>
                  <a:lnTo>
                    <a:pt x="2075978" y="639142"/>
                  </a:lnTo>
                  <a:lnTo>
                    <a:pt x="2069301" y="639142"/>
                  </a:lnTo>
                  <a:lnTo>
                    <a:pt x="2054411" y="623259"/>
                  </a:lnTo>
                  <a:close/>
                </a:path>
                <a:path w="2103120" h="665480">
                  <a:moveTo>
                    <a:pt x="2014664" y="552034"/>
                  </a:moveTo>
                  <a:lnTo>
                    <a:pt x="2004429" y="561629"/>
                  </a:lnTo>
                  <a:lnTo>
                    <a:pt x="2004170" y="569666"/>
                  </a:lnTo>
                  <a:lnTo>
                    <a:pt x="2037172" y="604870"/>
                  </a:lnTo>
                  <a:lnTo>
                    <a:pt x="2082192" y="618285"/>
                  </a:lnTo>
                  <a:lnTo>
                    <a:pt x="2074939" y="642628"/>
                  </a:lnTo>
                  <a:lnTo>
                    <a:pt x="2082258" y="642628"/>
                  </a:lnTo>
                  <a:lnTo>
                    <a:pt x="2102721" y="637654"/>
                  </a:lnTo>
                  <a:lnTo>
                    <a:pt x="2022701" y="552295"/>
                  </a:lnTo>
                  <a:lnTo>
                    <a:pt x="2014664" y="552034"/>
                  </a:lnTo>
                  <a:close/>
                </a:path>
                <a:path w="2103120" h="665480">
                  <a:moveTo>
                    <a:pt x="2075566" y="618116"/>
                  </a:moveTo>
                  <a:lnTo>
                    <a:pt x="2054411" y="623259"/>
                  </a:lnTo>
                  <a:lnTo>
                    <a:pt x="2069301" y="639142"/>
                  </a:lnTo>
                  <a:lnTo>
                    <a:pt x="2075566" y="618116"/>
                  </a:lnTo>
                  <a:close/>
                </a:path>
                <a:path w="2103120" h="665480">
                  <a:moveTo>
                    <a:pt x="2081626" y="618116"/>
                  </a:moveTo>
                  <a:lnTo>
                    <a:pt x="2075566" y="618116"/>
                  </a:lnTo>
                  <a:lnTo>
                    <a:pt x="2069301" y="639142"/>
                  </a:lnTo>
                  <a:lnTo>
                    <a:pt x="2075978" y="639142"/>
                  </a:lnTo>
                  <a:lnTo>
                    <a:pt x="2082192" y="618285"/>
                  </a:lnTo>
                  <a:lnTo>
                    <a:pt x="2081626" y="618116"/>
                  </a:lnTo>
                  <a:close/>
                </a:path>
                <a:path w="2103120" h="665480">
                  <a:moveTo>
                    <a:pt x="7252" y="0"/>
                  </a:moveTo>
                  <a:lnTo>
                    <a:pt x="0" y="24342"/>
                  </a:lnTo>
                  <a:lnTo>
                    <a:pt x="2029918" y="629213"/>
                  </a:lnTo>
                  <a:lnTo>
                    <a:pt x="2054411" y="623259"/>
                  </a:lnTo>
                  <a:lnTo>
                    <a:pt x="2037172" y="604870"/>
                  </a:lnTo>
                  <a:lnTo>
                    <a:pt x="7252" y="0"/>
                  </a:lnTo>
                  <a:close/>
                </a:path>
                <a:path w="2103120" h="665480">
                  <a:moveTo>
                    <a:pt x="2037172" y="604870"/>
                  </a:moveTo>
                  <a:lnTo>
                    <a:pt x="2054411" y="623259"/>
                  </a:lnTo>
                  <a:lnTo>
                    <a:pt x="2075566" y="618116"/>
                  </a:lnTo>
                  <a:lnTo>
                    <a:pt x="2081626" y="618116"/>
                  </a:lnTo>
                  <a:lnTo>
                    <a:pt x="2037172" y="60487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456432" y="2087880"/>
              <a:ext cx="2548128" cy="1889760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493008" y="2106168"/>
              <a:ext cx="2474976" cy="1813560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558171" y="2170281"/>
              <a:ext cx="2232025" cy="1570355"/>
            </a:xfrm>
            <a:custGeom>
              <a:avLst/>
              <a:gdLst/>
              <a:ahLst/>
              <a:cxnLst/>
              <a:rect l="l" t="t" r="r" b="b"/>
              <a:pathLst>
                <a:path w="2232025" h="1570354">
                  <a:moveTo>
                    <a:pt x="2116950" y="1535069"/>
                  </a:moveTo>
                  <a:lnTo>
                    <a:pt x="2110809" y="1540261"/>
                  </a:lnTo>
                  <a:lnTo>
                    <a:pt x="2109638" y="1554239"/>
                  </a:lnTo>
                  <a:lnTo>
                    <a:pt x="2114831" y="1560380"/>
                  </a:lnTo>
                  <a:lnTo>
                    <a:pt x="2231426" y="1570139"/>
                  </a:lnTo>
                  <a:lnTo>
                    <a:pt x="2229547" y="1566053"/>
                  </a:lnTo>
                  <a:lnTo>
                    <a:pt x="2203481" y="1566053"/>
                  </a:lnTo>
                  <a:lnTo>
                    <a:pt x="2165038" y="1539094"/>
                  </a:lnTo>
                  <a:lnTo>
                    <a:pt x="2116950" y="1535069"/>
                  </a:lnTo>
                  <a:close/>
                </a:path>
                <a:path w="2232025" h="1570354">
                  <a:moveTo>
                    <a:pt x="2165038" y="1539094"/>
                  </a:moveTo>
                  <a:lnTo>
                    <a:pt x="2203481" y="1566053"/>
                  </a:lnTo>
                  <a:lnTo>
                    <a:pt x="2207043" y="1560974"/>
                  </a:lnTo>
                  <a:lnTo>
                    <a:pt x="2199252" y="1560974"/>
                  </a:lnTo>
                  <a:lnTo>
                    <a:pt x="2190154" y="1541196"/>
                  </a:lnTo>
                  <a:lnTo>
                    <a:pt x="2165038" y="1539094"/>
                  </a:lnTo>
                  <a:close/>
                </a:path>
                <a:path w="2232025" h="1570354">
                  <a:moveTo>
                    <a:pt x="2174988" y="1461054"/>
                  </a:moveTo>
                  <a:lnTo>
                    <a:pt x="2162243" y="1466917"/>
                  </a:lnTo>
                  <a:lnTo>
                    <a:pt x="2159454" y="1474458"/>
                  </a:lnTo>
                  <a:lnTo>
                    <a:pt x="2179621" y="1518298"/>
                  </a:lnTo>
                  <a:lnTo>
                    <a:pt x="2218065" y="1545258"/>
                  </a:lnTo>
                  <a:lnTo>
                    <a:pt x="2203481" y="1566053"/>
                  </a:lnTo>
                  <a:lnTo>
                    <a:pt x="2229547" y="1566053"/>
                  </a:lnTo>
                  <a:lnTo>
                    <a:pt x="2182529" y="1463843"/>
                  </a:lnTo>
                  <a:lnTo>
                    <a:pt x="2174988" y="1461054"/>
                  </a:lnTo>
                  <a:close/>
                </a:path>
                <a:path w="2232025" h="1570354">
                  <a:moveTo>
                    <a:pt x="2190154" y="1541196"/>
                  </a:moveTo>
                  <a:lnTo>
                    <a:pt x="2199252" y="1560974"/>
                  </a:lnTo>
                  <a:lnTo>
                    <a:pt x="2211849" y="1543011"/>
                  </a:lnTo>
                  <a:lnTo>
                    <a:pt x="2190154" y="1541196"/>
                  </a:lnTo>
                  <a:close/>
                </a:path>
                <a:path w="2232025" h="1570354">
                  <a:moveTo>
                    <a:pt x="2179621" y="1518298"/>
                  </a:moveTo>
                  <a:lnTo>
                    <a:pt x="2190154" y="1541196"/>
                  </a:lnTo>
                  <a:lnTo>
                    <a:pt x="2211849" y="1543011"/>
                  </a:lnTo>
                  <a:lnTo>
                    <a:pt x="2199252" y="1560974"/>
                  </a:lnTo>
                  <a:lnTo>
                    <a:pt x="2207043" y="1560974"/>
                  </a:lnTo>
                  <a:lnTo>
                    <a:pt x="2218065" y="1545258"/>
                  </a:lnTo>
                  <a:lnTo>
                    <a:pt x="2179621" y="1518298"/>
                  </a:lnTo>
                  <a:close/>
                </a:path>
                <a:path w="2232025" h="1570354">
                  <a:moveTo>
                    <a:pt x="14583" y="0"/>
                  </a:moveTo>
                  <a:lnTo>
                    <a:pt x="0" y="20794"/>
                  </a:lnTo>
                  <a:lnTo>
                    <a:pt x="2165038" y="1539094"/>
                  </a:lnTo>
                  <a:lnTo>
                    <a:pt x="2190154" y="1541196"/>
                  </a:lnTo>
                  <a:lnTo>
                    <a:pt x="2179621" y="1518298"/>
                  </a:lnTo>
                  <a:lnTo>
                    <a:pt x="1458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151632" y="2209800"/>
              <a:ext cx="3154680" cy="288950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191256" y="2228088"/>
              <a:ext cx="3078480" cy="281330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3255050" y="2294354"/>
              <a:ext cx="2836545" cy="2569210"/>
            </a:xfrm>
            <a:custGeom>
              <a:avLst/>
              <a:gdLst/>
              <a:ahLst/>
              <a:cxnLst/>
              <a:rect l="l" t="t" r="r" b="b"/>
              <a:pathLst>
                <a:path w="2836545" h="2569210">
                  <a:moveTo>
                    <a:pt x="2727172" y="2519730"/>
                  </a:moveTo>
                  <a:lnTo>
                    <a:pt x="2720436" y="2524123"/>
                  </a:lnTo>
                  <a:lnTo>
                    <a:pt x="2717547" y="2537851"/>
                  </a:lnTo>
                  <a:lnTo>
                    <a:pt x="2721940" y="2544585"/>
                  </a:lnTo>
                  <a:lnTo>
                    <a:pt x="2836433" y="2568689"/>
                  </a:lnTo>
                  <a:lnTo>
                    <a:pt x="2834068" y="2561235"/>
                  </a:lnTo>
                  <a:lnTo>
                    <a:pt x="2809269" y="2561235"/>
                  </a:lnTo>
                  <a:lnTo>
                    <a:pt x="2774392" y="2529671"/>
                  </a:lnTo>
                  <a:lnTo>
                    <a:pt x="2727172" y="2519730"/>
                  </a:lnTo>
                  <a:close/>
                </a:path>
                <a:path w="2836545" h="2569210">
                  <a:moveTo>
                    <a:pt x="2774392" y="2529671"/>
                  </a:moveTo>
                  <a:lnTo>
                    <a:pt x="2809269" y="2561235"/>
                  </a:lnTo>
                  <a:lnTo>
                    <a:pt x="2814353" y="2555617"/>
                  </a:lnTo>
                  <a:lnTo>
                    <a:pt x="2805639" y="2555617"/>
                  </a:lnTo>
                  <a:lnTo>
                    <a:pt x="2799056" y="2534864"/>
                  </a:lnTo>
                  <a:lnTo>
                    <a:pt x="2774392" y="2529671"/>
                  </a:lnTo>
                  <a:close/>
                </a:path>
                <a:path w="2836545" h="2569210">
                  <a:moveTo>
                    <a:pt x="2793918" y="2453462"/>
                  </a:moveTo>
                  <a:lnTo>
                    <a:pt x="2780546" y="2457704"/>
                  </a:lnTo>
                  <a:lnTo>
                    <a:pt x="2776846" y="2464842"/>
                  </a:lnTo>
                  <a:lnTo>
                    <a:pt x="2791436" y="2510839"/>
                  </a:lnTo>
                  <a:lnTo>
                    <a:pt x="2826312" y="2542402"/>
                  </a:lnTo>
                  <a:lnTo>
                    <a:pt x="2809269" y="2561235"/>
                  </a:lnTo>
                  <a:lnTo>
                    <a:pt x="2834068" y="2561235"/>
                  </a:lnTo>
                  <a:lnTo>
                    <a:pt x="2801057" y="2457162"/>
                  </a:lnTo>
                  <a:lnTo>
                    <a:pt x="2793918" y="2453462"/>
                  </a:lnTo>
                  <a:close/>
                </a:path>
                <a:path w="2836545" h="2569210">
                  <a:moveTo>
                    <a:pt x="2799056" y="2534864"/>
                  </a:moveTo>
                  <a:lnTo>
                    <a:pt x="2805639" y="2555617"/>
                  </a:lnTo>
                  <a:lnTo>
                    <a:pt x="2820361" y="2539349"/>
                  </a:lnTo>
                  <a:lnTo>
                    <a:pt x="2799056" y="2534864"/>
                  </a:lnTo>
                  <a:close/>
                </a:path>
                <a:path w="2836545" h="2569210">
                  <a:moveTo>
                    <a:pt x="2791436" y="2510839"/>
                  </a:moveTo>
                  <a:lnTo>
                    <a:pt x="2799056" y="2534864"/>
                  </a:lnTo>
                  <a:lnTo>
                    <a:pt x="2820361" y="2539349"/>
                  </a:lnTo>
                  <a:lnTo>
                    <a:pt x="2805639" y="2555617"/>
                  </a:lnTo>
                  <a:lnTo>
                    <a:pt x="2814353" y="2555617"/>
                  </a:lnTo>
                  <a:lnTo>
                    <a:pt x="2826312" y="2542402"/>
                  </a:lnTo>
                  <a:lnTo>
                    <a:pt x="2791436" y="2510839"/>
                  </a:lnTo>
                  <a:close/>
                </a:path>
                <a:path w="2836545" h="2569210">
                  <a:moveTo>
                    <a:pt x="17044" y="0"/>
                  </a:moveTo>
                  <a:lnTo>
                    <a:pt x="0" y="18832"/>
                  </a:lnTo>
                  <a:lnTo>
                    <a:pt x="2774392" y="2529671"/>
                  </a:lnTo>
                  <a:lnTo>
                    <a:pt x="2799056" y="2534864"/>
                  </a:lnTo>
                  <a:lnTo>
                    <a:pt x="2791436" y="2510839"/>
                  </a:lnTo>
                  <a:lnTo>
                    <a:pt x="1704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456432" y="1676400"/>
              <a:ext cx="2548128" cy="159105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493008" y="1694688"/>
              <a:ext cx="2474976" cy="1511808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3559204" y="1870396"/>
              <a:ext cx="2230755" cy="1272540"/>
            </a:xfrm>
            <a:custGeom>
              <a:avLst/>
              <a:gdLst/>
              <a:ahLst/>
              <a:cxnLst/>
              <a:rect l="l" t="t" r="r" b="b"/>
              <a:pathLst>
                <a:path w="2230754" h="1272539">
                  <a:moveTo>
                    <a:pt x="2161333" y="26008"/>
                  </a:moveTo>
                  <a:lnTo>
                    <a:pt x="0" y="1250386"/>
                  </a:lnTo>
                  <a:lnTo>
                    <a:pt x="12519" y="1272486"/>
                  </a:lnTo>
                  <a:lnTo>
                    <a:pt x="2173852" y="48108"/>
                  </a:lnTo>
                  <a:lnTo>
                    <a:pt x="2186535" y="26327"/>
                  </a:lnTo>
                  <a:lnTo>
                    <a:pt x="2161333" y="26008"/>
                  </a:lnTo>
                  <a:close/>
                </a:path>
                <a:path w="2230754" h="1272539">
                  <a:moveTo>
                    <a:pt x="2229600" y="2848"/>
                  </a:moveTo>
                  <a:lnTo>
                    <a:pt x="2202216" y="2848"/>
                  </a:lnTo>
                  <a:lnTo>
                    <a:pt x="2214735" y="24949"/>
                  </a:lnTo>
                  <a:lnTo>
                    <a:pt x="2173852" y="48108"/>
                  </a:lnTo>
                  <a:lnTo>
                    <a:pt x="2149570" y="89809"/>
                  </a:lnTo>
                  <a:lnTo>
                    <a:pt x="2151623" y="97584"/>
                  </a:lnTo>
                  <a:lnTo>
                    <a:pt x="2163745" y="104642"/>
                  </a:lnTo>
                  <a:lnTo>
                    <a:pt x="2171520" y="102590"/>
                  </a:lnTo>
                  <a:lnTo>
                    <a:pt x="2229600" y="2848"/>
                  </a:lnTo>
                  <a:close/>
                </a:path>
                <a:path w="2230754" h="1272539">
                  <a:moveTo>
                    <a:pt x="2186535" y="26327"/>
                  </a:moveTo>
                  <a:lnTo>
                    <a:pt x="2173852" y="48108"/>
                  </a:lnTo>
                  <a:lnTo>
                    <a:pt x="2211816" y="26602"/>
                  </a:lnTo>
                  <a:lnTo>
                    <a:pt x="2208305" y="26602"/>
                  </a:lnTo>
                  <a:lnTo>
                    <a:pt x="2186535" y="26327"/>
                  </a:lnTo>
                  <a:close/>
                </a:path>
                <a:path w="2230754" h="1272539">
                  <a:moveTo>
                    <a:pt x="2197491" y="7513"/>
                  </a:moveTo>
                  <a:lnTo>
                    <a:pt x="2186535" y="26327"/>
                  </a:lnTo>
                  <a:lnTo>
                    <a:pt x="2208305" y="26602"/>
                  </a:lnTo>
                  <a:lnTo>
                    <a:pt x="2197491" y="7513"/>
                  </a:lnTo>
                  <a:close/>
                </a:path>
                <a:path w="2230754" h="1272539">
                  <a:moveTo>
                    <a:pt x="2204859" y="7513"/>
                  </a:moveTo>
                  <a:lnTo>
                    <a:pt x="2197491" y="7513"/>
                  </a:lnTo>
                  <a:lnTo>
                    <a:pt x="2208305" y="26602"/>
                  </a:lnTo>
                  <a:lnTo>
                    <a:pt x="2211816" y="26602"/>
                  </a:lnTo>
                  <a:lnTo>
                    <a:pt x="2214735" y="24949"/>
                  </a:lnTo>
                  <a:lnTo>
                    <a:pt x="2204859" y="7513"/>
                  </a:lnTo>
                  <a:close/>
                </a:path>
                <a:path w="2230754" h="1272539">
                  <a:moveTo>
                    <a:pt x="2202216" y="2848"/>
                  </a:moveTo>
                  <a:lnTo>
                    <a:pt x="2161333" y="26008"/>
                  </a:lnTo>
                  <a:lnTo>
                    <a:pt x="2186535" y="26327"/>
                  </a:lnTo>
                  <a:lnTo>
                    <a:pt x="2197491" y="7513"/>
                  </a:lnTo>
                  <a:lnTo>
                    <a:pt x="2204859" y="7513"/>
                  </a:lnTo>
                  <a:lnTo>
                    <a:pt x="2202216" y="2848"/>
                  </a:lnTo>
                  <a:close/>
                </a:path>
                <a:path w="2230754" h="1272539">
                  <a:moveTo>
                    <a:pt x="2113403" y="0"/>
                  </a:moveTo>
                  <a:lnTo>
                    <a:pt x="2107646" y="5613"/>
                  </a:lnTo>
                  <a:lnTo>
                    <a:pt x="2107468" y="19640"/>
                  </a:lnTo>
                  <a:lnTo>
                    <a:pt x="2113081" y="25398"/>
                  </a:lnTo>
                  <a:lnTo>
                    <a:pt x="2161333" y="26008"/>
                  </a:lnTo>
                  <a:lnTo>
                    <a:pt x="2202216" y="2848"/>
                  </a:lnTo>
                  <a:lnTo>
                    <a:pt x="2229600" y="2848"/>
                  </a:lnTo>
                  <a:lnTo>
                    <a:pt x="2230396" y="1480"/>
                  </a:lnTo>
                  <a:lnTo>
                    <a:pt x="211340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575304" y="2609088"/>
              <a:ext cx="2304288" cy="95707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11880" y="2627376"/>
              <a:ext cx="2231136" cy="880872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686690" y="2780317"/>
              <a:ext cx="1978025" cy="661035"/>
            </a:xfrm>
            <a:custGeom>
              <a:avLst/>
              <a:gdLst/>
              <a:ahLst/>
              <a:cxnLst/>
              <a:rect l="l" t="t" r="r" b="b"/>
              <a:pathLst>
                <a:path w="1978025" h="661035">
                  <a:moveTo>
                    <a:pt x="1905210" y="35419"/>
                  </a:moveTo>
                  <a:lnTo>
                    <a:pt x="0" y="636572"/>
                  </a:lnTo>
                  <a:lnTo>
                    <a:pt x="7642" y="660794"/>
                  </a:lnTo>
                  <a:lnTo>
                    <a:pt x="1912852" y="59642"/>
                  </a:lnTo>
                  <a:lnTo>
                    <a:pt x="1929793" y="40979"/>
                  </a:lnTo>
                  <a:lnTo>
                    <a:pt x="1905210" y="35419"/>
                  </a:lnTo>
                  <a:close/>
                </a:path>
                <a:path w="1978025" h="661035">
                  <a:moveTo>
                    <a:pt x="1957838" y="21281"/>
                  </a:moveTo>
                  <a:lnTo>
                    <a:pt x="1950018" y="21281"/>
                  </a:lnTo>
                  <a:lnTo>
                    <a:pt x="1957661" y="45504"/>
                  </a:lnTo>
                  <a:lnTo>
                    <a:pt x="1912852" y="59642"/>
                  </a:lnTo>
                  <a:lnTo>
                    <a:pt x="1880419" y="95371"/>
                  </a:lnTo>
                  <a:lnTo>
                    <a:pt x="1880807" y="103403"/>
                  </a:lnTo>
                  <a:lnTo>
                    <a:pt x="1891195" y="112831"/>
                  </a:lnTo>
                  <a:lnTo>
                    <a:pt x="1899226" y="112444"/>
                  </a:lnTo>
                  <a:lnTo>
                    <a:pt x="1977867" y="25811"/>
                  </a:lnTo>
                  <a:lnTo>
                    <a:pt x="1957838" y="21281"/>
                  </a:lnTo>
                  <a:close/>
                </a:path>
                <a:path w="1978025" h="661035">
                  <a:moveTo>
                    <a:pt x="1929793" y="40979"/>
                  </a:moveTo>
                  <a:lnTo>
                    <a:pt x="1912852" y="59642"/>
                  </a:lnTo>
                  <a:lnTo>
                    <a:pt x="1956780" y="45782"/>
                  </a:lnTo>
                  <a:lnTo>
                    <a:pt x="1951028" y="45782"/>
                  </a:lnTo>
                  <a:lnTo>
                    <a:pt x="1929793" y="40979"/>
                  </a:lnTo>
                  <a:close/>
                </a:path>
                <a:path w="1978025" h="661035">
                  <a:moveTo>
                    <a:pt x="1944427" y="24858"/>
                  </a:moveTo>
                  <a:lnTo>
                    <a:pt x="1929793" y="40979"/>
                  </a:lnTo>
                  <a:lnTo>
                    <a:pt x="1951028" y="45782"/>
                  </a:lnTo>
                  <a:lnTo>
                    <a:pt x="1944427" y="24858"/>
                  </a:lnTo>
                  <a:close/>
                </a:path>
                <a:path w="1978025" h="661035">
                  <a:moveTo>
                    <a:pt x="1951147" y="24858"/>
                  </a:moveTo>
                  <a:lnTo>
                    <a:pt x="1944427" y="24858"/>
                  </a:lnTo>
                  <a:lnTo>
                    <a:pt x="1951028" y="45782"/>
                  </a:lnTo>
                  <a:lnTo>
                    <a:pt x="1956780" y="45782"/>
                  </a:lnTo>
                  <a:lnTo>
                    <a:pt x="1957661" y="45504"/>
                  </a:lnTo>
                  <a:lnTo>
                    <a:pt x="1951147" y="24858"/>
                  </a:lnTo>
                  <a:close/>
                </a:path>
                <a:path w="1978025" h="661035">
                  <a:moveTo>
                    <a:pt x="1950018" y="21281"/>
                  </a:moveTo>
                  <a:lnTo>
                    <a:pt x="1905210" y="35419"/>
                  </a:lnTo>
                  <a:lnTo>
                    <a:pt x="1929793" y="40979"/>
                  </a:lnTo>
                  <a:lnTo>
                    <a:pt x="1944427" y="24858"/>
                  </a:lnTo>
                  <a:lnTo>
                    <a:pt x="1951147" y="24858"/>
                  </a:lnTo>
                  <a:lnTo>
                    <a:pt x="1950018" y="21281"/>
                  </a:lnTo>
                  <a:close/>
                </a:path>
                <a:path w="1978025" h="661035">
                  <a:moveTo>
                    <a:pt x="1863747" y="0"/>
                  </a:moveTo>
                  <a:lnTo>
                    <a:pt x="1856947" y="4291"/>
                  </a:lnTo>
                  <a:lnTo>
                    <a:pt x="1853852" y="17974"/>
                  </a:lnTo>
                  <a:lnTo>
                    <a:pt x="1858144" y="24775"/>
                  </a:lnTo>
                  <a:lnTo>
                    <a:pt x="1905210" y="35419"/>
                  </a:lnTo>
                  <a:lnTo>
                    <a:pt x="1950018" y="21281"/>
                  </a:lnTo>
                  <a:lnTo>
                    <a:pt x="1957838" y="21281"/>
                  </a:lnTo>
                  <a:lnTo>
                    <a:pt x="186374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9" name="object 11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575304" y="3334512"/>
              <a:ext cx="2304288" cy="938783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611880" y="3352800"/>
              <a:ext cx="2231136" cy="862583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3686770" y="3416865"/>
              <a:ext cx="1978025" cy="647700"/>
            </a:xfrm>
            <a:custGeom>
              <a:avLst/>
              <a:gdLst/>
              <a:ahLst/>
              <a:cxnLst/>
              <a:rect l="l" t="t" r="r" b="b"/>
              <a:pathLst>
                <a:path w="1978025" h="647700">
                  <a:moveTo>
                    <a:pt x="1905067" y="611579"/>
                  </a:moveTo>
                  <a:lnTo>
                    <a:pt x="1858073" y="622534"/>
                  </a:lnTo>
                  <a:lnTo>
                    <a:pt x="1853826" y="629363"/>
                  </a:lnTo>
                  <a:lnTo>
                    <a:pt x="1857011" y="643025"/>
                  </a:lnTo>
                  <a:lnTo>
                    <a:pt x="1863840" y="647272"/>
                  </a:lnTo>
                  <a:lnTo>
                    <a:pt x="1957586" y="625417"/>
                  </a:lnTo>
                  <a:lnTo>
                    <a:pt x="1949955" y="625417"/>
                  </a:lnTo>
                  <a:lnTo>
                    <a:pt x="1905067" y="611579"/>
                  </a:lnTo>
                  <a:close/>
                </a:path>
                <a:path w="1978025" h="647700">
                  <a:moveTo>
                    <a:pt x="1929615" y="605857"/>
                  </a:moveTo>
                  <a:lnTo>
                    <a:pt x="1905067" y="611579"/>
                  </a:lnTo>
                  <a:lnTo>
                    <a:pt x="1949955" y="625417"/>
                  </a:lnTo>
                  <a:lnTo>
                    <a:pt x="1951045" y="621880"/>
                  </a:lnTo>
                  <a:lnTo>
                    <a:pt x="1944354" y="621880"/>
                  </a:lnTo>
                  <a:lnTo>
                    <a:pt x="1929615" y="605857"/>
                  </a:lnTo>
                  <a:close/>
                </a:path>
                <a:path w="1978025" h="647700">
                  <a:moveTo>
                    <a:pt x="1890542" y="534261"/>
                  </a:moveTo>
                  <a:lnTo>
                    <a:pt x="1880218" y="543758"/>
                  </a:lnTo>
                  <a:lnTo>
                    <a:pt x="1879883" y="551792"/>
                  </a:lnTo>
                  <a:lnTo>
                    <a:pt x="1912551" y="587306"/>
                  </a:lnTo>
                  <a:lnTo>
                    <a:pt x="1957438" y="601144"/>
                  </a:lnTo>
                  <a:lnTo>
                    <a:pt x="1949955" y="625417"/>
                  </a:lnTo>
                  <a:lnTo>
                    <a:pt x="1957586" y="625417"/>
                  </a:lnTo>
                  <a:lnTo>
                    <a:pt x="1977787" y="620708"/>
                  </a:lnTo>
                  <a:lnTo>
                    <a:pt x="1898576" y="534596"/>
                  </a:lnTo>
                  <a:lnTo>
                    <a:pt x="1890542" y="534261"/>
                  </a:lnTo>
                  <a:close/>
                </a:path>
                <a:path w="1978025" h="647700">
                  <a:moveTo>
                    <a:pt x="1950817" y="600914"/>
                  </a:moveTo>
                  <a:lnTo>
                    <a:pt x="1929615" y="605857"/>
                  </a:lnTo>
                  <a:lnTo>
                    <a:pt x="1944354" y="621880"/>
                  </a:lnTo>
                  <a:lnTo>
                    <a:pt x="1950817" y="600914"/>
                  </a:lnTo>
                  <a:close/>
                </a:path>
                <a:path w="1978025" h="647700">
                  <a:moveTo>
                    <a:pt x="1956692" y="600914"/>
                  </a:moveTo>
                  <a:lnTo>
                    <a:pt x="1950817" y="600914"/>
                  </a:lnTo>
                  <a:lnTo>
                    <a:pt x="1944354" y="621880"/>
                  </a:lnTo>
                  <a:lnTo>
                    <a:pt x="1951045" y="621880"/>
                  </a:lnTo>
                  <a:lnTo>
                    <a:pt x="1957438" y="601144"/>
                  </a:lnTo>
                  <a:lnTo>
                    <a:pt x="1956692" y="600914"/>
                  </a:lnTo>
                  <a:close/>
                </a:path>
                <a:path w="1978025" h="647700">
                  <a:moveTo>
                    <a:pt x="7482" y="0"/>
                  </a:moveTo>
                  <a:lnTo>
                    <a:pt x="0" y="24272"/>
                  </a:lnTo>
                  <a:lnTo>
                    <a:pt x="1905067" y="611579"/>
                  </a:lnTo>
                  <a:lnTo>
                    <a:pt x="1929615" y="605857"/>
                  </a:lnTo>
                  <a:lnTo>
                    <a:pt x="1912551" y="587306"/>
                  </a:lnTo>
                  <a:lnTo>
                    <a:pt x="7482" y="0"/>
                  </a:lnTo>
                  <a:close/>
                </a:path>
                <a:path w="1978025" h="647700">
                  <a:moveTo>
                    <a:pt x="1912551" y="587306"/>
                  </a:moveTo>
                  <a:lnTo>
                    <a:pt x="1929615" y="605857"/>
                  </a:lnTo>
                  <a:lnTo>
                    <a:pt x="1950817" y="600914"/>
                  </a:lnTo>
                  <a:lnTo>
                    <a:pt x="1956692" y="600914"/>
                  </a:lnTo>
                  <a:lnTo>
                    <a:pt x="1912551" y="58730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456432" y="3633216"/>
              <a:ext cx="2548128" cy="1588008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493008" y="3651503"/>
              <a:ext cx="2474976" cy="1511808"/>
            </a:xfrm>
            <a:prstGeom prst="rect">
              <a:avLst/>
            </a:prstGeom>
          </p:spPr>
        </p:pic>
        <p:sp>
          <p:nvSpPr>
            <p:cNvPr id="124" name="object 124"/>
            <p:cNvSpPr/>
            <p:nvPr/>
          </p:nvSpPr>
          <p:spPr>
            <a:xfrm>
              <a:off x="3559204" y="3715118"/>
              <a:ext cx="2230755" cy="1272540"/>
            </a:xfrm>
            <a:custGeom>
              <a:avLst/>
              <a:gdLst/>
              <a:ahLst/>
              <a:cxnLst/>
              <a:rect l="l" t="t" r="r" b="b"/>
              <a:pathLst>
                <a:path w="2230754" h="1272539">
                  <a:moveTo>
                    <a:pt x="2161332" y="1246477"/>
                  </a:moveTo>
                  <a:lnTo>
                    <a:pt x="2113081" y="1247087"/>
                  </a:lnTo>
                  <a:lnTo>
                    <a:pt x="2107468" y="1252846"/>
                  </a:lnTo>
                  <a:lnTo>
                    <a:pt x="2107646" y="1266871"/>
                  </a:lnTo>
                  <a:lnTo>
                    <a:pt x="2113403" y="1272486"/>
                  </a:lnTo>
                  <a:lnTo>
                    <a:pt x="2230396" y="1271005"/>
                  </a:lnTo>
                  <a:lnTo>
                    <a:pt x="2229600" y="1269638"/>
                  </a:lnTo>
                  <a:lnTo>
                    <a:pt x="2202216" y="1269638"/>
                  </a:lnTo>
                  <a:lnTo>
                    <a:pt x="2161332" y="1246477"/>
                  </a:lnTo>
                  <a:close/>
                </a:path>
                <a:path w="2230754" h="1272539">
                  <a:moveTo>
                    <a:pt x="2186535" y="1246158"/>
                  </a:moveTo>
                  <a:lnTo>
                    <a:pt x="2161332" y="1246477"/>
                  </a:lnTo>
                  <a:lnTo>
                    <a:pt x="2202216" y="1269638"/>
                  </a:lnTo>
                  <a:lnTo>
                    <a:pt x="2204859" y="1264973"/>
                  </a:lnTo>
                  <a:lnTo>
                    <a:pt x="2197491" y="1264973"/>
                  </a:lnTo>
                  <a:lnTo>
                    <a:pt x="2186535" y="1246158"/>
                  </a:lnTo>
                  <a:close/>
                </a:path>
                <a:path w="2230754" h="1272539">
                  <a:moveTo>
                    <a:pt x="2163745" y="1167843"/>
                  </a:moveTo>
                  <a:lnTo>
                    <a:pt x="2151623" y="1174902"/>
                  </a:lnTo>
                  <a:lnTo>
                    <a:pt x="2149570" y="1182677"/>
                  </a:lnTo>
                  <a:lnTo>
                    <a:pt x="2173852" y="1224377"/>
                  </a:lnTo>
                  <a:lnTo>
                    <a:pt x="2214735" y="1247537"/>
                  </a:lnTo>
                  <a:lnTo>
                    <a:pt x="2202216" y="1269638"/>
                  </a:lnTo>
                  <a:lnTo>
                    <a:pt x="2229600" y="1269638"/>
                  </a:lnTo>
                  <a:lnTo>
                    <a:pt x="2171520" y="1169896"/>
                  </a:lnTo>
                  <a:lnTo>
                    <a:pt x="2163745" y="1167843"/>
                  </a:lnTo>
                  <a:close/>
                </a:path>
                <a:path w="2230754" h="1272539">
                  <a:moveTo>
                    <a:pt x="2208305" y="1245882"/>
                  </a:moveTo>
                  <a:lnTo>
                    <a:pt x="2186535" y="1246158"/>
                  </a:lnTo>
                  <a:lnTo>
                    <a:pt x="2197491" y="1264973"/>
                  </a:lnTo>
                  <a:lnTo>
                    <a:pt x="2208305" y="1245882"/>
                  </a:lnTo>
                  <a:close/>
                </a:path>
                <a:path w="2230754" h="1272539">
                  <a:moveTo>
                    <a:pt x="2211814" y="1245882"/>
                  </a:moveTo>
                  <a:lnTo>
                    <a:pt x="2208305" y="1245882"/>
                  </a:lnTo>
                  <a:lnTo>
                    <a:pt x="2197491" y="1264973"/>
                  </a:lnTo>
                  <a:lnTo>
                    <a:pt x="2204859" y="1264973"/>
                  </a:lnTo>
                  <a:lnTo>
                    <a:pt x="2214735" y="1247537"/>
                  </a:lnTo>
                  <a:lnTo>
                    <a:pt x="2211814" y="1245882"/>
                  </a:lnTo>
                  <a:close/>
                </a:path>
                <a:path w="2230754" h="1272539">
                  <a:moveTo>
                    <a:pt x="12519" y="0"/>
                  </a:moveTo>
                  <a:lnTo>
                    <a:pt x="0" y="22099"/>
                  </a:lnTo>
                  <a:lnTo>
                    <a:pt x="2161332" y="1246477"/>
                  </a:lnTo>
                  <a:lnTo>
                    <a:pt x="2186535" y="1246158"/>
                  </a:lnTo>
                  <a:lnTo>
                    <a:pt x="2173852" y="1224377"/>
                  </a:lnTo>
                  <a:lnTo>
                    <a:pt x="12519" y="0"/>
                  </a:lnTo>
                  <a:close/>
                </a:path>
                <a:path w="2230754" h="1272539">
                  <a:moveTo>
                    <a:pt x="2173852" y="1224377"/>
                  </a:moveTo>
                  <a:lnTo>
                    <a:pt x="2186535" y="1246158"/>
                  </a:lnTo>
                  <a:lnTo>
                    <a:pt x="2208305" y="1245882"/>
                  </a:lnTo>
                  <a:lnTo>
                    <a:pt x="2211814" y="1245882"/>
                  </a:lnTo>
                  <a:lnTo>
                    <a:pt x="2173852" y="122437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151632" y="1798320"/>
              <a:ext cx="3154680" cy="2892552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191256" y="1816608"/>
              <a:ext cx="3078480" cy="2816352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3255044" y="1994957"/>
              <a:ext cx="2836545" cy="2572385"/>
            </a:xfrm>
            <a:custGeom>
              <a:avLst/>
              <a:gdLst/>
              <a:ahLst/>
              <a:cxnLst/>
              <a:rect l="l" t="t" r="r" b="b"/>
              <a:pathLst>
                <a:path w="2836545" h="2572385">
                  <a:moveTo>
                    <a:pt x="2799086" y="33851"/>
                  </a:moveTo>
                  <a:lnTo>
                    <a:pt x="2774424" y="39060"/>
                  </a:lnTo>
                  <a:lnTo>
                    <a:pt x="0" y="2553380"/>
                  </a:lnTo>
                  <a:lnTo>
                    <a:pt x="17057" y="2572202"/>
                  </a:lnTo>
                  <a:lnTo>
                    <a:pt x="2791483" y="57880"/>
                  </a:lnTo>
                  <a:lnTo>
                    <a:pt x="2799086" y="33851"/>
                  </a:lnTo>
                  <a:close/>
                </a:path>
                <a:path w="2836545" h="2572385">
                  <a:moveTo>
                    <a:pt x="2834066" y="7500"/>
                  </a:moveTo>
                  <a:lnTo>
                    <a:pt x="2809250" y="7500"/>
                  </a:lnTo>
                  <a:lnTo>
                    <a:pt x="2826307" y="26320"/>
                  </a:lnTo>
                  <a:lnTo>
                    <a:pt x="2791483" y="57880"/>
                  </a:lnTo>
                  <a:lnTo>
                    <a:pt x="2776924" y="103888"/>
                  </a:lnTo>
                  <a:lnTo>
                    <a:pt x="2780630" y="111024"/>
                  </a:lnTo>
                  <a:lnTo>
                    <a:pt x="2794005" y="115256"/>
                  </a:lnTo>
                  <a:lnTo>
                    <a:pt x="2801142" y="111550"/>
                  </a:lnTo>
                  <a:lnTo>
                    <a:pt x="2834066" y="7500"/>
                  </a:lnTo>
                  <a:close/>
                </a:path>
                <a:path w="2836545" h="2572385">
                  <a:moveTo>
                    <a:pt x="2814319" y="13093"/>
                  </a:moveTo>
                  <a:lnTo>
                    <a:pt x="2805654" y="13093"/>
                  </a:lnTo>
                  <a:lnTo>
                    <a:pt x="2820388" y="29350"/>
                  </a:lnTo>
                  <a:lnTo>
                    <a:pt x="2799086" y="33851"/>
                  </a:lnTo>
                  <a:lnTo>
                    <a:pt x="2791483" y="57880"/>
                  </a:lnTo>
                  <a:lnTo>
                    <a:pt x="2826307" y="26320"/>
                  </a:lnTo>
                  <a:lnTo>
                    <a:pt x="2814319" y="13093"/>
                  </a:lnTo>
                  <a:close/>
                </a:path>
                <a:path w="2836545" h="2572385">
                  <a:moveTo>
                    <a:pt x="2836439" y="0"/>
                  </a:moveTo>
                  <a:lnTo>
                    <a:pt x="2721963" y="24183"/>
                  </a:lnTo>
                  <a:lnTo>
                    <a:pt x="2717575" y="30921"/>
                  </a:lnTo>
                  <a:lnTo>
                    <a:pt x="2720474" y="44646"/>
                  </a:lnTo>
                  <a:lnTo>
                    <a:pt x="2727213" y="49034"/>
                  </a:lnTo>
                  <a:lnTo>
                    <a:pt x="2774424" y="39060"/>
                  </a:lnTo>
                  <a:lnTo>
                    <a:pt x="2809250" y="7500"/>
                  </a:lnTo>
                  <a:lnTo>
                    <a:pt x="2834066" y="7500"/>
                  </a:lnTo>
                  <a:lnTo>
                    <a:pt x="2836439" y="0"/>
                  </a:lnTo>
                  <a:close/>
                </a:path>
                <a:path w="2836545" h="2572385">
                  <a:moveTo>
                    <a:pt x="2809250" y="7500"/>
                  </a:moveTo>
                  <a:lnTo>
                    <a:pt x="2774424" y="39060"/>
                  </a:lnTo>
                  <a:lnTo>
                    <a:pt x="2799086" y="33851"/>
                  </a:lnTo>
                  <a:lnTo>
                    <a:pt x="2805654" y="13093"/>
                  </a:lnTo>
                  <a:lnTo>
                    <a:pt x="2814319" y="13093"/>
                  </a:lnTo>
                  <a:lnTo>
                    <a:pt x="2809250" y="7500"/>
                  </a:lnTo>
                  <a:close/>
                </a:path>
                <a:path w="2836545" h="2572385">
                  <a:moveTo>
                    <a:pt x="2805654" y="13093"/>
                  </a:moveTo>
                  <a:lnTo>
                    <a:pt x="2799086" y="33851"/>
                  </a:lnTo>
                  <a:lnTo>
                    <a:pt x="2820388" y="29350"/>
                  </a:lnTo>
                  <a:lnTo>
                    <a:pt x="2805654" y="1309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456432" y="2907792"/>
              <a:ext cx="2548128" cy="1908048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493008" y="2926080"/>
              <a:ext cx="2474976" cy="1828800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3558115" y="3103280"/>
              <a:ext cx="2232025" cy="1588135"/>
            </a:xfrm>
            <a:custGeom>
              <a:avLst/>
              <a:gdLst/>
              <a:ahLst/>
              <a:cxnLst/>
              <a:rect l="l" t="t" r="r" b="b"/>
              <a:pathLst>
                <a:path w="2232025" h="1588135">
                  <a:moveTo>
                    <a:pt x="2190364" y="29163"/>
                  </a:moveTo>
                  <a:lnTo>
                    <a:pt x="2165259" y="31399"/>
                  </a:lnTo>
                  <a:lnTo>
                    <a:pt x="0" y="1567199"/>
                  </a:lnTo>
                  <a:lnTo>
                    <a:pt x="14695" y="1587917"/>
                  </a:lnTo>
                  <a:lnTo>
                    <a:pt x="2179954" y="52117"/>
                  </a:lnTo>
                  <a:lnTo>
                    <a:pt x="2190364" y="29163"/>
                  </a:lnTo>
                  <a:close/>
                </a:path>
                <a:path w="2232025" h="1588135">
                  <a:moveTo>
                    <a:pt x="2229569" y="4216"/>
                  </a:moveTo>
                  <a:lnTo>
                    <a:pt x="2203584" y="4216"/>
                  </a:lnTo>
                  <a:lnTo>
                    <a:pt x="2218279" y="24933"/>
                  </a:lnTo>
                  <a:lnTo>
                    <a:pt x="2179954" y="52117"/>
                  </a:lnTo>
                  <a:lnTo>
                    <a:pt x="2160023" y="96064"/>
                  </a:lnTo>
                  <a:lnTo>
                    <a:pt x="2162853" y="103591"/>
                  </a:lnTo>
                  <a:lnTo>
                    <a:pt x="2175628" y="109385"/>
                  </a:lnTo>
                  <a:lnTo>
                    <a:pt x="2183155" y="106555"/>
                  </a:lnTo>
                  <a:lnTo>
                    <a:pt x="2229569" y="4216"/>
                  </a:lnTo>
                  <a:close/>
                </a:path>
                <a:path w="2232025" h="1588135">
                  <a:moveTo>
                    <a:pt x="2207215" y="9335"/>
                  </a:moveTo>
                  <a:lnTo>
                    <a:pt x="2199356" y="9335"/>
                  </a:lnTo>
                  <a:lnTo>
                    <a:pt x="2212050" y="27231"/>
                  </a:lnTo>
                  <a:lnTo>
                    <a:pt x="2190364" y="29163"/>
                  </a:lnTo>
                  <a:lnTo>
                    <a:pt x="2179954" y="52117"/>
                  </a:lnTo>
                  <a:lnTo>
                    <a:pt x="2218279" y="24933"/>
                  </a:lnTo>
                  <a:lnTo>
                    <a:pt x="2207215" y="9335"/>
                  </a:lnTo>
                  <a:close/>
                </a:path>
                <a:path w="2232025" h="1588135">
                  <a:moveTo>
                    <a:pt x="2231481" y="0"/>
                  </a:moveTo>
                  <a:lnTo>
                    <a:pt x="2114941" y="10382"/>
                  </a:lnTo>
                  <a:lnTo>
                    <a:pt x="2109782" y="16550"/>
                  </a:lnTo>
                  <a:lnTo>
                    <a:pt x="2111027" y="30523"/>
                  </a:lnTo>
                  <a:lnTo>
                    <a:pt x="2117195" y="35681"/>
                  </a:lnTo>
                  <a:lnTo>
                    <a:pt x="2165259" y="31399"/>
                  </a:lnTo>
                  <a:lnTo>
                    <a:pt x="2203584" y="4216"/>
                  </a:lnTo>
                  <a:lnTo>
                    <a:pt x="2229569" y="4216"/>
                  </a:lnTo>
                  <a:lnTo>
                    <a:pt x="2231481" y="0"/>
                  </a:lnTo>
                  <a:close/>
                </a:path>
                <a:path w="2232025" h="1588135">
                  <a:moveTo>
                    <a:pt x="2203584" y="4216"/>
                  </a:moveTo>
                  <a:lnTo>
                    <a:pt x="2165259" y="31399"/>
                  </a:lnTo>
                  <a:lnTo>
                    <a:pt x="2190364" y="29163"/>
                  </a:lnTo>
                  <a:lnTo>
                    <a:pt x="2199356" y="9335"/>
                  </a:lnTo>
                  <a:lnTo>
                    <a:pt x="2207215" y="9335"/>
                  </a:lnTo>
                  <a:lnTo>
                    <a:pt x="2203584" y="4216"/>
                  </a:lnTo>
                  <a:close/>
                </a:path>
                <a:path w="2232025" h="1588135">
                  <a:moveTo>
                    <a:pt x="2199356" y="9335"/>
                  </a:moveTo>
                  <a:lnTo>
                    <a:pt x="2190364" y="29163"/>
                  </a:lnTo>
                  <a:lnTo>
                    <a:pt x="2212050" y="27231"/>
                  </a:lnTo>
                  <a:lnTo>
                    <a:pt x="2199356" y="933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584448" y="4139184"/>
              <a:ext cx="2420112" cy="975359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621024" y="4157472"/>
              <a:ext cx="2346960" cy="899159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3686790" y="4307951"/>
              <a:ext cx="2103120" cy="682625"/>
            </a:xfrm>
            <a:custGeom>
              <a:avLst/>
              <a:gdLst/>
              <a:ahLst/>
              <a:cxnLst/>
              <a:rect l="l" t="t" r="r" b="b"/>
              <a:pathLst>
                <a:path w="2103120" h="682625">
                  <a:moveTo>
                    <a:pt x="2030081" y="35760"/>
                  </a:moveTo>
                  <a:lnTo>
                    <a:pt x="0" y="657912"/>
                  </a:lnTo>
                  <a:lnTo>
                    <a:pt x="7442" y="682197"/>
                  </a:lnTo>
                  <a:lnTo>
                    <a:pt x="2037522" y="60045"/>
                  </a:lnTo>
                  <a:lnTo>
                    <a:pt x="2054617" y="41523"/>
                  </a:lnTo>
                  <a:lnTo>
                    <a:pt x="2030081" y="35760"/>
                  </a:lnTo>
                  <a:close/>
                </a:path>
                <a:path w="2103120" h="682625">
                  <a:moveTo>
                    <a:pt x="2082549" y="21992"/>
                  </a:moveTo>
                  <a:lnTo>
                    <a:pt x="2075006" y="21992"/>
                  </a:lnTo>
                  <a:lnTo>
                    <a:pt x="2082448" y="46277"/>
                  </a:lnTo>
                  <a:lnTo>
                    <a:pt x="2037522" y="60045"/>
                  </a:lnTo>
                  <a:lnTo>
                    <a:pt x="2004795" y="95505"/>
                  </a:lnTo>
                  <a:lnTo>
                    <a:pt x="2005117" y="103540"/>
                  </a:lnTo>
                  <a:lnTo>
                    <a:pt x="2015426" y="113054"/>
                  </a:lnTo>
                  <a:lnTo>
                    <a:pt x="2023460" y="112732"/>
                  </a:lnTo>
                  <a:lnTo>
                    <a:pt x="2102815" y="26752"/>
                  </a:lnTo>
                  <a:lnTo>
                    <a:pt x="2082549" y="21992"/>
                  </a:lnTo>
                  <a:close/>
                </a:path>
                <a:path w="2103120" h="682625">
                  <a:moveTo>
                    <a:pt x="2054617" y="41523"/>
                  </a:moveTo>
                  <a:lnTo>
                    <a:pt x="2037522" y="60045"/>
                  </a:lnTo>
                  <a:lnTo>
                    <a:pt x="2081718" y="46501"/>
                  </a:lnTo>
                  <a:lnTo>
                    <a:pt x="2075812" y="46501"/>
                  </a:lnTo>
                  <a:lnTo>
                    <a:pt x="2054617" y="41523"/>
                  </a:lnTo>
                  <a:close/>
                </a:path>
                <a:path w="2103120" h="682625">
                  <a:moveTo>
                    <a:pt x="2069383" y="25524"/>
                  </a:moveTo>
                  <a:lnTo>
                    <a:pt x="2054617" y="41523"/>
                  </a:lnTo>
                  <a:lnTo>
                    <a:pt x="2075812" y="46501"/>
                  </a:lnTo>
                  <a:lnTo>
                    <a:pt x="2069383" y="25524"/>
                  </a:lnTo>
                  <a:close/>
                </a:path>
                <a:path w="2103120" h="682625">
                  <a:moveTo>
                    <a:pt x="2076088" y="25524"/>
                  </a:moveTo>
                  <a:lnTo>
                    <a:pt x="2069383" y="25524"/>
                  </a:lnTo>
                  <a:lnTo>
                    <a:pt x="2075812" y="46501"/>
                  </a:lnTo>
                  <a:lnTo>
                    <a:pt x="2081718" y="46501"/>
                  </a:lnTo>
                  <a:lnTo>
                    <a:pt x="2082448" y="46277"/>
                  </a:lnTo>
                  <a:lnTo>
                    <a:pt x="2076088" y="25524"/>
                  </a:lnTo>
                  <a:close/>
                </a:path>
                <a:path w="2103120" h="682625">
                  <a:moveTo>
                    <a:pt x="2075006" y="21992"/>
                  </a:moveTo>
                  <a:lnTo>
                    <a:pt x="2030081" y="35760"/>
                  </a:lnTo>
                  <a:lnTo>
                    <a:pt x="2054617" y="41523"/>
                  </a:lnTo>
                  <a:lnTo>
                    <a:pt x="2069383" y="25524"/>
                  </a:lnTo>
                  <a:lnTo>
                    <a:pt x="2076088" y="25524"/>
                  </a:lnTo>
                  <a:lnTo>
                    <a:pt x="2075006" y="21992"/>
                  </a:lnTo>
                  <a:close/>
                </a:path>
                <a:path w="2103120" h="682625">
                  <a:moveTo>
                    <a:pt x="1988912" y="0"/>
                  </a:moveTo>
                  <a:lnTo>
                    <a:pt x="1982076" y="4234"/>
                  </a:lnTo>
                  <a:lnTo>
                    <a:pt x="1978869" y="17891"/>
                  </a:lnTo>
                  <a:lnTo>
                    <a:pt x="1983105" y="24726"/>
                  </a:lnTo>
                  <a:lnTo>
                    <a:pt x="2030081" y="35760"/>
                  </a:lnTo>
                  <a:lnTo>
                    <a:pt x="2075006" y="21992"/>
                  </a:lnTo>
                  <a:lnTo>
                    <a:pt x="2082549" y="21992"/>
                  </a:lnTo>
                  <a:lnTo>
                    <a:pt x="198891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462528" y="5087111"/>
              <a:ext cx="2417064" cy="432816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499104" y="5105399"/>
              <a:ext cx="2343912" cy="356616"/>
            </a:xfrm>
            <a:prstGeom prst="rect">
              <a:avLst/>
            </a:prstGeom>
          </p:spPr>
        </p:pic>
        <p:sp>
          <p:nvSpPr>
            <p:cNvPr id="136" name="object 136"/>
            <p:cNvSpPr/>
            <p:nvPr/>
          </p:nvSpPr>
          <p:spPr>
            <a:xfrm>
              <a:off x="3565414" y="5223920"/>
              <a:ext cx="2099310" cy="118110"/>
            </a:xfrm>
            <a:custGeom>
              <a:avLst/>
              <a:gdLst/>
              <a:ahLst/>
              <a:cxnLst/>
              <a:rect l="l" t="t" r="r" b="b"/>
              <a:pathLst>
                <a:path w="2099310" h="118110">
                  <a:moveTo>
                    <a:pt x="2026916" y="71764"/>
                  </a:moveTo>
                  <a:lnTo>
                    <a:pt x="1985142" y="95918"/>
                  </a:lnTo>
                  <a:lnTo>
                    <a:pt x="1983065" y="103686"/>
                  </a:lnTo>
                  <a:lnTo>
                    <a:pt x="1990087" y="115830"/>
                  </a:lnTo>
                  <a:lnTo>
                    <a:pt x="1997856" y="117906"/>
                  </a:lnTo>
                  <a:lnTo>
                    <a:pt x="2077349" y="71945"/>
                  </a:lnTo>
                  <a:lnTo>
                    <a:pt x="2026916" y="71764"/>
                  </a:lnTo>
                  <a:close/>
                </a:path>
                <a:path w="2099310" h="118110">
                  <a:moveTo>
                    <a:pt x="2048737" y="59148"/>
                  </a:moveTo>
                  <a:lnTo>
                    <a:pt x="2026916" y="71764"/>
                  </a:lnTo>
                  <a:lnTo>
                    <a:pt x="2073903" y="71945"/>
                  </a:lnTo>
                  <a:lnTo>
                    <a:pt x="2073910" y="70190"/>
                  </a:lnTo>
                  <a:lnTo>
                    <a:pt x="2067500" y="70190"/>
                  </a:lnTo>
                  <a:lnTo>
                    <a:pt x="2048737" y="59148"/>
                  </a:lnTo>
                  <a:close/>
                </a:path>
                <a:path w="2099310" h="118110">
                  <a:moveTo>
                    <a:pt x="1998309" y="0"/>
                  </a:moveTo>
                  <a:lnTo>
                    <a:pt x="1990525" y="2015"/>
                  </a:lnTo>
                  <a:lnTo>
                    <a:pt x="1983411" y="14105"/>
                  </a:lnTo>
                  <a:lnTo>
                    <a:pt x="1985426" y="21889"/>
                  </a:lnTo>
                  <a:lnTo>
                    <a:pt x="2027014" y="46364"/>
                  </a:lnTo>
                  <a:lnTo>
                    <a:pt x="2074001" y="46545"/>
                  </a:lnTo>
                  <a:lnTo>
                    <a:pt x="2073903" y="71945"/>
                  </a:lnTo>
                  <a:lnTo>
                    <a:pt x="2077349" y="71945"/>
                  </a:lnTo>
                  <a:lnTo>
                    <a:pt x="2099146" y="59343"/>
                  </a:lnTo>
                  <a:lnTo>
                    <a:pt x="1998309" y="0"/>
                  </a:lnTo>
                  <a:close/>
                </a:path>
                <a:path w="2099310" h="118110">
                  <a:moveTo>
                    <a:pt x="97" y="38553"/>
                  </a:moveTo>
                  <a:lnTo>
                    <a:pt x="0" y="63953"/>
                  </a:lnTo>
                  <a:lnTo>
                    <a:pt x="2026916" y="71764"/>
                  </a:lnTo>
                  <a:lnTo>
                    <a:pt x="2048737" y="59148"/>
                  </a:lnTo>
                  <a:lnTo>
                    <a:pt x="2027014" y="46364"/>
                  </a:lnTo>
                  <a:lnTo>
                    <a:pt x="97" y="38553"/>
                  </a:lnTo>
                  <a:close/>
                </a:path>
                <a:path w="2099310" h="118110">
                  <a:moveTo>
                    <a:pt x="2067584" y="48251"/>
                  </a:moveTo>
                  <a:lnTo>
                    <a:pt x="2048737" y="59148"/>
                  </a:lnTo>
                  <a:lnTo>
                    <a:pt x="2067500" y="70190"/>
                  </a:lnTo>
                  <a:lnTo>
                    <a:pt x="2067584" y="48251"/>
                  </a:lnTo>
                  <a:close/>
                </a:path>
                <a:path w="2099310" h="118110">
                  <a:moveTo>
                    <a:pt x="2073994" y="48251"/>
                  </a:moveTo>
                  <a:lnTo>
                    <a:pt x="2067584" y="48251"/>
                  </a:lnTo>
                  <a:lnTo>
                    <a:pt x="2067500" y="70190"/>
                  </a:lnTo>
                  <a:lnTo>
                    <a:pt x="2073910" y="70190"/>
                  </a:lnTo>
                  <a:lnTo>
                    <a:pt x="2073994" y="48251"/>
                  </a:lnTo>
                  <a:close/>
                </a:path>
                <a:path w="2099310" h="118110">
                  <a:moveTo>
                    <a:pt x="2027014" y="46364"/>
                  </a:moveTo>
                  <a:lnTo>
                    <a:pt x="2048737" y="59148"/>
                  </a:lnTo>
                  <a:lnTo>
                    <a:pt x="2067584" y="48251"/>
                  </a:lnTo>
                  <a:lnTo>
                    <a:pt x="2073994" y="48251"/>
                  </a:lnTo>
                  <a:lnTo>
                    <a:pt x="2074001" y="46545"/>
                  </a:lnTo>
                  <a:lnTo>
                    <a:pt x="2027014" y="4636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7" name="object 13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315455" y="1795272"/>
              <a:ext cx="2325624" cy="3267455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39839" y="1840992"/>
              <a:ext cx="2276856" cy="1530096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6386483" y="1861210"/>
              <a:ext cx="2077085" cy="1336040"/>
            </a:xfrm>
            <a:custGeom>
              <a:avLst/>
              <a:gdLst/>
              <a:ahLst/>
              <a:cxnLst/>
              <a:rect l="l" t="t" r="r" b="b"/>
              <a:pathLst>
                <a:path w="2077084" h="1336039">
                  <a:moveTo>
                    <a:pt x="1960643" y="1305459"/>
                  </a:moveTo>
                  <a:lnTo>
                    <a:pt x="1954728" y="1310905"/>
                  </a:lnTo>
                  <a:lnTo>
                    <a:pt x="1954147" y="1324922"/>
                  </a:lnTo>
                  <a:lnTo>
                    <a:pt x="1959593" y="1330838"/>
                  </a:lnTo>
                  <a:lnTo>
                    <a:pt x="2076495" y="1335678"/>
                  </a:lnTo>
                  <a:lnTo>
                    <a:pt x="2075008" y="1332773"/>
                  </a:lnTo>
                  <a:lnTo>
                    <a:pt x="2048404" y="1332773"/>
                  </a:lnTo>
                  <a:lnTo>
                    <a:pt x="2008857" y="1307455"/>
                  </a:lnTo>
                  <a:lnTo>
                    <a:pt x="1960643" y="1305459"/>
                  </a:lnTo>
                  <a:close/>
                </a:path>
                <a:path w="2077084" h="1336039">
                  <a:moveTo>
                    <a:pt x="2008857" y="1307455"/>
                  </a:moveTo>
                  <a:lnTo>
                    <a:pt x="2048404" y="1332773"/>
                  </a:lnTo>
                  <a:lnTo>
                    <a:pt x="2051538" y="1327877"/>
                  </a:lnTo>
                  <a:lnTo>
                    <a:pt x="2043964" y="1327877"/>
                  </a:lnTo>
                  <a:lnTo>
                    <a:pt x="2034040" y="1308498"/>
                  </a:lnTo>
                  <a:lnTo>
                    <a:pt x="2008857" y="1307455"/>
                  </a:lnTo>
                  <a:close/>
                </a:path>
                <a:path w="2077084" h="1336039">
                  <a:moveTo>
                    <a:pt x="2015514" y="1229066"/>
                  </a:moveTo>
                  <a:lnTo>
                    <a:pt x="2003027" y="1235461"/>
                  </a:lnTo>
                  <a:lnTo>
                    <a:pt x="2000558" y="1243114"/>
                  </a:lnTo>
                  <a:lnTo>
                    <a:pt x="2022552" y="1286064"/>
                  </a:lnTo>
                  <a:lnTo>
                    <a:pt x="2062099" y="1311381"/>
                  </a:lnTo>
                  <a:lnTo>
                    <a:pt x="2048404" y="1332773"/>
                  </a:lnTo>
                  <a:lnTo>
                    <a:pt x="2075008" y="1332773"/>
                  </a:lnTo>
                  <a:lnTo>
                    <a:pt x="2023165" y="1231536"/>
                  </a:lnTo>
                  <a:lnTo>
                    <a:pt x="2015514" y="1229066"/>
                  </a:lnTo>
                  <a:close/>
                </a:path>
                <a:path w="2077084" h="1336039">
                  <a:moveTo>
                    <a:pt x="2034040" y="1308498"/>
                  </a:moveTo>
                  <a:lnTo>
                    <a:pt x="2043964" y="1327877"/>
                  </a:lnTo>
                  <a:lnTo>
                    <a:pt x="2055793" y="1309399"/>
                  </a:lnTo>
                  <a:lnTo>
                    <a:pt x="2034040" y="1308498"/>
                  </a:lnTo>
                  <a:close/>
                </a:path>
                <a:path w="2077084" h="1336039">
                  <a:moveTo>
                    <a:pt x="2022552" y="1286064"/>
                  </a:moveTo>
                  <a:lnTo>
                    <a:pt x="2034040" y="1308498"/>
                  </a:lnTo>
                  <a:lnTo>
                    <a:pt x="2055793" y="1309399"/>
                  </a:lnTo>
                  <a:lnTo>
                    <a:pt x="2043964" y="1327877"/>
                  </a:lnTo>
                  <a:lnTo>
                    <a:pt x="2051538" y="1327877"/>
                  </a:lnTo>
                  <a:lnTo>
                    <a:pt x="2062099" y="1311381"/>
                  </a:lnTo>
                  <a:lnTo>
                    <a:pt x="2022552" y="1286064"/>
                  </a:lnTo>
                  <a:close/>
                </a:path>
                <a:path w="2077084" h="1336039">
                  <a:moveTo>
                    <a:pt x="13694" y="0"/>
                  </a:moveTo>
                  <a:lnTo>
                    <a:pt x="0" y="21391"/>
                  </a:lnTo>
                  <a:lnTo>
                    <a:pt x="2008857" y="1307455"/>
                  </a:lnTo>
                  <a:lnTo>
                    <a:pt x="2034040" y="1308498"/>
                  </a:lnTo>
                  <a:lnTo>
                    <a:pt x="2022552" y="1286064"/>
                  </a:lnTo>
                  <a:lnTo>
                    <a:pt x="1369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73952" y="2773680"/>
              <a:ext cx="2017776" cy="893064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6513887" y="2794266"/>
              <a:ext cx="1824355" cy="719455"/>
            </a:xfrm>
            <a:custGeom>
              <a:avLst/>
              <a:gdLst/>
              <a:ahLst/>
              <a:cxnLst/>
              <a:rect l="l" t="t" r="r" b="b"/>
              <a:pathLst>
                <a:path w="1824354" h="719454">
                  <a:moveTo>
                    <a:pt x="1752041" y="686132"/>
                  </a:moveTo>
                  <a:lnTo>
                    <a:pt x="1704454" y="694136"/>
                  </a:lnTo>
                  <a:lnTo>
                    <a:pt x="1699790" y="700686"/>
                  </a:lnTo>
                  <a:lnTo>
                    <a:pt x="1702117" y="714519"/>
                  </a:lnTo>
                  <a:lnTo>
                    <a:pt x="1708666" y="719184"/>
                  </a:lnTo>
                  <a:lnTo>
                    <a:pt x="1806424" y="702743"/>
                  </a:lnTo>
                  <a:lnTo>
                    <a:pt x="1795978" y="702743"/>
                  </a:lnTo>
                  <a:lnTo>
                    <a:pt x="1752041" y="686132"/>
                  </a:lnTo>
                  <a:close/>
                </a:path>
                <a:path w="1824354" h="719454">
                  <a:moveTo>
                    <a:pt x="1776896" y="681952"/>
                  </a:moveTo>
                  <a:lnTo>
                    <a:pt x="1752041" y="686132"/>
                  </a:lnTo>
                  <a:lnTo>
                    <a:pt x="1795978" y="702743"/>
                  </a:lnTo>
                  <a:lnTo>
                    <a:pt x="1797444" y="698864"/>
                  </a:lnTo>
                  <a:lnTo>
                    <a:pt x="1790608" y="698864"/>
                  </a:lnTo>
                  <a:lnTo>
                    <a:pt x="1776896" y="681952"/>
                  </a:lnTo>
                  <a:close/>
                </a:path>
                <a:path w="1824354" h="719454">
                  <a:moveTo>
                    <a:pt x="1742366" y="608058"/>
                  </a:moveTo>
                  <a:lnTo>
                    <a:pt x="1731469" y="616893"/>
                  </a:lnTo>
                  <a:lnTo>
                    <a:pt x="1730634" y="624890"/>
                  </a:lnTo>
                  <a:lnTo>
                    <a:pt x="1761024" y="662375"/>
                  </a:lnTo>
                  <a:lnTo>
                    <a:pt x="1804959" y="678985"/>
                  </a:lnTo>
                  <a:lnTo>
                    <a:pt x="1795978" y="702743"/>
                  </a:lnTo>
                  <a:lnTo>
                    <a:pt x="1806424" y="702743"/>
                  </a:lnTo>
                  <a:lnTo>
                    <a:pt x="1824048" y="699778"/>
                  </a:lnTo>
                  <a:lnTo>
                    <a:pt x="1750363" y="608895"/>
                  </a:lnTo>
                  <a:lnTo>
                    <a:pt x="1742366" y="608058"/>
                  </a:lnTo>
                  <a:close/>
                </a:path>
                <a:path w="1824354" h="719454">
                  <a:moveTo>
                    <a:pt x="1798366" y="678341"/>
                  </a:moveTo>
                  <a:lnTo>
                    <a:pt x="1776896" y="681952"/>
                  </a:lnTo>
                  <a:lnTo>
                    <a:pt x="1790608" y="698864"/>
                  </a:lnTo>
                  <a:lnTo>
                    <a:pt x="1798366" y="678341"/>
                  </a:lnTo>
                  <a:close/>
                </a:path>
                <a:path w="1824354" h="719454">
                  <a:moveTo>
                    <a:pt x="1803256" y="678341"/>
                  </a:moveTo>
                  <a:lnTo>
                    <a:pt x="1798366" y="678341"/>
                  </a:lnTo>
                  <a:lnTo>
                    <a:pt x="1790608" y="698864"/>
                  </a:lnTo>
                  <a:lnTo>
                    <a:pt x="1797444" y="698864"/>
                  </a:lnTo>
                  <a:lnTo>
                    <a:pt x="1804959" y="678985"/>
                  </a:lnTo>
                  <a:lnTo>
                    <a:pt x="1803256" y="678341"/>
                  </a:lnTo>
                  <a:close/>
                </a:path>
                <a:path w="1824354" h="719454">
                  <a:moveTo>
                    <a:pt x="8982" y="0"/>
                  </a:moveTo>
                  <a:lnTo>
                    <a:pt x="0" y="23759"/>
                  </a:lnTo>
                  <a:lnTo>
                    <a:pt x="1752041" y="686132"/>
                  </a:lnTo>
                  <a:lnTo>
                    <a:pt x="1776896" y="681952"/>
                  </a:lnTo>
                  <a:lnTo>
                    <a:pt x="1761024" y="662375"/>
                  </a:lnTo>
                  <a:lnTo>
                    <a:pt x="8982" y="0"/>
                  </a:lnTo>
                  <a:close/>
                </a:path>
                <a:path w="1824354" h="719454">
                  <a:moveTo>
                    <a:pt x="1761024" y="662375"/>
                  </a:moveTo>
                  <a:lnTo>
                    <a:pt x="1776896" y="681952"/>
                  </a:lnTo>
                  <a:lnTo>
                    <a:pt x="1798366" y="678341"/>
                  </a:lnTo>
                  <a:lnTo>
                    <a:pt x="1803256" y="678341"/>
                  </a:lnTo>
                  <a:lnTo>
                    <a:pt x="1761024" y="66237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73952" y="3361944"/>
              <a:ext cx="2017776" cy="746759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6514743" y="3466447"/>
              <a:ext cx="1823720" cy="583565"/>
            </a:xfrm>
            <a:custGeom>
              <a:avLst/>
              <a:gdLst/>
              <a:ahLst/>
              <a:cxnLst/>
              <a:rect l="l" t="t" r="r" b="b"/>
              <a:pathLst>
                <a:path w="1823720" h="583564">
                  <a:moveTo>
                    <a:pt x="1750397" y="36051"/>
                  </a:moveTo>
                  <a:lnTo>
                    <a:pt x="0" y="558938"/>
                  </a:lnTo>
                  <a:lnTo>
                    <a:pt x="7270" y="583276"/>
                  </a:lnTo>
                  <a:lnTo>
                    <a:pt x="1757668" y="60388"/>
                  </a:lnTo>
                  <a:lnTo>
                    <a:pt x="1774893" y="41988"/>
                  </a:lnTo>
                  <a:lnTo>
                    <a:pt x="1750397" y="36051"/>
                  </a:lnTo>
                  <a:close/>
                </a:path>
                <a:path w="1823720" h="583564">
                  <a:moveTo>
                    <a:pt x="1802738" y="22602"/>
                  </a:moveTo>
                  <a:lnTo>
                    <a:pt x="1795419" y="22602"/>
                  </a:lnTo>
                  <a:lnTo>
                    <a:pt x="1802690" y="46939"/>
                  </a:lnTo>
                  <a:lnTo>
                    <a:pt x="1757668" y="60388"/>
                  </a:lnTo>
                  <a:lnTo>
                    <a:pt x="1724690" y="95615"/>
                  </a:lnTo>
                  <a:lnTo>
                    <a:pt x="1724955" y="103652"/>
                  </a:lnTo>
                  <a:lnTo>
                    <a:pt x="1735195" y="113239"/>
                  </a:lnTo>
                  <a:lnTo>
                    <a:pt x="1743233" y="112974"/>
                  </a:lnTo>
                  <a:lnTo>
                    <a:pt x="1823195" y="27560"/>
                  </a:lnTo>
                  <a:lnTo>
                    <a:pt x="1802738" y="22602"/>
                  </a:lnTo>
                  <a:close/>
                </a:path>
                <a:path w="1823720" h="583564">
                  <a:moveTo>
                    <a:pt x="1774893" y="41988"/>
                  </a:moveTo>
                  <a:lnTo>
                    <a:pt x="1757668" y="60388"/>
                  </a:lnTo>
                  <a:lnTo>
                    <a:pt x="1802094" y="47116"/>
                  </a:lnTo>
                  <a:lnTo>
                    <a:pt x="1796053" y="47116"/>
                  </a:lnTo>
                  <a:lnTo>
                    <a:pt x="1774893" y="41988"/>
                  </a:lnTo>
                  <a:close/>
                </a:path>
                <a:path w="1823720" h="583564">
                  <a:moveTo>
                    <a:pt x="1789772" y="26094"/>
                  </a:moveTo>
                  <a:lnTo>
                    <a:pt x="1774893" y="41988"/>
                  </a:lnTo>
                  <a:lnTo>
                    <a:pt x="1796053" y="47116"/>
                  </a:lnTo>
                  <a:lnTo>
                    <a:pt x="1789772" y="26094"/>
                  </a:lnTo>
                  <a:close/>
                </a:path>
                <a:path w="1823720" h="583564">
                  <a:moveTo>
                    <a:pt x="1796462" y="26094"/>
                  </a:moveTo>
                  <a:lnTo>
                    <a:pt x="1789772" y="26094"/>
                  </a:lnTo>
                  <a:lnTo>
                    <a:pt x="1796053" y="47116"/>
                  </a:lnTo>
                  <a:lnTo>
                    <a:pt x="1802094" y="47116"/>
                  </a:lnTo>
                  <a:lnTo>
                    <a:pt x="1802690" y="46939"/>
                  </a:lnTo>
                  <a:lnTo>
                    <a:pt x="1796462" y="26094"/>
                  </a:lnTo>
                  <a:close/>
                </a:path>
                <a:path w="1823720" h="583564">
                  <a:moveTo>
                    <a:pt x="1795419" y="22602"/>
                  </a:moveTo>
                  <a:lnTo>
                    <a:pt x="1750397" y="36051"/>
                  </a:lnTo>
                  <a:lnTo>
                    <a:pt x="1774893" y="41988"/>
                  </a:lnTo>
                  <a:lnTo>
                    <a:pt x="1789772" y="26094"/>
                  </a:lnTo>
                  <a:lnTo>
                    <a:pt x="1796462" y="26094"/>
                  </a:lnTo>
                  <a:lnTo>
                    <a:pt x="1795419" y="22602"/>
                  </a:lnTo>
                  <a:close/>
                </a:path>
                <a:path w="1823720" h="583564">
                  <a:moveTo>
                    <a:pt x="1709484" y="0"/>
                  </a:moveTo>
                  <a:lnTo>
                    <a:pt x="1702619" y="4185"/>
                  </a:lnTo>
                  <a:lnTo>
                    <a:pt x="1699314" y="17819"/>
                  </a:lnTo>
                  <a:lnTo>
                    <a:pt x="1703501" y="24684"/>
                  </a:lnTo>
                  <a:lnTo>
                    <a:pt x="1750397" y="36051"/>
                  </a:lnTo>
                  <a:lnTo>
                    <a:pt x="1795419" y="22602"/>
                  </a:lnTo>
                  <a:lnTo>
                    <a:pt x="1802738" y="22602"/>
                  </a:lnTo>
                  <a:lnTo>
                    <a:pt x="170948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39839" y="3657600"/>
              <a:ext cx="2276856" cy="1402080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6386981" y="3790638"/>
              <a:ext cx="2076450" cy="1206500"/>
            </a:xfrm>
            <a:custGeom>
              <a:avLst/>
              <a:gdLst/>
              <a:ahLst/>
              <a:cxnLst/>
              <a:rect l="l" t="t" r="r" b="b"/>
              <a:pathLst>
                <a:path w="2076450" h="1206500">
                  <a:moveTo>
                    <a:pt x="2007139" y="25615"/>
                  </a:moveTo>
                  <a:lnTo>
                    <a:pt x="0" y="1184457"/>
                  </a:lnTo>
                  <a:lnTo>
                    <a:pt x="12700" y="1206454"/>
                  </a:lnTo>
                  <a:lnTo>
                    <a:pt x="2019838" y="47612"/>
                  </a:lnTo>
                  <a:lnTo>
                    <a:pt x="2032343" y="25728"/>
                  </a:lnTo>
                  <a:lnTo>
                    <a:pt x="2007139" y="25615"/>
                  </a:lnTo>
                  <a:close/>
                </a:path>
                <a:path w="2076450" h="1206500">
                  <a:moveTo>
                    <a:pt x="2075076" y="2137"/>
                  </a:moveTo>
                  <a:lnTo>
                    <a:pt x="2047803" y="2137"/>
                  </a:lnTo>
                  <a:lnTo>
                    <a:pt x="2060503" y="24133"/>
                  </a:lnTo>
                  <a:lnTo>
                    <a:pt x="2019838" y="47612"/>
                  </a:lnTo>
                  <a:lnTo>
                    <a:pt x="1995898" y="89509"/>
                  </a:lnTo>
                  <a:lnTo>
                    <a:pt x="1998014" y="97268"/>
                  </a:lnTo>
                  <a:lnTo>
                    <a:pt x="2010195" y="104227"/>
                  </a:lnTo>
                  <a:lnTo>
                    <a:pt x="2017952" y="102110"/>
                  </a:lnTo>
                  <a:lnTo>
                    <a:pt x="2075076" y="2137"/>
                  </a:lnTo>
                  <a:close/>
                </a:path>
                <a:path w="2076450" h="1206500">
                  <a:moveTo>
                    <a:pt x="2050510" y="6824"/>
                  </a:moveTo>
                  <a:lnTo>
                    <a:pt x="2043144" y="6824"/>
                  </a:lnTo>
                  <a:lnTo>
                    <a:pt x="2054114" y="25825"/>
                  </a:lnTo>
                  <a:lnTo>
                    <a:pt x="2032287" y="25825"/>
                  </a:lnTo>
                  <a:lnTo>
                    <a:pt x="2019838" y="47612"/>
                  </a:lnTo>
                  <a:lnTo>
                    <a:pt x="2057573" y="25825"/>
                  </a:lnTo>
                  <a:lnTo>
                    <a:pt x="2054114" y="25825"/>
                  </a:lnTo>
                  <a:lnTo>
                    <a:pt x="2057742" y="25728"/>
                  </a:lnTo>
                  <a:lnTo>
                    <a:pt x="2060503" y="24133"/>
                  </a:lnTo>
                  <a:lnTo>
                    <a:pt x="2050510" y="6824"/>
                  </a:lnTo>
                  <a:close/>
                </a:path>
                <a:path w="2076450" h="1206500">
                  <a:moveTo>
                    <a:pt x="2043144" y="6824"/>
                  </a:moveTo>
                  <a:lnTo>
                    <a:pt x="2032343" y="25728"/>
                  </a:lnTo>
                  <a:lnTo>
                    <a:pt x="2054114" y="25825"/>
                  </a:lnTo>
                  <a:lnTo>
                    <a:pt x="2043144" y="6824"/>
                  </a:lnTo>
                  <a:close/>
                </a:path>
                <a:path w="2076450" h="1206500">
                  <a:moveTo>
                    <a:pt x="2047803" y="2137"/>
                  </a:moveTo>
                  <a:lnTo>
                    <a:pt x="2007139" y="25615"/>
                  </a:lnTo>
                  <a:lnTo>
                    <a:pt x="2032343" y="25728"/>
                  </a:lnTo>
                  <a:lnTo>
                    <a:pt x="2043144" y="6824"/>
                  </a:lnTo>
                  <a:lnTo>
                    <a:pt x="2050510" y="6824"/>
                  </a:lnTo>
                  <a:lnTo>
                    <a:pt x="2047803" y="2137"/>
                  </a:lnTo>
                  <a:close/>
                </a:path>
                <a:path w="2076450" h="1206500">
                  <a:moveTo>
                    <a:pt x="1958997" y="0"/>
                  </a:moveTo>
                  <a:lnTo>
                    <a:pt x="1953286" y="5660"/>
                  </a:lnTo>
                  <a:lnTo>
                    <a:pt x="1953224" y="19688"/>
                  </a:lnTo>
                  <a:lnTo>
                    <a:pt x="1958884" y="25400"/>
                  </a:lnTo>
                  <a:lnTo>
                    <a:pt x="2007139" y="25615"/>
                  </a:lnTo>
                  <a:lnTo>
                    <a:pt x="2047803" y="2137"/>
                  </a:lnTo>
                  <a:lnTo>
                    <a:pt x="2075076" y="2137"/>
                  </a:lnTo>
                  <a:lnTo>
                    <a:pt x="2075999" y="523"/>
                  </a:lnTo>
                  <a:lnTo>
                    <a:pt x="19589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8058911" y="2676144"/>
              <a:ext cx="1386840" cy="597408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8111285" y="2704825"/>
              <a:ext cx="1282065" cy="492759"/>
            </a:xfrm>
            <a:custGeom>
              <a:avLst/>
              <a:gdLst/>
              <a:ahLst/>
              <a:cxnLst/>
              <a:rect l="l" t="t" r="r" b="b"/>
              <a:pathLst>
                <a:path w="1282065" h="492760">
                  <a:moveTo>
                    <a:pt x="1281670" y="0"/>
                  </a:moveTo>
                  <a:lnTo>
                    <a:pt x="0" y="0"/>
                  </a:lnTo>
                  <a:lnTo>
                    <a:pt x="0" y="492439"/>
                  </a:lnTo>
                  <a:lnTo>
                    <a:pt x="1281670" y="492439"/>
                  </a:lnTo>
                  <a:lnTo>
                    <a:pt x="12816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111285" y="2704825"/>
              <a:ext cx="1282065" cy="492759"/>
            </a:xfrm>
            <a:custGeom>
              <a:avLst/>
              <a:gdLst/>
              <a:ahLst/>
              <a:cxnLst/>
              <a:rect l="l" t="t" r="r" b="b"/>
              <a:pathLst>
                <a:path w="1282065" h="492760">
                  <a:moveTo>
                    <a:pt x="0" y="0"/>
                  </a:moveTo>
                  <a:lnTo>
                    <a:pt x="1281671" y="0"/>
                  </a:lnTo>
                  <a:lnTo>
                    <a:pt x="1281671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8244916" y="2638551"/>
              <a:ext cx="1002665" cy="624840"/>
            </a:xfrm>
            <a:custGeom>
              <a:avLst/>
              <a:gdLst/>
              <a:ahLst/>
              <a:cxnLst/>
              <a:rect l="l" t="t" r="r" b="b"/>
              <a:pathLst>
                <a:path w="1002665" h="624839">
                  <a:moveTo>
                    <a:pt x="1002233" y="581494"/>
                  </a:moveTo>
                  <a:lnTo>
                    <a:pt x="916508" y="538632"/>
                  </a:lnTo>
                  <a:lnTo>
                    <a:pt x="916508" y="567207"/>
                  </a:lnTo>
                  <a:lnTo>
                    <a:pt x="57150" y="567207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74" y="71437"/>
                  </a:lnTo>
                  <a:lnTo>
                    <a:pt x="42862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575" y="567207"/>
                  </a:lnTo>
                  <a:lnTo>
                    <a:pt x="12166" y="567207"/>
                  </a:lnTo>
                  <a:lnTo>
                    <a:pt x="12166" y="595782"/>
                  </a:lnTo>
                  <a:lnTo>
                    <a:pt x="28575" y="595782"/>
                  </a:lnTo>
                  <a:lnTo>
                    <a:pt x="28575" y="621334"/>
                  </a:lnTo>
                  <a:lnTo>
                    <a:pt x="57150" y="621334"/>
                  </a:lnTo>
                  <a:lnTo>
                    <a:pt x="57150" y="595782"/>
                  </a:lnTo>
                  <a:lnTo>
                    <a:pt x="916508" y="595782"/>
                  </a:lnTo>
                  <a:lnTo>
                    <a:pt x="916508" y="624357"/>
                  </a:lnTo>
                  <a:lnTo>
                    <a:pt x="973658" y="595782"/>
                  </a:lnTo>
                  <a:lnTo>
                    <a:pt x="1002233" y="581494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8310874" y="2844932"/>
              <a:ext cx="882650" cy="363220"/>
            </a:xfrm>
            <a:custGeom>
              <a:avLst/>
              <a:gdLst/>
              <a:ahLst/>
              <a:cxnLst/>
              <a:rect l="l" t="t" r="r" b="b"/>
              <a:pathLst>
                <a:path w="882650" h="363219">
                  <a:moveTo>
                    <a:pt x="0" y="362873"/>
                  </a:moveTo>
                  <a:lnTo>
                    <a:pt x="182087" y="360840"/>
                  </a:lnTo>
                  <a:lnTo>
                    <a:pt x="240095" y="354252"/>
                  </a:lnTo>
                  <a:lnTo>
                    <a:pt x="281895" y="344628"/>
                  </a:lnTo>
                  <a:lnTo>
                    <a:pt x="323759" y="325098"/>
                  </a:lnTo>
                  <a:lnTo>
                    <a:pt x="359833" y="299507"/>
                  </a:lnTo>
                  <a:lnTo>
                    <a:pt x="388808" y="267970"/>
                  </a:lnTo>
                  <a:lnTo>
                    <a:pt x="419921" y="223960"/>
                  </a:lnTo>
                  <a:lnTo>
                    <a:pt x="443739" y="188658"/>
                  </a:lnTo>
                  <a:lnTo>
                    <a:pt x="468047" y="152785"/>
                  </a:lnTo>
                  <a:lnTo>
                    <a:pt x="503417" y="103551"/>
                  </a:lnTo>
                  <a:lnTo>
                    <a:pt x="537520" y="64863"/>
                  </a:lnTo>
                  <a:lnTo>
                    <a:pt x="574829" y="37312"/>
                  </a:lnTo>
                  <a:lnTo>
                    <a:pt x="617304" y="19634"/>
                  </a:lnTo>
                  <a:lnTo>
                    <a:pt x="665886" y="9331"/>
                  </a:lnTo>
                  <a:lnTo>
                    <a:pt x="726635" y="4048"/>
                  </a:lnTo>
                  <a:lnTo>
                    <a:pt x="797160" y="1646"/>
                  </a:lnTo>
                  <a:lnTo>
                    <a:pt x="838884" y="774"/>
                  </a:lnTo>
                  <a:lnTo>
                    <a:pt x="882454" y="0"/>
                  </a:lnTo>
                </a:path>
              </a:pathLst>
            </a:custGeom>
            <a:ln w="38100">
              <a:solidFill>
                <a:srgbClr val="1A7B0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1" name="object 151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404104" y="2676144"/>
              <a:ext cx="1386840" cy="597408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5456318" y="2704826"/>
              <a:ext cx="1282065" cy="492759"/>
            </a:xfrm>
            <a:custGeom>
              <a:avLst/>
              <a:gdLst/>
              <a:ahLst/>
              <a:cxnLst/>
              <a:rect l="l" t="t" r="r" b="b"/>
              <a:pathLst>
                <a:path w="1282065" h="492760">
                  <a:moveTo>
                    <a:pt x="1281671" y="0"/>
                  </a:moveTo>
                  <a:lnTo>
                    <a:pt x="0" y="0"/>
                  </a:lnTo>
                  <a:lnTo>
                    <a:pt x="0" y="492441"/>
                  </a:lnTo>
                  <a:lnTo>
                    <a:pt x="1281671" y="492441"/>
                  </a:lnTo>
                  <a:lnTo>
                    <a:pt x="12816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456318" y="2704826"/>
              <a:ext cx="1282065" cy="492759"/>
            </a:xfrm>
            <a:custGeom>
              <a:avLst/>
              <a:gdLst/>
              <a:ahLst/>
              <a:cxnLst/>
              <a:rect l="l" t="t" r="r" b="b"/>
              <a:pathLst>
                <a:path w="1282065" h="492760">
                  <a:moveTo>
                    <a:pt x="0" y="0"/>
                  </a:moveTo>
                  <a:lnTo>
                    <a:pt x="1281671" y="0"/>
                  </a:lnTo>
                  <a:lnTo>
                    <a:pt x="1281671" y="492441"/>
                  </a:lnTo>
                  <a:lnTo>
                    <a:pt x="0" y="49244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579719" y="2667545"/>
              <a:ext cx="1037590" cy="591185"/>
            </a:xfrm>
            <a:custGeom>
              <a:avLst/>
              <a:gdLst/>
              <a:ahLst/>
              <a:cxnLst/>
              <a:rect l="l" t="t" r="r" b="b"/>
              <a:pathLst>
                <a:path w="1037590" h="591185">
                  <a:moveTo>
                    <a:pt x="1037526" y="547814"/>
                  </a:moveTo>
                  <a:lnTo>
                    <a:pt x="951801" y="504952"/>
                  </a:lnTo>
                  <a:lnTo>
                    <a:pt x="951801" y="533527"/>
                  </a:lnTo>
                  <a:lnTo>
                    <a:pt x="57150" y="533527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74" y="71437"/>
                  </a:lnTo>
                  <a:lnTo>
                    <a:pt x="42862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575" y="533527"/>
                  </a:lnTo>
                  <a:lnTo>
                    <a:pt x="11036" y="533527"/>
                  </a:lnTo>
                  <a:lnTo>
                    <a:pt x="11036" y="562102"/>
                  </a:lnTo>
                  <a:lnTo>
                    <a:pt x="28575" y="562102"/>
                  </a:lnTo>
                  <a:lnTo>
                    <a:pt x="28575" y="585343"/>
                  </a:lnTo>
                  <a:lnTo>
                    <a:pt x="57150" y="585343"/>
                  </a:lnTo>
                  <a:lnTo>
                    <a:pt x="57150" y="562102"/>
                  </a:lnTo>
                  <a:lnTo>
                    <a:pt x="951801" y="562102"/>
                  </a:lnTo>
                  <a:lnTo>
                    <a:pt x="951801" y="590677"/>
                  </a:lnTo>
                  <a:lnTo>
                    <a:pt x="1008951" y="562102"/>
                  </a:lnTo>
                  <a:lnTo>
                    <a:pt x="1037526" y="547814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5" name="object 15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580888" y="3176016"/>
              <a:ext cx="603503" cy="118872"/>
            </a:xfrm>
            <a:prstGeom prst="rect">
              <a:avLst/>
            </a:prstGeom>
          </p:spPr>
        </p:pic>
        <p:sp>
          <p:nvSpPr>
            <p:cNvPr id="156" name="object 156"/>
            <p:cNvSpPr/>
            <p:nvPr/>
          </p:nvSpPr>
          <p:spPr>
            <a:xfrm>
              <a:off x="5620084" y="3215351"/>
              <a:ext cx="506095" cy="0"/>
            </a:xfrm>
            <a:custGeom>
              <a:avLst/>
              <a:gdLst/>
              <a:ahLst/>
              <a:cxnLst/>
              <a:rect l="l" t="t" r="r" b="b"/>
              <a:pathLst>
                <a:path w="506095">
                  <a:moveTo>
                    <a:pt x="0" y="0"/>
                  </a:moveTo>
                  <a:lnTo>
                    <a:pt x="505545" y="1"/>
                  </a:lnTo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7" name="object 157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6074664" y="2828544"/>
              <a:ext cx="466343" cy="466343"/>
            </a:xfrm>
            <a:prstGeom prst="rect">
              <a:avLst/>
            </a:prstGeom>
          </p:spPr>
        </p:pic>
        <p:sp>
          <p:nvSpPr>
            <p:cNvPr id="158" name="object 158"/>
            <p:cNvSpPr/>
            <p:nvPr/>
          </p:nvSpPr>
          <p:spPr>
            <a:xfrm>
              <a:off x="6131858" y="2860360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70" h="356869">
                  <a:moveTo>
                    <a:pt x="356385" y="0"/>
                  </a:moveTo>
                  <a:lnTo>
                    <a:pt x="0" y="356386"/>
                  </a:lnTo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9" name="object 159"/>
          <p:cNvGrpSpPr/>
          <p:nvPr/>
        </p:nvGrpSpPr>
        <p:grpSpPr>
          <a:xfrm>
            <a:off x="9083040" y="3334511"/>
            <a:ext cx="2399030" cy="360045"/>
            <a:chOff x="9083040" y="3334511"/>
            <a:chExt cx="2399030" cy="360045"/>
          </a:xfrm>
        </p:grpSpPr>
        <p:pic>
          <p:nvPicPr>
            <p:cNvPr id="160" name="object 160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9083040" y="3334511"/>
              <a:ext cx="2398776" cy="359663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9119616" y="3352799"/>
              <a:ext cx="2325624" cy="283463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9185252" y="3455923"/>
              <a:ext cx="2118360" cy="76200"/>
            </a:xfrm>
            <a:custGeom>
              <a:avLst/>
              <a:gdLst/>
              <a:ahLst/>
              <a:cxnLst/>
              <a:rect l="l" t="t" r="r" b="b"/>
              <a:pathLst>
                <a:path w="2118359" h="76200">
                  <a:moveTo>
                    <a:pt x="2041549" y="0"/>
                  </a:moveTo>
                  <a:lnTo>
                    <a:pt x="2041549" y="76200"/>
                  </a:lnTo>
                  <a:lnTo>
                    <a:pt x="2092349" y="50800"/>
                  </a:lnTo>
                  <a:lnTo>
                    <a:pt x="2054247" y="50800"/>
                  </a:lnTo>
                  <a:lnTo>
                    <a:pt x="2054247" y="25400"/>
                  </a:lnTo>
                  <a:lnTo>
                    <a:pt x="2092349" y="25400"/>
                  </a:lnTo>
                  <a:lnTo>
                    <a:pt x="2041549" y="0"/>
                  </a:lnTo>
                  <a:close/>
                </a:path>
                <a:path w="2118359" h="76200">
                  <a:moveTo>
                    <a:pt x="0" y="25398"/>
                  </a:moveTo>
                  <a:lnTo>
                    <a:pt x="0" y="50798"/>
                  </a:lnTo>
                  <a:lnTo>
                    <a:pt x="2054247" y="50800"/>
                  </a:lnTo>
                  <a:lnTo>
                    <a:pt x="2041549" y="50800"/>
                  </a:lnTo>
                  <a:lnTo>
                    <a:pt x="2041549" y="25400"/>
                  </a:lnTo>
                  <a:lnTo>
                    <a:pt x="2054247" y="25400"/>
                  </a:lnTo>
                  <a:lnTo>
                    <a:pt x="0" y="25398"/>
                  </a:lnTo>
                  <a:close/>
                </a:path>
                <a:path w="2118359" h="76200">
                  <a:moveTo>
                    <a:pt x="2092349" y="25400"/>
                  </a:moveTo>
                  <a:lnTo>
                    <a:pt x="2054247" y="25400"/>
                  </a:lnTo>
                  <a:lnTo>
                    <a:pt x="2054247" y="50800"/>
                  </a:lnTo>
                  <a:lnTo>
                    <a:pt x="2092351" y="50798"/>
                  </a:lnTo>
                  <a:lnTo>
                    <a:pt x="2117749" y="38100"/>
                  </a:lnTo>
                  <a:lnTo>
                    <a:pt x="209234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0B00-BA66-AED6-8643-21997ECF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Softmax</a:t>
            </a:r>
            <a:r>
              <a:rPr lang="en-IN" dirty="0"/>
              <a:t> function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C9309F-544C-957D-F7EC-64939BB67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229" y="1825625"/>
            <a:ext cx="87195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ams&#10;&#10;Description automatically generated">
            <a:extLst>
              <a:ext uri="{FF2B5EF4-FFF2-40B4-BE49-F238E27FC236}">
                <a16:creationId xmlns:a16="http://schemas.microsoft.com/office/drawing/2014/main" id="{916029A2-F196-1C1D-FB81-263EE0612B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6" r="19591" b="15415"/>
          <a:stretch/>
        </p:blipFill>
        <p:spPr>
          <a:xfrm>
            <a:off x="1185042" y="1960562"/>
            <a:ext cx="8082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9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051304" y="2852927"/>
            <a:ext cx="8166100" cy="692150"/>
            <a:chOff x="2051304" y="2852927"/>
            <a:chExt cx="8166100" cy="6921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1304" y="2852927"/>
              <a:ext cx="8165592" cy="6918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3159" y="2863240"/>
              <a:ext cx="8093252" cy="621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5724144" y="5919215"/>
            <a:ext cx="826135" cy="347980"/>
            <a:chOff x="5724144" y="5919215"/>
            <a:chExt cx="826135" cy="347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4144" y="5919215"/>
              <a:ext cx="826007" cy="3474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776003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568841" y="6238240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7200" y="97535"/>
            <a:ext cx="7894320" cy="494030"/>
            <a:chOff x="457200" y="97535"/>
            <a:chExt cx="7894320" cy="4940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97535"/>
              <a:ext cx="7894320" cy="4937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807" y="119736"/>
              <a:ext cx="7829882" cy="43269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506207" y="1750059"/>
            <a:ext cx="1186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Verdana"/>
                <a:cs typeface="Verdana"/>
              </a:rPr>
              <a:t>Area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(feet</a:t>
            </a:r>
            <a:r>
              <a:rPr sz="1650" spc="-37" baseline="25252" dirty="0">
                <a:latin typeface="Calibri"/>
                <a:cs typeface="Calibri"/>
              </a:rPr>
              <a:t>2</a:t>
            </a:r>
            <a:r>
              <a:rPr sz="1600" spc="-25" dirty="0"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8757" y="2847340"/>
            <a:ext cx="1078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Bedrooms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90227" y="3941572"/>
            <a:ext cx="2277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Distance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to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city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(Miles)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39632" y="5038852"/>
            <a:ext cx="427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98847" y="1868423"/>
            <a:ext cx="1582420" cy="3386454"/>
            <a:chOff x="4498847" y="1868423"/>
            <a:chExt cx="1582420" cy="3386454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8847" y="3636263"/>
              <a:ext cx="1581912" cy="16184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38516" y="3768526"/>
              <a:ext cx="1391285" cy="1427480"/>
            </a:xfrm>
            <a:custGeom>
              <a:avLst/>
              <a:gdLst/>
              <a:ahLst/>
              <a:cxnLst/>
              <a:rect l="l" t="t" r="r" b="b"/>
              <a:pathLst>
                <a:path w="1391285" h="1427479">
                  <a:moveTo>
                    <a:pt x="1355638" y="36107"/>
                  </a:moveTo>
                  <a:lnTo>
                    <a:pt x="1331349" y="42840"/>
                  </a:lnTo>
                  <a:lnTo>
                    <a:pt x="0" y="1409492"/>
                  </a:lnTo>
                  <a:lnTo>
                    <a:pt x="18194" y="1427217"/>
                  </a:lnTo>
                  <a:lnTo>
                    <a:pt x="1349542" y="60565"/>
                  </a:lnTo>
                  <a:lnTo>
                    <a:pt x="1355638" y="36107"/>
                  </a:lnTo>
                  <a:close/>
                </a:path>
                <a:path w="1391285" h="1427479">
                  <a:moveTo>
                    <a:pt x="1388523" y="9188"/>
                  </a:moveTo>
                  <a:lnTo>
                    <a:pt x="1364132" y="9188"/>
                  </a:lnTo>
                  <a:lnTo>
                    <a:pt x="1382326" y="26912"/>
                  </a:lnTo>
                  <a:lnTo>
                    <a:pt x="1349542" y="60565"/>
                  </a:lnTo>
                  <a:lnTo>
                    <a:pt x="1337873" y="107387"/>
                  </a:lnTo>
                  <a:lnTo>
                    <a:pt x="1342016" y="114279"/>
                  </a:lnTo>
                  <a:lnTo>
                    <a:pt x="1355627" y="117671"/>
                  </a:lnTo>
                  <a:lnTo>
                    <a:pt x="1362519" y="113530"/>
                  </a:lnTo>
                  <a:lnTo>
                    <a:pt x="1388523" y="9188"/>
                  </a:lnTo>
                  <a:close/>
                </a:path>
                <a:path w="1391285" h="1427479">
                  <a:moveTo>
                    <a:pt x="1370081" y="14983"/>
                  </a:moveTo>
                  <a:lnTo>
                    <a:pt x="1360902" y="14983"/>
                  </a:lnTo>
                  <a:lnTo>
                    <a:pt x="1376617" y="30292"/>
                  </a:lnTo>
                  <a:lnTo>
                    <a:pt x="1355638" y="36107"/>
                  </a:lnTo>
                  <a:lnTo>
                    <a:pt x="1349542" y="60565"/>
                  </a:lnTo>
                  <a:lnTo>
                    <a:pt x="1382326" y="26912"/>
                  </a:lnTo>
                  <a:lnTo>
                    <a:pt x="1370081" y="14983"/>
                  </a:lnTo>
                  <a:close/>
                </a:path>
                <a:path w="1391285" h="1427479">
                  <a:moveTo>
                    <a:pt x="1390813" y="0"/>
                  </a:moveTo>
                  <a:lnTo>
                    <a:pt x="1278061" y="31253"/>
                  </a:lnTo>
                  <a:lnTo>
                    <a:pt x="1274102" y="38252"/>
                  </a:lnTo>
                  <a:lnTo>
                    <a:pt x="1277849" y="51770"/>
                  </a:lnTo>
                  <a:lnTo>
                    <a:pt x="1284847" y="55731"/>
                  </a:lnTo>
                  <a:lnTo>
                    <a:pt x="1331349" y="42840"/>
                  </a:lnTo>
                  <a:lnTo>
                    <a:pt x="1364132" y="9188"/>
                  </a:lnTo>
                  <a:lnTo>
                    <a:pt x="1388523" y="9188"/>
                  </a:lnTo>
                  <a:lnTo>
                    <a:pt x="1390813" y="0"/>
                  </a:lnTo>
                  <a:close/>
                </a:path>
                <a:path w="1391285" h="1427479">
                  <a:moveTo>
                    <a:pt x="1364132" y="9188"/>
                  </a:moveTo>
                  <a:lnTo>
                    <a:pt x="1331349" y="42840"/>
                  </a:lnTo>
                  <a:lnTo>
                    <a:pt x="1355638" y="36107"/>
                  </a:lnTo>
                  <a:lnTo>
                    <a:pt x="1360902" y="14983"/>
                  </a:lnTo>
                  <a:lnTo>
                    <a:pt x="1370081" y="14983"/>
                  </a:lnTo>
                  <a:lnTo>
                    <a:pt x="1364132" y="9188"/>
                  </a:lnTo>
                  <a:close/>
                </a:path>
                <a:path w="1391285" h="1427479">
                  <a:moveTo>
                    <a:pt x="1360902" y="14983"/>
                  </a:moveTo>
                  <a:lnTo>
                    <a:pt x="1355638" y="36107"/>
                  </a:lnTo>
                  <a:lnTo>
                    <a:pt x="1376617" y="30292"/>
                  </a:lnTo>
                  <a:lnTo>
                    <a:pt x="1360902" y="1498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1895" y="3383279"/>
              <a:ext cx="1472184" cy="7772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542391" y="3502856"/>
              <a:ext cx="1280795" cy="599440"/>
            </a:xfrm>
            <a:custGeom>
              <a:avLst/>
              <a:gdLst/>
              <a:ahLst/>
              <a:cxnLst/>
              <a:rect l="l" t="t" r="r" b="b"/>
              <a:pathLst>
                <a:path w="1280795" h="599439">
                  <a:moveTo>
                    <a:pt x="1209257" y="30289"/>
                  </a:moveTo>
                  <a:lnTo>
                    <a:pt x="0" y="575659"/>
                  </a:lnTo>
                  <a:lnTo>
                    <a:pt x="10441" y="598812"/>
                  </a:lnTo>
                  <a:lnTo>
                    <a:pt x="1219700" y="53444"/>
                  </a:lnTo>
                  <a:lnTo>
                    <a:pt x="1234326" y="32916"/>
                  </a:lnTo>
                  <a:lnTo>
                    <a:pt x="1209257" y="30289"/>
                  </a:lnTo>
                  <a:close/>
                </a:path>
                <a:path w="1280795" h="599439">
                  <a:moveTo>
                    <a:pt x="1268679" y="10976"/>
                  </a:moveTo>
                  <a:lnTo>
                    <a:pt x="1252081" y="10976"/>
                  </a:lnTo>
                  <a:lnTo>
                    <a:pt x="1262524" y="34131"/>
                  </a:lnTo>
                  <a:lnTo>
                    <a:pt x="1219700" y="53444"/>
                  </a:lnTo>
                  <a:lnTo>
                    <a:pt x="1191700" y="92744"/>
                  </a:lnTo>
                  <a:lnTo>
                    <a:pt x="1193032" y="100674"/>
                  </a:lnTo>
                  <a:lnTo>
                    <a:pt x="1204457" y="108814"/>
                  </a:lnTo>
                  <a:lnTo>
                    <a:pt x="1212387" y="107482"/>
                  </a:lnTo>
                  <a:lnTo>
                    <a:pt x="1280279" y="12192"/>
                  </a:lnTo>
                  <a:lnTo>
                    <a:pt x="1268679" y="10976"/>
                  </a:lnTo>
                  <a:close/>
                </a:path>
                <a:path w="1280795" h="599439">
                  <a:moveTo>
                    <a:pt x="1234326" y="32916"/>
                  </a:moveTo>
                  <a:lnTo>
                    <a:pt x="1219700" y="53444"/>
                  </a:lnTo>
                  <a:lnTo>
                    <a:pt x="1260187" y="35185"/>
                  </a:lnTo>
                  <a:lnTo>
                    <a:pt x="1255979" y="35185"/>
                  </a:lnTo>
                  <a:lnTo>
                    <a:pt x="1234326" y="32916"/>
                  </a:lnTo>
                  <a:close/>
                </a:path>
                <a:path w="1280795" h="599439">
                  <a:moveTo>
                    <a:pt x="1246959" y="15185"/>
                  </a:moveTo>
                  <a:lnTo>
                    <a:pt x="1234326" y="32916"/>
                  </a:lnTo>
                  <a:lnTo>
                    <a:pt x="1255979" y="35185"/>
                  </a:lnTo>
                  <a:lnTo>
                    <a:pt x="1246959" y="15185"/>
                  </a:lnTo>
                  <a:close/>
                </a:path>
                <a:path w="1280795" h="599439">
                  <a:moveTo>
                    <a:pt x="1253979" y="15185"/>
                  </a:moveTo>
                  <a:lnTo>
                    <a:pt x="1246959" y="15185"/>
                  </a:lnTo>
                  <a:lnTo>
                    <a:pt x="1255979" y="35185"/>
                  </a:lnTo>
                  <a:lnTo>
                    <a:pt x="1260187" y="35185"/>
                  </a:lnTo>
                  <a:lnTo>
                    <a:pt x="1262524" y="34131"/>
                  </a:lnTo>
                  <a:lnTo>
                    <a:pt x="1253979" y="15185"/>
                  </a:lnTo>
                  <a:close/>
                </a:path>
                <a:path w="1280795" h="599439">
                  <a:moveTo>
                    <a:pt x="1252081" y="10976"/>
                  </a:moveTo>
                  <a:lnTo>
                    <a:pt x="1209257" y="30289"/>
                  </a:lnTo>
                  <a:lnTo>
                    <a:pt x="1234326" y="32916"/>
                  </a:lnTo>
                  <a:lnTo>
                    <a:pt x="1246959" y="15185"/>
                  </a:lnTo>
                  <a:lnTo>
                    <a:pt x="1253979" y="15185"/>
                  </a:lnTo>
                  <a:lnTo>
                    <a:pt x="1252081" y="10976"/>
                  </a:lnTo>
                  <a:close/>
                </a:path>
                <a:path w="1280795" h="599439">
                  <a:moveTo>
                    <a:pt x="1163914" y="0"/>
                  </a:moveTo>
                  <a:lnTo>
                    <a:pt x="1157665" y="5062"/>
                  </a:lnTo>
                  <a:lnTo>
                    <a:pt x="1156204" y="19014"/>
                  </a:lnTo>
                  <a:lnTo>
                    <a:pt x="1161266" y="25261"/>
                  </a:lnTo>
                  <a:lnTo>
                    <a:pt x="1209257" y="30289"/>
                  </a:lnTo>
                  <a:lnTo>
                    <a:pt x="1252081" y="10976"/>
                  </a:lnTo>
                  <a:lnTo>
                    <a:pt x="1268679" y="10976"/>
                  </a:lnTo>
                  <a:lnTo>
                    <a:pt x="11639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1895" y="2962655"/>
              <a:ext cx="1472184" cy="72542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542801" y="2981549"/>
              <a:ext cx="1280160" cy="549910"/>
            </a:xfrm>
            <a:custGeom>
              <a:avLst/>
              <a:gdLst/>
              <a:ahLst/>
              <a:cxnLst/>
              <a:rect l="l" t="t" r="r" b="b"/>
              <a:pathLst>
                <a:path w="1280160" h="549910">
                  <a:moveTo>
                    <a:pt x="1208256" y="517961"/>
                  </a:moveTo>
                  <a:lnTo>
                    <a:pt x="1160471" y="524677"/>
                  </a:lnTo>
                  <a:lnTo>
                    <a:pt x="1155631" y="531100"/>
                  </a:lnTo>
                  <a:lnTo>
                    <a:pt x="1157584" y="544991"/>
                  </a:lnTo>
                  <a:lnTo>
                    <a:pt x="1164005" y="549829"/>
                  </a:lnTo>
                  <a:lnTo>
                    <a:pt x="1264165" y="535753"/>
                  </a:lnTo>
                  <a:lnTo>
                    <a:pt x="1251733" y="535753"/>
                  </a:lnTo>
                  <a:lnTo>
                    <a:pt x="1208256" y="517961"/>
                  </a:lnTo>
                  <a:close/>
                </a:path>
                <a:path w="1280160" h="549910">
                  <a:moveTo>
                    <a:pt x="1233215" y="514452"/>
                  </a:moveTo>
                  <a:lnTo>
                    <a:pt x="1208256" y="517961"/>
                  </a:lnTo>
                  <a:lnTo>
                    <a:pt x="1251733" y="535753"/>
                  </a:lnTo>
                  <a:lnTo>
                    <a:pt x="1253380" y="531728"/>
                  </a:lnTo>
                  <a:lnTo>
                    <a:pt x="1246465" y="531728"/>
                  </a:lnTo>
                  <a:lnTo>
                    <a:pt x="1233215" y="514452"/>
                  </a:lnTo>
                  <a:close/>
                </a:path>
                <a:path w="1280160" h="549910">
                  <a:moveTo>
                    <a:pt x="1200691" y="439654"/>
                  </a:moveTo>
                  <a:lnTo>
                    <a:pt x="1189559" y="448191"/>
                  </a:lnTo>
                  <a:lnTo>
                    <a:pt x="1188509" y="456163"/>
                  </a:lnTo>
                  <a:lnTo>
                    <a:pt x="1217876" y="494453"/>
                  </a:lnTo>
                  <a:lnTo>
                    <a:pt x="1261353" y="512245"/>
                  </a:lnTo>
                  <a:lnTo>
                    <a:pt x="1251733" y="535753"/>
                  </a:lnTo>
                  <a:lnTo>
                    <a:pt x="1264165" y="535753"/>
                  </a:lnTo>
                  <a:lnTo>
                    <a:pt x="1279870" y="533546"/>
                  </a:lnTo>
                  <a:lnTo>
                    <a:pt x="1208662" y="440706"/>
                  </a:lnTo>
                  <a:lnTo>
                    <a:pt x="1200691" y="439654"/>
                  </a:lnTo>
                  <a:close/>
                </a:path>
                <a:path w="1280160" h="549910">
                  <a:moveTo>
                    <a:pt x="1254775" y="511422"/>
                  </a:moveTo>
                  <a:lnTo>
                    <a:pt x="1233215" y="514452"/>
                  </a:lnTo>
                  <a:lnTo>
                    <a:pt x="1246465" y="531728"/>
                  </a:lnTo>
                  <a:lnTo>
                    <a:pt x="1254775" y="511422"/>
                  </a:lnTo>
                  <a:close/>
                </a:path>
                <a:path w="1280160" h="549910">
                  <a:moveTo>
                    <a:pt x="1259342" y="511422"/>
                  </a:moveTo>
                  <a:lnTo>
                    <a:pt x="1254775" y="511422"/>
                  </a:lnTo>
                  <a:lnTo>
                    <a:pt x="1246465" y="531728"/>
                  </a:lnTo>
                  <a:lnTo>
                    <a:pt x="1253380" y="531728"/>
                  </a:lnTo>
                  <a:lnTo>
                    <a:pt x="1261353" y="512245"/>
                  </a:lnTo>
                  <a:lnTo>
                    <a:pt x="1259342" y="511422"/>
                  </a:lnTo>
                  <a:close/>
                </a:path>
                <a:path w="1280160" h="549910">
                  <a:moveTo>
                    <a:pt x="9620" y="0"/>
                  </a:moveTo>
                  <a:lnTo>
                    <a:pt x="0" y="23507"/>
                  </a:lnTo>
                  <a:lnTo>
                    <a:pt x="1208256" y="517961"/>
                  </a:lnTo>
                  <a:lnTo>
                    <a:pt x="1233215" y="514452"/>
                  </a:lnTo>
                  <a:lnTo>
                    <a:pt x="1217876" y="494453"/>
                  </a:lnTo>
                  <a:lnTo>
                    <a:pt x="9620" y="0"/>
                  </a:lnTo>
                  <a:close/>
                </a:path>
                <a:path w="1280160" h="549910">
                  <a:moveTo>
                    <a:pt x="1217876" y="494453"/>
                  </a:moveTo>
                  <a:lnTo>
                    <a:pt x="1233215" y="514452"/>
                  </a:lnTo>
                  <a:lnTo>
                    <a:pt x="1254775" y="511422"/>
                  </a:lnTo>
                  <a:lnTo>
                    <a:pt x="1259342" y="511422"/>
                  </a:lnTo>
                  <a:lnTo>
                    <a:pt x="1217876" y="49445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8847" y="1868423"/>
              <a:ext cx="1581912" cy="156667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538686" y="1887479"/>
              <a:ext cx="1390650" cy="1374140"/>
            </a:xfrm>
            <a:custGeom>
              <a:avLst/>
              <a:gdLst/>
              <a:ahLst/>
              <a:cxnLst/>
              <a:rect l="l" t="t" r="r" b="b"/>
              <a:pathLst>
                <a:path w="1390650" h="1374139">
                  <a:moveTo>
                    <a:pt x="1283630" y="1320445"/>
                  </a:moveTo>
                  <a:lnTo>
                    <a:pt x="1276710" y="1324538"/>
                  </a:lnTo>
                  <a:lnTo>
                    <a:pt x="1273221" y="1338126"/>
                  </a:lnTo>
                  <a:lnTo>
                    <a:pt x="1277316" y="1345048"/>
                  </a:lnTo>
                  <a:lnTo>
                    <a:pt x="1390643" y="1374138"/>
                  </a:lnTo>
                  <a:lnTo>
                    <a:pt x="1388304" y="1365463"/>
                  </a:lnTo>
                  <a:lnTo>
                    <a:pt x="1363792" y="1365463"/>
                  </a:lnTo>
                  <a:lnTo>
                    <a:pt x="1330370" y="1332443"/>
                  </a:lnTo>
                  <a:lnTo>
                    <a:pt x="1283630" y="1320445"/>
                  </a:lnTo>
                  <a:close/>
                </a:path>
                <a:path w="1390650" h="1374139">
                  <a:moveTo>
                    <a:pt x="1330370" y="1332443"/>
                  </a:moveTo>
                  <a:lnTo>
                    <a:pt x="1363792" y="1365463"/>
                  </a:lnTo>
                  <a:lnTo>
                    <a:pt x="1369455" y="1359730"/>
                  </a:lnTo>
                  <a:lnTo>
                    <a:pt x="1360451" y="1359730"/>
                  </a:lnTo>
                  <a:lnTo>
                    <a:pt x="1354784" y="1338710"/>
                  </a:lnTo>
                  <a:lnTo>
                    <a:pt x="1330370" y="1332443"/>
                  </a:lnTo>
                  <a:close/>
                </a:path>
                <a:path w="1390650" h="1374139">
                  <a:moveTo>
                    <a:pt x="1353214" y="1257161"/>
                  </a:moveTo>
                  <a:lnTo>
                    <a:pt x="1339669" y="1260814"/>
                  </a:lnTo>
                  <a:lnTo>
                    <a:pt x="1335660" y="1267783"/>
                  </a:lnTo>
                  <a:lnTo>
                    <a:pt x="1348222" y="1314373"/>
                  </a:lnTo>
                  <a:lnTo>
                    <a:pt x="1381644" y="1347393"/>
                  </a:lnTo>
                  <a:lnTo>
                    <a:pt x="1363792" y="1365463"/>
                  </a:lnTo>
                  <a:lnTo>
                    <a:pt x="1388304" y="1365463"/>
                  </a:lnTo>
                  <a:lnTo>
                    <a:pt x="1360183" y="1261170"/>
                  </a:lnTo>
                  <a:lnTo>
                    <a:pt x="1353214" y="1257161"/>
                  </a:lnTo>
                  <a:close/>
                </a:path>
                <a:path w="1390650" h="1374139">
                  <a:moveTo>
                    <a:pt x="1354784" y="1338710"/>
                  </a:moveTo>
                  <a:lnTo>
                    <a:pt x="1360451" y="1359730"/>
                  </a:lnTo>
                  <a:lnTo>
                    <a:pt x="1375872" y="1344123"/>
                  </a:lnTo>
                  <a:lnTo>
                    <a:pt x="1354784" y="1338710"/>
                  </a:lnTo>
                  <a:close/>
                </a:path>
                <a:path w="1390650" h="1374139">
                  <a:moveTo>
                    <a:pt x="1348222" y="1314373"/>
                  </a:moveTo>
                  <a:lnTo>
                    <a:pt x="1354784" y="1338710"/>
                  </a:lnTo>
                  <a:lnTo>
                    <a:pt x="1375872" y="1344123"/>
                  </a:lnTo>
                  <a:lnTo>
                    <a:pt x="1360451" y="1359730"/>
                  </a:lnTo>
                  <a:lnTo>
                    <a:pt x="1369455" y="1359730"/>
                  </a:lnTo>
                  <a:lnTo>
                    <a:pt x="1381644" y="1347393"/>
                  </a:lnTo>
                  <a:lnTo>
                    <a:pt x="1348222" y="1314373"/>
                  </a:lnTo>
                  <a:close/>
                </a:path>
                <a:path w="1390650" h="1374139">
                  <a:moveTo>
                    <a:pt x="17852" y="0"/>
                  </a:moveTo>
                  <a:lnTo>
                    <a:pt x="0" y="18069"/>
                  </a:lnTo>
                  <a:lnTo>
                    <a:pt x="1330370" y="1332443"/>
                  </a:lnTo>
                  <a:lnTo>
                    <a:pt x="1354784" y="1338710"/>
                  </a:lnTo>
                  <a:lnTo>
                    <a:pt x="1348222" y="1314373"/>
                  </a:lnTo>
                  <a:lnTo>
                    <a:pt x="1785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137653" y="206908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34263" y="2751835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25896" y="3647947"/>
            <a:ext cx="397510" cy="110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3</a:t>
            </a: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spc="114" dirty="0">
                <a:latin typeface="Verdana"/>
                <a:cs typeface="Verdana"/>
              </a:rPr>
              <a:t>w</a:t>
            </a:r>
            <a:r>
              <a:rPr sz="1300" spc="114" dirty="0">
                <a:latin typeface="Calibri"/>
                <a:cs typeface="Calibri"/>
              </a:rPr>
              <a:t>4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767328" y="3383279"/>
            <a:ext cx="4069079" cy="2237740"/>
            <a:chOff x="3767328" y="3383279"/>
            <a:chExt cx="4069079" cy="2237740"/>
          </a:xfrm>
        </p:grpSpPr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0528" y="3383279"/>
              <a:ext cx="1325879" cy="3048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551009" y="3456118"/>
              <a:ext cx="1132840" cy="118110"/>
            </a:xfrm>
            <a:custGeom>
              <a:avLst/>
              <a:gdLst/>
              <a:ahLst/>
              <a:cxnLst/>
              <a:rect l="l" t="t" r="r" b="b"/>
              <a:pathLst>
                <a:path w="1132840" h="118110">
                  <a:moveTo>
                    <a:pt x="1031652" y="0"/>
                  </a:moveTo>
                  <a:lnTo>
                    <a:pt x="1023875" y="2047"/>
                  </a:lnTo>
                  <a:lnTo>
                    <a:pt x="1016807" y="14164"/>
                  </a:lnTo>
                  <a:lnTo>
                    <a:pt x="1018853" y="21940"/>
                  </a:lnTo>
                  <a:lnTo>
                    <a:pt x="1060535" y="46254"/>
                  </a:lnTo>
                  <a:lnTo>
                    <a:pt x="1107512" y="46254"/>
                  </a:lnTo>
                  <a:lnTo>
                    <a:pt x="1107512" y="71654"/>
                  </a:lnTo>
                  <a:lnTo>
                    <a:pt x="1060535" y="71654"/>
                  </a:lnTo>
                  <a:lnTo>
                    <a:pt x="1018853" y="95968"/>
                  </a:lnTo>
                  <a:lnTo>
                    <a:pt x="1016807" y="103745"/>
                  </a:lnTo>
                  <a:lnTo>
                    <a:pt x="1023875" y="115862"/>
                  </a:lnTo>
                  <a:lnTo>
                    <a:pt x="1031651" y="117909"/>
                  </a:lnTo>
                  <a:lnTo>
                    <a:pt x="1110945" y="71654"/>
                  </a:lnTo>
                  <a:lnTo>
                    <a:pt x="1107512" y="71654"/>
                  </a:lnTo>
                  <a:lnTo>
                    <a:pt x="1110947" y="71653"/>
                  </a:lnTo>
                  <a:lnTo>
                    <a:pt x="1132716" y="58954"/>
                  </a:lnTo>
                  <a:lnTo>
                    <a:pt x="1031652" y="0"/>
                  </a:lnTo>
                  <a:close/>
                </a:path>
                <a:path w="1132840" h="118110">
                  <a:moveTo>
                    <a:pt x="1082306" y="58954"/>
                  </a:moveTo>
                  <a:lnTo>
                    <a:pt x="1060535" y="71654"/>
                  </a:lnTo>
                  <a:lnTo>
                    <a:pt x="1107512" y="71654"/>
                  </a:lnTo>
                  <a:lnTo>
                    <a:pt x="1107512" y="69924"/>
                  </a:lnTo>
                  <a:lnTo>
                    <a:pt x="1101112" y="69924"/>
                  </a:lnTo>
                  <a:lnTo>
                    <a:pt x="1082306" y="58954"/>
                  </a:lnTo>
                  <a:close/>
                </a:path>
                <a:path w="1132840" h="118110">
                  <a:moveTo>
                    <a:pt x="0" y="46253"/>
                  </a:moveTo>
                  <a:lnTo>
                    <a:pt x="0" y="71653"/>
                  </a:lnTo>
                  <a:lnTo>
                    <a:pt x="1060537" y="71653"/>
                  </a:lnTo>
                  <a:lnTo>
                    <a:pt x="1082306" y="58954"/>
                  </a:lnTo>
                  <a:lnTo>
                    <a:pt x="1060535" y="46254"/>
                  </a:lnTo>
                  <a:lnTo>
                    <a:pt x="0" y="46253"/>
                  </a:lnTo>
                  <a:close/>
                </a:path>
                <a:path w="1132840" h="118110">
                  <a:moveTo>
                    <a:pt x="1101112" y="47984"/>
                  </a:moveTo>
                  <a:lnTo>
                    <a:pt x="1082306" y="58954"/>
                  </a:lnTo>
                  <a:lnTo>
                    <a:pt x="1101112" y="69924"/>
                  </a:lnTo>
                  <a:lnTo>
                    <a:pt x="1101112" y="47984"/>
                  </a:lnTo>
                  <a:close/>
                </a:path>
                <a:path w="1132840" h="118110">
                  <a:moveTo>
                    <a:pt x="1107512" y="47984"/>
                  </a:moveTo>
                  <a:lnTo>
                    <a:pt x="1101112" y="47984"/>
                  </a:lnTo>
                  <a:lnTo>
                    <a:pt x="1101112" y="69924"/>
                  </a:lnTo>
                  <a:lnTo>
                    <a:pt x="1107512" y="69924"/>
                  </a:lnTo>
                  <a:lnTo>
                    <a:pt x="1107512" y="47984"/>
                  </a:lnTo>
                  <a:close/>
                </a:path>
                <a:path w="1132840" h="118110">
                  <a:moveTo>
                    <a:pt x="1060535" y="46254"/>
                  </a:moveTo>
                  <a:lnTo>
                    <a:pt x="1082306" y="58954"/>
                  </a:lnTo>
                  <a:lnTo>
                    <a:pt x="1101112" y="47984"/>
                  </a:lnTo>
                  <a:lnTo>
                    <a:pt x="1107512" y="47984"/>
                  </a:lnTo>
                  <a:lnTo>
                    <a:pt x="1107512" y="46254"/>
                  </a:lnTo>
                  <a:lnTo>
                    <a:pt x="1060535" y="462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7328" y="4797551"/>
              <a:ext cx="832103" cy="82295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83152" y="4959095"/>
              <a:ext cx="542544" cy="57912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952115" y="2996691"/>
            <a:ext cx="3547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Price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409" dirty="0">
                <a:latin typeface="Verdana"/>
                <a:cs typeface="Verdana"/>
              </a:rPr>
              <a:t>=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305" dirty="0">
                <a:latin typeface="Verdana"/>
                <a:cs typeface="Verdana"/>
              </a:rPr>
              <a:t>w1*x1+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w2*x2+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200" dirty="0">
                <a:latin typeface="Verdana"/>
                <a:cs typeface="Verdana"/>
              </a:rPr>
              <a:t>w3*x3+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w4*x4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86693" y="6238240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764279" y="5919215"/>
            <a:ext cx="826135" cy="347980"/>
            <a:chOff x="3764279" y="5919215"/>
            <a:chExt cx="826135" cy="347980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4279" y="5919215"/>
              <a:ext cx="826008" cy="34747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815274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050065" y="5019040"/>
            <a:ext cx="269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767328" y="3703320"/>
            <a:ext cx="832485" cy="820419"/>
            <a:chOff x="3767328" y="3703320"/>
            <a:chExt cx="832485" cy="820419"/>
          </a:xfrm>
        </p:grpSpPr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7328" y="3703320"/>
              <a:ext cx="832103" cy="81991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89248" y="3861816"/>
              <a:ext cx="530351" cy="57911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4"/>
                  </a:lnTo>
                  <a:lnTo>
                    <a:pt x="3324" y="309851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1"/>
                  </a:lnTo>
                  <a:lnTo>
                    <a:pt x="715382" y="263194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056415" y="3921760"/>
            <a:ext cx="25590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767328" y="2606039"/>
            <a:ext cx="832485" cy="820419"/>
            <a:chOff x="3767328" y="2606039"/>
            <a:chExt cx="832485" cy="820419"/>
          </a:xfrm>
        </p:grpSpPr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7328" y="2606039"/>
              <a:ext cx="832103" cy="81991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89248" y="2764535"/>
              <a:ext cx="530351" cy="582168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6" y="642296"/>
                  </a:lnTo>
                  <a:lnTo>
                    <a:pt x="180378" y="668048"/>
                  </a:lnTo>
                  <a:lnTo>
                    <a:pt x="222433" y="688821"/>
                  </a:lnTo>
                  <a:lnTo>
                    <a:pt x="267377" y="704187"/>
                  </a:lnTo>
                  <a:lnTo>
                    <a:pt x="314776" y="713721"/>
                  </a:lnTo>
                  <a:lnTo>
                    <a:pt x="364195" y="716993"/>
                  </a:lnTo>
                  <a:lnTo>
                    <a:pt x="413614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4" y="642296"/>
                  </a:lnTo>
                  <a:lnTo>
                    <a:pt x="621721" y="611992"/>
                  </a:lnTo>
                  <a:lnTo>
                    <a:pt x="652506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29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4056415" y="2824479"/>
            <a:ext cx="25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767328" y="1508760"/>
            <a:ext cx="832485" cy="822960"/>
            <a:chOff x="3767328" y="1508760"/>
            <a:chExt cx="832485" cy="822960"/>
          </a:xfrm>
        </p:grpSpPr>
        <p:pic>
          <p:nvPicPr>
            <p:cNvPr id="52" name="object 5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67328" y="1508760"/>
              <a:ext cx="832103" cy="82296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04488" y="1667256"/>
              <a:ext cx="512063" cy="58216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070703" y="1730247"/>
            <a:ext cx="22732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20" dirty="0">
                <a:latin typeface="Verdana"/>
                <a:cs typeface="Verdana"/>
              </a:rPr>
              <a:t>X</a:t>
            </a:r>
            <a:r>
              <a:rPr sz="1100" spc="-12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769864" y="3127248"/>
            <a:ext cx="832485" cy="822960"/>
            <a:chOff x="5769864" y="3127248"/>
            <a:chExt cx="832485" cy="822960"/>
          </a:xfrm>
        </p:grpSpPr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69864" y="3127248"/>
              <a:ext cx="832104" cy="8229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43600" y="3285744"/>
              <a:ext cx="484631" cy="58216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822617" y="315657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822617" y="315657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111406" y="3348735"/>
            <a:ext cx="153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0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767328" y="1328927"/>
            <a:ext cx="2283460" cy="4291965"/>
            <a:chOff x="3767328" y="1328927"/>
            <a:chExt cx="2283460" cy="4291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8848" y="1466087"/>
              <a:ext cx="1368552" cy="15941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37889" y="1562100"/>
              <a:ext cx="1212215" cy="1439545"/>
            </a:xfrm>
            <a:custGeom>
              <a:avLst/>
              <a:gdLst/>
              <a:ahLst/>
              <a:cxnLst/>
              <a:rect l="l" t="t" r="r" b="b"/>
              <a:pathLst>
                <a:path w="1212214" h="1439545">
                  <a:moveTo>
                    <a:pt x="1153299" y="50175"/>
                  </a:moveTo>
                  <a:lnTo>
                    <a:pt x="0" y="1423033"/>
                  </a:lnTo>
                  <a:lnTo>
                    <a:pt x="19447" y="1439372"/>
                  </a:lnTo>
                  <a:lnTo>
                    <a:pt x="1172747" y="66512"/>
                  </a:lnTo>
                  <a:lnTo>
                    <a:pt x="1153299" y="50175"/>
                  </a:lnTo>
                  <a:close/>
                </a:path>
                <a:path w="1212214" h="1439545">
                  <a:moveTo>
                    <a:pt x="1202349" y="40453"/>
                  </a:moveTo>
                  <a:lnTo>
                    <a:pt x="1161467" y="40453"/>
                  </a:lnTo>
                  <a:lnTo>
                    <a:pt x="1180914" y="56790"/>
                  </a:lnTo>
                  <a:lnTo>
                    <a:pt x="1172747" y="66512"/>
                  </a:lnTo>
                  <a:lnTo>
                    <a:pt x="1192195" y="82850"/>
                  </a:lnTo>
                  <a:lnTo>
                    <a:pt x="1202349" y="40453"/>
                  </a:lnTo>
                  <a:close/>
                </a:path>
                <a:path w="1212214" h="1439545">
                  <a:moveTo>
                    <a:pt x="1161467" y="40453"/>
                  </a:moveTo>
                  <a:lnTo>
                    <a:pt x="1153299" y="50175"/>
                  </a:lnTo>
                  <a:lnTo>
                    <a:pt x="1172747" y="66512"/>
                  </a:lnTo>
                  <a:lnTo>
                    <a:pt x="1180914" y="56790"/>
                  </a:lnTo>
                  <a:lnTo>
                    <a:pt x="1161467" y="40453"/>
                  </a:lnTo>
                  <a:close/>
                </a:path>
                <a:path w="1212214" h="1439545">
                  <a:moveTo>
                    <a:pt x="1212037" y="0"/>
                  </a:moveTo>
                  <a:lnTo>
                    <a:pt x="1133850" y="33837"/>
                  </a:lnTo>
                  <a:lnTo>
                    <a:pt x="1153299" y="50175"/>
                  </a:lnTo>
                  <a:lnTo>
                    <a:pt x="1161467" y="40453"/>
                  </a:lnTo>
                  <a:lnTo>
                    <a:pt x="1202349" y="40453"/>
                  </a:lnTo>
                  <a:lnTo>
                    <a:pt x="121203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1658111"/>
              <a:ext cx="1554479" cy="359359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35838" y="1755775"/>
              <a:ext cx="1405255" cy="3435985"/>
            </a:xfrm>
            <a:custGeom>
              <a:avLst/>
              <a:gdLst/>
              <a:ahLst/>
              <a:cxnLst/>
              <a:rect l="l" t="t" r="r" b="b"/>
              <a:pathLst>
                <a:path w="1405254" h="3435985">
                  <a:moveTo>
                    <a:pt x="1357914" y="65891"/>
                  </a:moveTo>
                  <a:lnTo>
                    <a:pt x="0" y="3426348"/>
                  </a:lnTo>
                  <a:lnTo>
                    <a:pt x="23549" y="3435864"/>
                  </a:lnTo>
                  <a:lnTo>
                    <a:pt x="1381463" y="75407"/>
                  </a:lnTo>
                  <a:lnTo>
                    <a:pt x="1357914" y="65891"/>
                  </a:lnTo>
                  <a:close/>
                </a:path>
                <a:path w="1405254" h="3435985">
                  <a:moveTo>
                    <a:pt x="1402555" y="54114"/>
                  </a:moveTo>
                  <a:lnTo>
                    <a:pt x="1362673" y="54114"/>
                  </a:lnTo>
                  <a:lnTo>
                    <a:pt x="1386222" y="63630"/>
                  </a:lnTo>
                  <a:lnTo>
                    <a:pt x="1381463" y="75407"/>
                  </a:lnTo>
                  <a:lnTo>
                    <a:pt x="1405013" y="84923"/>
                  </a:lnTo>
                  <a:lnTo>
                    <a:pt x="1402555" y="54114"/>
                  </a:lnTo>
                  <a:close/>
                </a:path>
                <a:path w="1405254" h="3435985">
                  <a:moveTo>
                    <a:pt x="1362673" y="54114"/>
                  </a:moveTo>
                  <a:lnTo>
                    <a:pt x="1357914" y="65891"/>
                  </a:lnTo>
                  <a:lnTo>
                    <a:pt x="1381463" y="75407"/>
                  </a:lnTo>
                  <a:lnTo>
                    <a:pt x="1386222" y="63630"/>
                  </a:lnTo>
                  <a:lnTo>
                    <a:pt x="1362673" y="54114"/>
                  </a:lnTo>
                  <a:close/>
                </a:path>
                <a:path w="1405254" h="3435985">
                  <a:moveTo>
                    <a:pt x="1398238" y="0"/>
                  </a:moveTo>
                  <a:lnTo>
                    <a:pt x="1334364" y="56375"/>
                  </a:lnTo>
                  <a:lnTo>
                    <a:pt x="1357914" y="65891"/>
                  </a:lnTo>
                  <a:lnTo>
                    <a:pt x="1362673" y="54114"/>
                  </a:lnTo>
                  <a:lnTo>
                    <a:pt x="1402555" y="54114"/>
                  </a:lnTo>
                  <a:lnTo>
                    <a:pt x="13982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01896" y="1328927"/>
              <a:ext cx="1347215" cy="6400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42923" y="1418619"/>
              <a:ext cx="1189355" cy="490220"/>
            </a:xfrm>
            <a:custGeom>
              <a:avLst/>
              <a:gdLst/>
              <a:ahLst/>
              <a:cxnLst/>
              <a:rect l="l" t="t" r="r" b="b"/>
              <a:pathLst>
                <a:path w="1189354" h="490219">
                  <a:moveTo>
                    <a:pt x="1113717" y="23605"/>
                  </a:moveTo>
                  <a:lnTo>
                    <a:pt x="0" y="466091"/>
                  </a:lnTo>
                  <a:lnTo>
                    <a:pt x="9378" y="489696"/>
                  </a:lnTo>
                  <a:lnTo>
                    <a:pt x="1123095" y="47211"/>
                  </a:lnTo>
                  <a:lnTo>
                    <a:pt x="1113717" y="23605"/>
                  </a:lnTo>
                  <a:close/>
                </a:path>
                <a:path w="1189354" h="490219">
                  <a:moveTo>
                    <a:pt x="1178823" y="18916"/>
                  </a:moveTo>
                  <a:lnTo>
                    <a:pt x="1125518" y="18916"/>
                  </a:lnTo>
                  <a:lnTo>
                    <a:pt x="1134897" y="42522"/>
                  </a:lnTo>
                  <a:lnTo>
                    <a:pt x="1123095" y="47211"/>
                  </a:lnTo>
                  <a:lnTo>
                    <a:pt x="1132474" y="70816"/>
                  </a:lnTo>
                  <a:lnTo>
                    <a:pt x="1178823" y="18916"/>
                  </a:lnTo>
                  <a:close/>
                </a:path>
                <a:path w="1189354" h="490219">
                  <a:moveTo>
                    <a:pt x="1125518" y="18916"/>
                  </a:moveTo>
                  <a:lnTo>
                    <a:pt x="1113717" y="23605"/>
                  </a:lnTo>
                  <a:lnTo>
                    <a:pt x="1123095" y="47211"/>
                  </a:lnTo>
                  <a:lnTo>
                    <a:pt x="1134897" y="42522"/>
                  </a:lnTo>
                  <a:lnTo>
                    <a:pt x="1125518" y="18916"/>
                  </a:lnTo>
                  <a:close/>
                </a:path>
                <a:path w="1189354" h="490219">
                  <a:moveTo>
                    <a:pt x="1104338" y="0"/>
                  </a:moveTo>
                  <a:lnTo>
                    <a:pt x="1113717" y="23605"/>
                  </a:lnTo>
                  <a:lnTo>
                    <a:pt x="1125518" y="18916"/>
                  </a:lnTo>
                  <a:lnTo>
                    <a:pt x="1178823" y="18916"/>
                  </a:lnTo>
                  <a:lnTo>
                    <a:pt x="1189221" y="7273"/>
                  </a:lnTo>
                  <a:lnTo>
                    <a:pt x="11043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00" y="1581911"/>
              <a:ext cx="1459991" cy="257251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36417" y="1679388"/>
              <a:ext cx="1303020" cy="2416810"/>
            </a:xfrm>
            <a:custGeom>
              <a:avLst/>
              <a:gdLst/>
              <a:ahLst/>
              <a:cxnLst/>
              <a:rect l="l" t="t" r="r" b="b"/>
              <a:pathLst>
                <a:path w="1303020" h="2416810">
                  <a:moveTo>
                    <a:pt x="1255224" y="61174"/>
                  </a:moveTo>
                  <a:lnTo>
                    <a:pt x="0" y="2404706"/>
                  </a:lnTo>
                  <a:lnTo>
                    <a:pt x="22390" y="2416699"/>
                  </a:lnTo>
                  <a:lnTo>
                    <a:pt x="1277615" y="73167"/>
                  </a:lnTo>
                  <a:lnTo>
                    <a:pt x="1255224" y="61174"/>
                  </a:lnTo>
                  <a:close/>
                </a:path>
                <a:path w="1303020" h="2416810">
                  <a:moveTo>
                    <a:pt x="1300993" y="49979"/>
                  </a:moveTo>
                  <a:lnTo>
                    <a:pt x="1261220" y="49979"/>
                  </a:lnTo>
                  <a:lnTo>
                    <a:pt x="1283611" y="61972"/>
                  </a:lnTo>
                  <a:lnTo>
                    <a:pt x="1277615" y="73167"/>
                  </a:lnTo>
                  <a:lnTo>
                    <a:pt x="1300005" y="85159"/>
                  </a:lnTo>
                  <a:lnTo>
                    <a:pt x="1300993" y="49979"/>
                  </a:lnTo>
                  <a:close/>
                </a:path>
                <a:path w="1303020" h="2416810">
                  <a:moveTo>
                    <a:pt x="1261220" y="49979"/>
                  </a:moveTo>
                  <a:lnTo>
                    <a:pt x="1255224" y="61174"/>
                  </a:lnTo>
                  <a:lnTo>
                    <a:pt x="1277615" y="73167"/>
                  </a:lnTo>
                  <a:lnTo>
                    <a:pt x="1283611" y="61972"/>
                  </a:lnTo>
                  <a:lnTo>
                    <a:pt x="1261220" y="49979"/>
                  </a:lnTo>
                  <a:close/>
                </a:path>
                <a:path w="1303020" h="2416810">
                  <a:moveTo>
                    <a:pt x="1302397" y="0"/>
                  </a:moveTo>
                  <a:lnTo>
                    <a:pt x="1232833" y="49182"/>
                  </a:lnTo>
                  <a:lnTo>
                    <a:pt x="1255224" y="61174"/>
                  </a:lnTo>
                  <a:lnTo>
                    <a:pt x="1261220" y="49979"/>
                  </a:lnTo>
                  <a:lnTo>
                    <a:pt x="1300993" y="49979"/>
                  </a:lnTo>
                  <a:lnTo>
                    <a:pt x="13023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7328" y="4797551"/>
              <a:ext cx="832103" cy="8229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3152" y="4959095"/>
              <a:ext cx="542544" cy="57912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57200" y="97535"/>
            <a:ext cx="7894320" cy="494030"/>
            <a:chOff x="457200" y="97535"/>
            <a:chExt cx="7894320" cy="49403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" y="97535"/>
              <a:ext cx="7894320" cy="4937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807" y="119736"/>
              <a:ext cx="7829882" cy="43269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86693" y="6238240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64279" y="5919215"/>
            <a:ext cx="826135" cy="347980"/>
            <a:chOff x="3764279" y="5919215"/>
            <a:chExt cx="826135" cy="34798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4279" y="5919215"/>
              <a:ext cx="826008" cy="34747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815274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050065" y="5019040"/>
            <a:ext cx="269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67328" y="3703320"/>
            <a:ext cx="832485" cy="820419"/>
            <a:chOff x="3767328" y="3703320"/>
            <a:chExt cx="832485" cy="820419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67328" y="3703320"/>
              <a:ext cx="832103" cy="81991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9248" y="3861816"/>
              <a:ext cx="530351" cy="5791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4"/>
                  </a:lnTo>
                  <a:lnTo>
                    <a:pt x="3324" y="309851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1"/>
                  </a:lnTo>
                  <a:lnTo>
                    <a:pt x="715382" y="263194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056415" y="3921760"/>
            <a:ext cx="25590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767328" y="2606039"/>
            <a:ext cx="832485" cy="820419"/>
            <a:chOff x="3767328" y="2606039"/>
            <a:chExt cx="832485" cy="820419"/>
          </a:xfrm>
        </p:grpSpPr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7328" y="2606039"/>
              <a:ext cx="832103" cy="8199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89248" y="2764535"/>
              <a:ext cx="530351" cy="58216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6" y="642296"/>
                  </a:lnTo>
                  <a:lnTo>
                    <a:pt x="180378" y="668048"/>
                  </a:lnTo>
                  <a:lnTo>
                    <a:pt x="222433" y="688821"/>
                  </a:lnTo>
                  <a:lnTo>
                    <a:pt x="267377" y="704187"/>
                  </a:lnTo>
                  <a:lnTo>
                    <a:pt x="314776" y="713721"/>
                  </a:lnTo>
                  <a:lnTo>
                    <a:pt x="364195" y="716993"/>
                  </a:lnTo>
                  <a:lnTo>
                    <a:pt x="413614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4" y="642296"/>
                  </a:lnTo>
                  <a:lnTo>
                    <a:pt x="621721" y="611992"/>
                  </a:lnTo>
                  <a:lnTo>
                    <a:pt x="652506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29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056415" y="2824479"/>
            <a:ext cx="25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67328" y="1508760"/>
            <a:ext cx="832485" cy="822960"/>
            <a:chOff x="3767328" y="1508760"/>
            <a:chExt cx="832485" cy="822960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7328" y="1508760"/>
              <a:ext cx="832103" cy="82296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4488" y="1667256"/>
              <a:ext cx="512063" cy="58216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070703" y="1730247"/>
            <a:ext cx="22732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20" dirty="0">
                <a:latin typeface="Verdana"/>
                <a:cs typeface="Verdana"/>
              </a:rPr>
              <a:t>X</a:t>
            </a:r>
            <a:r>
              <a:rPr sz="1100" spc="-12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06207" y="1750059"/>
            <a:ext cx="1186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Verdana"/>
                <a:cs typeface="Verdana"/>
              </a:rPr>
              <a:t>Area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(feet</a:t>
            </a:r>
            <a:r>
              <a:rPr sz="1650" spc="-37" baseline="25252" dirty="0">
                <a:latin typeface="Calibri"/>
                <a:cs typeface="Calibri"/>
              </a:rPr>
              <a:t>2</a:t>
            </a:r>
            <a:r>
              <a:rPr sz="1600" spc="-25" dirty="0"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588757" y="2847340"/>
            <a:ext cx="1078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Bedrooms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390333" y="3941572"/>
            <a:ext cx="2277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Distance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to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city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(Miles)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39632" y="5038852"/>
            <a:ext cx="427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678423" y="1039367"/>
            <a:ext cx="2746375" cy="4986655"/>
            <a:chOff x="5678423" y="1039367"/>
            <a:chExt cx="2746375" cy="4986655"/>
          </a:xfrm>
        </p:grpSpPr>
        <p:pic>
          <p:nvPicPr>
            <p:cNvPr id="47" name="object 4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78423" y="4160519"/>
              <a:ext cx="835151" cy="822959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8423" y="3118103"/>
              <a:ext cx="835151" cy="82296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78423" y="2078735"/>
              <a:ext cx="835151" cy="82296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4"/>
                  </a:lnTo>
                  <a:lnTo>
                    <a:pt x="13009" y="453801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1"/>
                  </a:lnTo>
                  <a:lnTo>
                    <a:pt x="725067" y="407144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78423" y="1039367"/>
              <a:ext cx="835151" cy="81991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7" y="642296"/>
                  </a:lnTo>
                  <a:lnTo>
                    <a:pt x="180379" y="668048"/>
                  </a:lnTo>
                  <a:lnTo>
                    <a:pt x="222434" y="688821"/>
                  </a:lnTo>
                  <a:lnTo>
                    <a:pt x="267378" y="704187"/>
                  </a:lnTo>
                  <a:lnTo>
                    <a:pt x="314777" y="713721"/>
                  </a:lnTo>
                  <a:lnTo>
                    <a:pt x="364196" y="716993"/>
                  </a:lnTo>
                  <a:lnTo>
                    <a:pt x="413615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5" y="642296"/>
                  </a:lnTo>
                  <a:lnTo>
                    <a:pt x="621721" y="611992"/>
                  </a:lnTo>
                  <a:lnTo>
                    <a:pt x="652507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78423" y="5202935"/>
              <a:ext cx="835151" cy="82296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1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1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92567" y="3118103"/>
              <a:ext cx="832103" cy="82296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66303" y="3279647"/>
              <a:ext cx="484631" cy="579119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4" y="704189"/>
                  </a:lnTo>
                  <a:lnTo>
                    <a:pt x="505958" y="688822"/>
                  </a:lnTo>
                  <a:lnTo>
                    <a:pt x="548013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3" y="48945"/>
                  </a:lnTo>
                  <a:lnTo>
                    <a:pt x="505958" y="28172"/>
                  </a:lnTo>
                  <a:lnTo>
                    <a:pt x="461014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933857" y="3339591"/>
            <a:ext cx="153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0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518631" y="6238240"/>
            <a:ext cx="11480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75" dirty="0">
                <a:latin typeface="Calibri"/>
                <a:cs typeface="Calibri"/>
              </a:rPr>
              <a:t>Hidden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678423" y="5919215"/>
            <a:ext cx="829310" cy="347980"/>
            <a:chOff x="5678423" y="5919215"/>
            <a:chExt cx="829310" cy="347980"/>
          </a:xfrm>
        </p:grpSpPr>
        <p:pic>
          <p:nvPicPr>
            <p:cNvPr id="69" name="object 6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78423" y="5919215"/>
              <a:ext cx="829055" cy="347471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732143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449507" y="6238240"/>
            <a:ext cx="11322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05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601711" y="5919215"/>
            <a:ext cx="829310" cy="347980"/>
            <a:chOff x="7601711" y="5919215"/>
            <a:chExt cx="829310" cy="347980"/>
          </a:xfrm>
        </p:grpSpPr>
        <p:pic>
          <p:nvPicPr>
            <p:cNvPr id="73" name="object 7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01711" y="5919215"/>
              <a:ext cx="829055" cy="34747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655082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67639" y="1341119"/>
            <a:ext cx="11887200" cy="4538980"/>
            <a:chOff x="167639" y="1341119"/>
            <a:chExt cx="11887200" cy="45389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6199" y="3380231"/>
              <a:ext cx="509016" cy="515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54383" y="3322319"/>
              <a:ext cx="600455" cy="7132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557826" y="3410217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2"/>
                  </a:lnTo>
                  <a:lnTo>
                    <a:pt x="44393" y="76742"/>
                  </a:lnTo>
                  <a:lnTo>
                    <a:pt x="20539" y="114786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6"/>
                  </a:lnTo>
                  <a:lnTo>
                    <a:pt x="359758" y="76742"/>
                  </a:lnTo>
                  <a:lnTo>
                    <a:pt x="328464" y="45012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57826" y="3410217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7096" y="1652015"/>
              <a:ext cx="1780032" cy="10058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9165" y="1744094"/>
              <a:ext cx="1621790" cy="853440"/>
            </a:xfrm>
            <a:custGeom>
              <a:avLst/>
              <a:gdLst/>
              <a:ahLst/>
              <a:cxnLst/>
              <a:rect l="l" t="t" r="r" b="b"/>
              <a:pathLst>
                <a:path w="1621789" h="853439">
                  <a:moveTo>
                    <a:pt x="1586272" y="15965"/>
                  </a:moveTo>
                  <a:lnTo>
                    <a:pt x="0" y="841764"/>
                  </a:lnTo>
                  <a:lnTo>
                    <a:pt x="5864" y="853029"/>
                  </a:lnTo>
                  <a:lnTo>
                    <a:pt x="1592137" y="27230"/>
                  </a:lnTo>
                  <a:lnTo>
                    <a:pt x="1598861" y="16571"/>
                  </a:lnTo>
                  <a:lnTo>
                    <a:pt x="1586272" y="15965"/>
                  </a:lnTo>
                  <a:close/>
                </a:path>
                <a:path w="1621789" h="853439">
                  <a:moveTo>
                    <a:pt x="1621099" y="5119"/>
                  </a:moveTo>
                  <a:lnTo>
                    <a:pt x="1607106" y="5119"/>
                  </a:lnTo>
                  <a:lnTo>
                    <a:pt x="1612971" y="16384"/>
                  </a:lnTo>
                  <a:lnTo>
                    <a:pt x="1592137" y="27230"/>
                  </a:lnTo>
                  <a:lnTo>
                    <a:pt x="1555733" y="84943"/>
                  </a:lnTo>
                  <a:lnTo>
                    <a:pt x="1556621" y="88865"/>
                  </a:lnTo>
                  <a:lnTo>
                    <a:pt x="1562553" y="92607"/>
                  </a:lnTo>
                  <a:lnTo>
                    <a:pt x="1566475" y="91719"/>
                  </a:lnTo>
                  <a:lnTo>
                    <a:pt x="1621099" y="5119"/>
                  </a:lnTo>
                  <a:close/>
                </a:path>
                <a:path w="1621789" h="853439">
                  <a:moveTo>
                    <a:pt x="1598861" y="16571"/>
                  </a:moveTo>
                  <a:lnTo>
                    <a:pt x="1592137" y="27230"/>
                  </a:lnTo>
                  <a:lnTo>
                    <a:pt x="1611607" y="17094"/>
                  </a:lnTo>
                  <a:lnTo>
                    <a:pt x="1609734" y="17094"/>
                  </a:lnTo>
                  <a:lnTo>
                    <a:pt x="1598861" y="16571"/>
                  </a:lnTo>
                  <a:close/>
                </a:path>
                <a:path w="1621789" h="853439">
                  <a:moveTo>
                    <a:pt x="1604668" y="7364"/>
                  </a:moveTo>
                  <a:lnTo>
                    <a:pt x="1598861" y="16571"/>
                  </a:lnTo>
                  <a:lnTo>
                    <a:pt x="1609734" y="17094"/>
                  </a:lnTo>
                  <a:lnTo>
                    <a:pt x="1604668" y="7364"/>
                  </a:lnTo>
                  <a:close/>
                </a:path>
                <a:path w="1621789" h="853439">
                  <a:moveTo>
                    <a:pt x="1608275" y="7364"/>
                  </a:moveTo>
                  <a:lnTo>
                    <a:pt x="1604668" y="7364"/>
                  </a:lnTo>
                  <a:lnTo>
                    <a:pt x="1609734" y="17094"/>
                  </a:lnTo>
                  <a:lnTo>
                    <a:pt x="1611607" y="17094"/>
                  </a:lnTo>
                  <a:lnTo>
                    <a:pt x="1612971" y="16384"/>
                  </a:lnTo>
                  <a:lnTo>
                    <a:pt x="1608275" y="7364"/>
                  </a:lnTo>
                  <a:close/>
                </a:path>
                <a:path w="1621789" h="853439">
                  <a:moveTo>
                    <a:pt x="1607106" y="5119"/>
                  </a:moveTo>
                  <a:lnTo>
                    <a:pt x="1586272" y="15965"/>
                  </a:lnTo>
                  <a:lnTo>
                    <a:pt x="1598861" y="16571"/>
                  </a:lnTo>
                  <a:lnTo>
                    <a:pt x="1604668" y="7364"/>
                  </a:lnTo>
                  <a:lnTo>
                    <a:pt x="1608275" y="7364"/>
                  </a:lnTo>
                  <a:lnTo>
                    <a:pt x="1607106" y="5119"/>
                  </a:lnTo>
                  <a:close/>
                </a:path>
                <a:path w="1621789" h="853439">
                  <a:moveTo>
                    <a:pt x="1518725" y="0"/>
                  </a:moveTo>
                  <a:lnTo>
                    <a:pt x="1515750" y="2703"/>
                  </a:lnTo>
                  <a:lnTo>
                    <a:pt x="1515412" y="9709"/>
                  </a:lnTo>
                  <a:lnTo>
                    <a:pt x="1518116" y="12686"/>
                  </a:lnTo>
                  <a:lnTo>
                    <a:pt x="1586272" y="15965"/>
                  </a:lnTo>
                  <a:lnTo>
                    <a:pt x="1607106" y="5119"/>
                  </a:lnTo>
                  <a:lnTo>
                    <a:pt x="1621099" y="5119"/>
                  </a:lnTo>
                  <a:lnTo>
                    <a:pt x="1621217" y="4932"/>
                  </a:lnTo>
                  <a:lnTo>
                    <a:pt x="151872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096" y="2566416"/>
              <a:ext cx="1780032" cy="31089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1526" y="2585166"/>
              <a:ext cx="1619250" cy="196215"/>
            </a:xfrm>
            <a:custGeom>
              <a:avLst/>
              <a:gdLst/>
              <a:ahLst/>
              <a:cxnLst/>
              <a:rect l="l" t="t" r="r" b="b"/>
              <a:pathLst>
                <a:path w="1619250" h="196214">
                  <a:moveTo>
                    <a:pt x="1582344" y="155650"/>
                  </a:moveTo>
                  <a:lnTo>
                    <a:pt x="1520548" y="184588"/>
                  </a:lnTo>
                  <a:lnTo>
                    <a:pt x="1519179" y="188367"/>
                  </a:lnTo>
                  <a:lnTo>
                    <a:pt x="1522153" y="194720"/>
                  </a:lnTo>
                  <a:lnTo>
                    <a:pt x="1525933" y="196089"/>
                  </a:lnTo>
                  <a:lnTo>
                    <a:pt x="1607777" y="157763"/>
                  </a:lnTo>
                  <a:lnTo>
                    <a:pt x="1605727" y="157763"/>
                  </a:lnTo>
                  <a:lnTo>
                    <a:pt x="1582344" y="155650"/>
                  </a:lnTo>
                  <a:close/>
                </a:path>
                <a:path w="1619250" h="196214">
                  <a:moveTo>
                    <a:pt x="1593757" y="150305"/>
                  </a:moveTo>
                  <a:lnTo>
                    <a:pt x="1582344" y="155650"/>
                  </a:lnTo>
                  <a:lnTo>
                    <a:pt x="1605727" y="157763"/>
                  </a:lnTo>
                  <a:lnTo>
                    <a:pt x="1605831" y="156615"/>
                  </a:lnTo>
                  <a:lnTo>
                    <a:pt x="1602628" y="156615"/>
                  </a:lnTo>
                  <a:lnTo>
                    <a:pt x="1593757" y="150305"/>
                  </a:lnTo>
                  <a:close/>
                </a:path>
                <a:path w="1619250" h="196214">
                  <a:moveTo>
                    <a:pt x="1535241" y="93104"/>
                  </a:moveTo>
                  <a:lnTo>
                    <a:pt x="1531276" y="93774"/>
                  </a:lnTo>
                  <a:lnTo>
                    <a:pt x="1527210" y="99489"/>
                  </a:lnTo>
                  <a:lnTo>
                    <a:pt x="1527880" y="103454"/>
                  </a:lnTo>
                  <a:lnTo>
                    <a:pt x="1583487" y="143002"/>
                  </a:lnTo>
                  <a:lnTo>
                    <a:pt x="1606870" y="145115"/>
                  </a:lnTo>
                  <a:lnTo>
                    <a:pt x="1605727" y="157763"/>
                  </a:lnTo>
                  <a:lnTo>
                    <a:pt x="1607777" y="157763"/>
                  </a:lnTo>
                  <a:lnTo>
                    <a:pt x="1618859" y="152573"/>
                  </a:lnTo>
                  <a:lnTo>
                    <a:pt x="1535241" y="93104"/>
                  </a:lnTo>
                  <a:close/>
                </a:path>
                <a:path w="1619250" h="196214">
                  <a:moveTo>
                    <a:pt x="1603615" y="145689"/>
                  </a:moveTo>
                  <a:lnTo>
                    <a:pt x="1593757" y="150305"/>
                  </a:lnTo>
                  <a:lnTo>
                    <a:pt x="1602628" y="156615"/>
                  </a:lnTo>
                  <a:lnTo>
                    <a:pt x="1603615" y="145689"/>
                  </a:lnTo>
                  <a:close/>
                </a:path>
                <a:path w="1619250" h="196214">
                  <a:moveTo>
                    <a:pt x="1606818" y="145689"/>
                  </a:moveTo>
                  <a:lnTo>
                    <a:pt x="1603615" y="145689"/>
                  </a:lnTo>
                  <a:lnTo>
                    <a:pt x="1602628" y="156615"/>
                  </a:lnTo>
                  <a:lnTo>
                    <a:pt x="1605831" y="156615"/>
                  </a:lnTo>
                  <a:lnTo>
                    <a:pt x="1606818" y="145689"/>
                  </a:lnTo>
                  <a:close/>
                </a:path>
                <a:path w="1619250" h="196214">
                  <a:moveTo>
                    <a:pt x="1142" y="0"/>
                  </a:moveTo>
                  <a:lnTo>
                    <a:pt x="0" y="12649"/>
                  </a:lnTo>
                  <a:lnTo>
                    <a:pt x="1582344" y="155650"/>
                  </a:lnTo>
                  <a:lnTo>
                    <a:pt x="1593757" y="150305"/>
                  </a:lnTo>
                  <a:lnTo>
                    <a:pt x="1583487" y="143002"/>
                  </a:lnTo>
                  <a:lnTo>
                    <a:pt x="1142" y="0"/>
                  </a:lnTo>
                  <a:close/>
                </a:path>
                <a:path w="1619250" h="196214">
                  <a:moveTo>
                    <a:pt x="1583487" y="143002"/>
                  </a:moveTo>
                  <a:lnTo>
                    <a:pt x="1593757" y="150305"/>
                  </a:lnTo>
                  <a:lnTo>
                    <a:pt x="1603615" y="145689"/>
                  </a:lnTo>
                  <a:lnTo>
                    <a:pt x="1606818" y="145689"/>
                  </a:lnTo>
                  <a:lnTo>
                    <a:pt x="1606870" y="145115"/>
                  </a:lnTo>
                  <a:lnTo>
                    <a:pt x="1583487" y="14300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7096" y="2566416"/>
              <a:ext cx="1780032" cy="13014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28445" y="2586296"/>
              <a:ext cx="1622425" cy="1143635"/>
            </a:xfrm>
            <a:custGeom>
              <a:avLst/>
              <a:gdLst/>
              <a:ahLst/>
              <a:cxnLst/>
              <a:rect l="l" t="t" r="r" b="b"/>
              <a:pathLst>
                <a:path w="1622425" h="1143635">
                  <a:moveTo>
                    <a:pt x="1520769" y="1121789"/>
                  </a:moveTo>
                  <a:lnTo>
                    <a:pt x="1517696" y="1124381"/>
                  </a:lnTo>
                  <a:lnTo>
                    <a:pt x="1517101" y="1131370"/>
                  </a:lnTo>
                  <a:lnTo>
                    <a:pt x="1519693" y="1134444"/>
                  </a:lnTo>
                  <a:lnTo>
                    <a:pt x="1621935" y="1143132"/>
                  </a:lnTo>
                  <a:lnTo>
                    <a:pt x="1620993" y="1141078"/>
                  </a:lnTo>
                  <a:lnTo>
                    <a:pt x="1607974" y="1141078"/>
                  </a:lnTo>
                  <a:lnTo>
                    <a:pt x="1588759" y="1127567"/>
                  </a:lnTo>
                  <a:lnTo>
                    <a:pt x="1520769" y="1121789"/>
                  </a:lnTo>
                  <a:close/>
                </a:path>
                <a:path w="1622425" h="1143635">
                  <a:moveTo>
                    <a:pt x="1588759" y="1127567"/>
                  </a:moveTo>
                  <a:lnTo>
                    <a:pt x="1607974" y="1141078"/>
                  </a:lnTo>
                  <a:lnTo>
                    <a:pt x="1609766" y="1138529"/>
                  </a:lnTo>
                  <a:lnTo>
                    <a:pt x="1605854" y="1138529"/>
                  </a:lnTo>
                  <a:lnTo>
                    <a:pt x="1601317" y="1128634"/>
                  </a:lnTo>
                  <a:lnTo>
                    <a:pt x="1588759" y="1127567"/>
                  </a:lnTo>
                  <a:close/>
                </a:path>
                <a:path w="1622425" h="1143635">
                  <a:moveTo>
                    <a:pt x="1575403" y="1048458"/>
                  </a:moveTo>
                  <a:lnTo>
                    <a:pt x="1569028" y="1051382"/>
                  </a:lnTo>
                  <a:lnTo>
                    <a:pt x="1567628" y="1055150"/>
                  </a:lnTo>
                  <a:lnTo>
                    <a:pt x="1596066" y="1117180"/>
                  </a:lnTo>
                  <a:lnTo>
                    <a:pt x="1615279" y="1130689"/>
                  </a:lnTo>
                  <a:lnTo>
                    <a:pt x="1607974" y="1141078"/>
                  </a:lnTo>
                  <a:lnTo>
                    <a:pt x="1620993" y="1141078"/>
                  </a:lnTo>
                  <a:lnTo>
                    <a:pt x="1579172" y="1049858"/>
                  </a:lnTo>
                  <a:lnTo>
                    <a:pt x="1575403" y="1048458"/>
                  </a:lnTo>
                  <a:close/>
                </a:path>
                <a:path w="1622425" h="1143635">
                  <a:moveTo>
                    <a:pt x="1601317" y="1128634"/>
                  </a:moveTo>
                  <a:lnTo>
                    <a:pt x="1605854" y="1138529"/>
                  </a:lnTo>
                  <a:lnTo>
                    <a:pt x="1612163" y="1129555"/>
                  </a:lnTo>
                  <a:lnTo>
                    <a:pt x="1601317" y="1128634"/>
                  </a:lnTo>
                  <a:close/>
                </a:path>
                <a:path w="1622425" h="1143635">
                  <a:moveTo>
                    <a:pt x="1596066" y="1117180"/>
                  </a:moveTo>
                  <a:lnTo>
                    <a:pt x="1601317" y="1128634"/>
                  </a:lnTo>
                  <a:lnTo>
                    <a:pt x="1612163" y="1129555"/>
                  </a:lnTo>
                  <a:lnTo>
                    <a:pt x="1605854" y="1138529"/>
                  </a:lnTo>
                  <a:lnTo>
                    <a:pt x="1609766" y="1138529"/>
                  </a:lnTo>
                  <a:lnTo>
                    <a:pt x="1615279" y="1130689"/>
                  </a:lnTo>
                  <a:lnTo>
                    <a:pt x="1596066" y="1117180"/>
                  </a:lnTo>
                  <a:close/>
                </a:path>
                <a:path w="1622425" h="1143635">
                  <a:moveTo>
                    <a:pt x="7305" y="0"/>
                  </a:moveTo>
                  <a:lnTo>
                    <a:pt x="0" y="10388"/>
                  </a:lnTo>
                  <a:lnTo>
                    <a:pt x="1588759" y="1127567"/>
                  </a:lnTo>
                  <a:lnTo>
                    <a:pt x="1601317" y="1128634"/>
                  </a:lnTo>
                  <a:lnTo>
                    <a:pt x="1596066" y="1117180"/>
                  </a:lnTo>
                  <a:lnTo>
                    <a:pt x="730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096" y="2566416"/>
              <a:ext cx="1780032" cy="229209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7042" y="2587649"/>
              <a:ext cx="1623695" cy="2133600"/>
            </a:xfrm>
            <a:custGeom>
              <a:avLst/>
              <a:gdLst/>
              <a:ahLst/>
              <a:cxnLst/>
              <a:rect l="l" t="t" r="r" b="b"/>
              <a:pathLst>
                <a:path w="1623695" h="2133600">
                  <a:moveTo>
                    <a:pt x="1533404" y="2082440"/>
                  </a:moveTo>
                  <a:lnTo>
                    <a:pt x="1529689" y="2083978"/>
                  </a:lnTo>
                  <a:lnTo>
                    <a:pt x="1527005" y="2090458"/>
                  </a:lnTo>
                  <a:lnTo>
                    <a:pt x="1528541" y="2094172"/>
                  </a:lnTo>
                  <a:lnTo>
                    <a:pt x="1623332" y="2133461"/>
                  </a:lnTo>
                  <a:lnTo>
                    <a:pt x="1622573" y="2127261"/>
                  </a:lnTo>
                  <a:lnTo>
                    <a:pt x="1610646" y="2127261"/>
                  </a:lnTo>
                  <a:lnTo>
                    <a:pt x="1596440" y="2108567"/>
                  </a:lnTo>
                  <a:lnTo>
                    <a:pt x="1533404" y="2082440"/>
                  </a:lnTo>
                  <a:close/>
                </a:path>
                <a:path w="1623695" h="2133600">
                  <a:moveTo>
                    <a:pt x="1596440" y="2108567"/>
                  </a:moveTo>
                  <a:lnTo>
                    <a:pt x="1610646" y="2127261"/>
                  </a:lnTo>
                  <a:lnTo>
                    <a:pt x="1614676" y="2124198"/>
                  </a:lnTo>
                  <a:lnTo>
                    <a:pt x="1609405" y="2124198"/>
                  </a:lnTo>
                  <a:lnTo>
                    <a:pt x="1608083" y="2113393"/>
                  </a:lnTo>
                  <a:lnTo>
                    <a:pt x="1596440" y="2108567"/>
                  </a:lnTo>
                  <a:close/>
                </a:path>
                <a:path w="1623695" h="2133600">
                  <a:moveTo>
                    <a:pt x="1607706" y="2029133"/>
                  </a:moveTo>
                  <a:lnTo>
                    <a:pt x="1600743" y="2029985"/>
                  </a:lnTo>
                  <a:lnTo>
                    <a:pt x="1598267" y="2033153"/>
                  </a:lnTo>
                  <a:lnTo>
                    <a:pt x="1606553" y="2100883"/>
                  </a:lnTo>
                  <a:lnTo>
                    <a:pt x="1620757" y="2119576"/>
                  </a:lnTo>
                  <a:lnTo>
                    <a:pt x="1610646" y="2127261"/>
                  </a:lnTo>
                  <a:lnTo>
                    <a:pt x="1622573" y="2127261"/>
                  </a:lnTo>
                  <a:lnTo>
                    <a:pt x="1610873" y="2031611"/>
                  </a:lnTo>
                  <a:lnTo>
                    <a:pt x="1607706" y="2029133"/>
                  </a:lnTo>
                  <a:close/>
                </a:path>
                <a:path w="1623695" h="2133600">
                  <a:moveTo>
                    <a:pt x="1608083" y="2113393"/>
                  </a:moveTo>
                  <a:lnTo>
                    <a:pt x="1609405" y="2124198"/>
                  </a:lnTo>
                  <a:lnTo>
                    <a:pt x="1618139" y="2117561"/>
                  </a:lnTo>
                  <a:lnTo>
                    <a:pt x="1608083" y="2113393"/>
                  </a:lnTo>
                  <a:close/>
                </a:path>
                <a:path w="1623695" h="2133600">
                  <a:moveTo>
                    <a:pt x="1606553" y="2100883"/>
                  </a:moveTo>
                  <a:lnTo>
                    <a:pt x="1608083" y="2113393"/>
                  </a:lnTo>
                  <a:lnTo>
                    <a:pt x="1618139" y="2117561"/>
                  </a:lnTo>
                  <a:lnTo>
                    <a:pt x="1609405" y="2124198"/>
                  </a:lnTo>
                  <a:lnTo>
                    <a:pt x="1614676" y="2124198"/>
                  </a:lnTo>
                  <a:lnTo>
                    <a:pt x="1620757" y="2119576"/>
                  </a:lnTo>
                  <a:lnTo>
                    <a:pt x="1606553" y="2100883"/>
                  </a:lnTo>
                  <a:close/>
                </a:path>
                <a:path w="1623695" h="2133600">
                  <a:moveTo>
                    <a:pt x="10111" y="0"/>
                  </a:moveTo>
                  <a:lnTo>
                    <a:pt x="0" y="7683"/>
                  </a:lnTo>
                  <a:lnTo>
                    <a:pt x="1596440" y="2108567"/>
                  </a:lnTo>
                  <a:lnTo>
                    <a:pt x="1608083" y="2113393"/>
                  </a:lnTo>
                  <a:lnTo>
                    <a:pt x="1606553" y="2100883"/>
                  </a:lnTo>
                  <a:lnTo>
                    <a:pt x="1011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7096" y="2566415"/>
              <a:ext cx="1780032" cy="32857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26460" y="2588568"/>
              <a:ext cx="1629410" cy="3124835"/>
            </a:xfrm>
            <a:custGeom>
              <a:avLst/>
              <a:gdLst/>
              <a:ahLst/>
              <a:cxnLst/>
              <a:rect l="l" t="t" r="r" b="b"/>
              <a:pathLst>
                <a:path w="1629410" h="3124835">
                  <a:moveTo>
                    <a:pt x="1544007" y="3058600"/>
                  </a:moveTo>
                  <a:lnTo>
                    <a:pt x="1540084" y="3059481"/>
                  </a:lnTo>
                  <a:lnTo>
                    <a:pt x="1536333" y="3065407"/>
                  </a:lnTo>
                  <a:lnTo>
                    <a:pt x="1537214" y="3069330"/>
                  </a:lnTo>
                  <a:lnTo>
                    <a:pt x="1623909" y="3124218"/>
                  </a:lnTo>
                  <a:lnTo>
                    <a:pt x="1624320" y="3115980"/>
                  </a:lnTo>
                  <a:lnTo>
                    <a:pt x="1612486" y="3115980"/>
                  </a:lnTo>
                  <a:lnTo>
                    <a:pt x="1601660" y="3095101"/>
                  </a:lnTo>
                  <a:lnTo>
                    <a:pt x="1544007" y="3058600"/>
                  </a:lnTo>
                  <a:close/>
                </a:path>
                <a:path w="1629410" h="3124835">
                  <a:moveTo>
                    <a:pt x="1601660" y="3095101"/>
                  </a:moveTo>
                  <a:lnTo>
                    <a:pt x="1612486" y="3115980"/>
                  </a:lnTo>
                  <a:lnTo>
                    <a:pt x="1618786" y="3112714"/>
                  </a:lnTo>
                  <a:lnTo>
                    <a:pt x="1611767" y="3112714"/>
                  </a:lnTo>
                  <a:lnTo>
                    <a:pt x="1612308" y="3101842"/>
                  </a:lnTo>
                  <a:lnTo>
                    <a:pt x="1601660" y="3095101"/>
                  </a:lnTo>
                  <a:close/>
                </a:path>
                <a:path w="1629410" h="3124835">
                  <a:moveTo>
                    <a:pt x="1619309" y="3018405"/>
                  </a:moveTo>
                  <a:lnTo>
                    <a:pt x="1616329" y="3021103"/>
                  </a:lnTo>
                  <a:lnTo>
                    <a:pt x="1612935" y="3089254"/>
                  </a:lnTo>
                  <a:lnTo>
                    <a:pt x="1623761" y="3110135"/>
                  </a:lnTo>
                  <a:lnTo>
                    <a:pt x="1612486" y="3115980"/>
                  </a:lnTo>
                  <a:lnTo>
                    <a:pt x="1624320" y="3115980"/>
                  </a:lnTo>
                  <a:lnTo>
                    <a:pt x="1629014" y="3021735"/>
                  </a:lnTo>
                  <a:lnTo>
                    <a:pt x="1626315" y="3018754"/>
                  </a:lnTo>
                  <a:lnTo>
                    <a:pt x="1619309" y="3018405"/>
                  </a:lnTo>
                  <a:close/>
                </a:path>
                <a:path w="1629410" h="3124835">
                  <a:moveTo>
                    <a:pt x="1612308" y="3101842"/>
                  </a:moveTo>
                  <a:lnTo>
                    <a:pt x="1611767" y="3112714"/>
                  </a:lnTo>
                  <a:lnTo>
                    <a:pt x="1621505" y="3107664"/>
                  </a:lnTo>
                  <a:lnTo>
                    <a:pt x="1612308" y="3101842"/>
                  </a:lnTo>
                  <a:close/>
                </a:path>
                <a:path w="1629410" h="3124835">
                  <a:moveTo>
                    <a:pt x="1612935" y="3089254"/>
                  </a:moveTo>
                  <a:lnTo>
                    <a:pt x="1612308" y="3101842"/>
                  </a:lnTo>
                  <a:lnTo>
                    <a:pt x="1621505" y="3107664"/>
                  </a:lnTo>
                  <a:lnTo>
                    <a:pt x="1611767" y="3112714"/>
                  </a:lnTo>
                  <a:lnTo>
                    <a:pt x="1618786" y="3112714"/>
                  </a:lnTo>
                  <a:lnTo>
                    <a:pt x="1623761" y="3110135"/>
                  </a:lnTo>
                  <a:lnTo>
                    <a:pt x="1612935" y="3089254"/>
                  </a:lnTo>
                  <a:close/>
                </a:path>
                <a:path w="1629410" h="3124835">
                  <a:moveTo>
                    <a:pt x="11274" y="0"/>
                  </a:moveTo>
                  <a:lnTo>
                    <a:pt x="0" y="5844"/>
                  </a:lnTo>
                  <a:lnTo>
                    <a:pt x="1601660" y="3095101"/>
                  </a:lnTo>
                  <a:lnTo>
                    <a:pt x="1612308" y="3101842"/>
                  </a:lnTo>
                  <a:lnTo>
                    <a:pt x="1612935" y="3089254"/>
                  </a:lnTo>
                  <a:lnTo>
                    <a:pt x="112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7096" y="1652015"/>
              <a:ext cx="1780032" cy="16977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27725" y="1749021"/>
              <a:ext cx="1623060" cy="1541780"/>
            </a:xfrm>
            <a:custGeom>
              <a:avLst/>
              <a:gdLst/>
              <a:ahLst/>
              <a:cxnLst/>
              <a:rect l="l" t="t" r="r" b="b"/>
              <a:pathLst>
                <a:path w="1623060" h="1541779">
                  <a:moveTo>
                    <a:pt x="1604375" y="17355"/>
                  </a:moveTo>
                  <a:lnTo>
                    <a:pt x="1592111" y="20246"/>
                  </a:lnTo>
                  <a:lnTo>
                    <a:pt x="0" y="1532131"/>
                  </a:lnTo>
                  <a:lnTo>
                    <a:pt x="8745" y="1541341"/>
                  </a:lnTo>
                  <a:lnTo>
                    <a:pt x="1600853" y="29457"/>
                  </a:lnTo>
                  <a:lnTo>
                    <a:pt x="1604375" y="17355"/>
                  </a:lnTo>
                  <a:close/>
                </a:path>
                <a:path w="1623060" h="1541779">
                  <a:moveTo>
                    <a:pt x="1621461" y="4094"/>
                  </a:moveTo>
                  <a:lnTo>
                    <a:pt x="1609119" y="4094"/>
                  </a:lnTo>
                  <a:lnTo>
                    <a:pt x="1617864" y="13303"/>
                  </a:lnTo>
                  <a:lnTo>
                    <a:pt x="1600853" y="29457"/>
                  </a:lnTo>
                  <a:lnTo>
                    <a:pt x="1581789" y="94974"/>
                  </a:lnTo>
                  <a:lnTo>
                    <a:pt x="1583724" y="98498"/>
                  </a:lnTo>
                  <a:lnTo>
                    <a:pt x="1590459" y="100458"/>
                  </a:lnTo>
                  <a:lnTo>
                    <a:pt x="1593983" y="98522"/>
                  </a:lnTo>
                  <a:lnTo>
                    <a:pt x="1621461" y="4094"/>
                  </a:lnTo>
                  <a:close/>
                </a:path>
                <a:path w="1623060" h="1541779">
                  <a:moveTo>
                    <a:pt x="1622652" y="0"/>
                  </a:moveTo>
                  <a:lnTo>
                    <a:pt x="1522780" y="23540"/>
                  </a:lnTo>
                  <a:lnTo>
                    <a:pt x="1520665" y="26959"/>
                  </a:lnTo>
                  <a:lnTo>
                    <a:pt x="1522274" y="33787"/>
                  </a:lnTo>
                  <a:lnTo>
                    <a:pt x="1525693" y="35901"/>
                  </a:lnTo>
                  <a:lnTo>
                    <a:pt x="1592111" y="20246"/>
                  </a:lnTo>
                  <a:lnTo>
                    <a:pt x="1609119" y="4094"/>
                  </a:lnTo>
                  <a:lnTo>
                    <a:pt x="1621461" y="4094"/>
                  </a:lnTo>
                  <a:lnTo>
                    <a:pt x="1622652" y="0"/>
                  </a:lnTo>
                  <a:close/>
                </a:path>
                <a:path w="1623060" h="1541779">
                  <a:moveTo>
                    <a:pt x="1611787" y="6903"/>
                  </a:moveTo>
                  <a:lnTo>
                    <a:pt x="1607416" y="6903"/>
                  </a:lnTo>
                  <a:lnTo>
                    <a:pt x="1614970" y="14857"/>
                  </a:lnTo>
                  <a:lnTo>
                    <a:pt x="1604375" y="17355"/>
                  </a:lnTo>
                  <a:lnTo>
                    <a:pt x="1600853" y="29457"/>
                  </a:lnTo>
                  <a:lnTo>
                    <a:pt x="1617864" y="13303"/>
                  </a:lnTo>
                  <a:lnTo>
                    <a:pt x="1611787" y="6903"/>
                  </a:lnTo>
                  <a:close/>
                </a:path>
                <a:path w="1623060" h="1541779">
                  <a:moveTo>
                    <a:pt x="1609119" y="4094"/>
                  </a:moveTo>
                  <a:lnTo>
                    <a:pt x="1592111" y="20246"/>
                  </a:lnTo>
                  <a:lnTo>
                    <a:pt x="1604375" y="17355"/>
                  </a:lnTo>
                  <a:lnTo>
                    <a:pt x="1607416" y="6903"/>
                  </a:lnTo>
                  <a:lnTo>
                    <a:pt x="1611787" y="6903"/>
                  </a:lnTo>
                  <a:lnTo>
                    <a:pt x="1609119" y="4094"/>
                  </a:lnTo>
                  <a:close/>
                </a:path>
                <a:path w="1623060" h="1541779">
                  <a:moveTo>
                    <a:pt x="1607416" y="6903"/>
                  </a:moveTo>
                  <a:lnTo>
                    <a:pt x="1604375" y="17355"/>
                  </a:lnTo>
                  <a:lnTo>
                    <a:pt x="1614970" y="14857"/>
                  </a:lnTo>
                  <a:lnTo>
                    <a:pt x="1607416" y="69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144" y="2639567"/>
              <a:ext cx="1776983" cy="71323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30061" y="2717185"/>
              <a:ext cx="1620520" cy="574675"/>
            </a:xfrm>
            <a:custGeom>
              <a:avLst/>
              <a:gdLst/>
              <a:ahLst/>
              <a:cxnLst/>
              <a:rect l="l" t="t" r="r" b="b"/>
              <a:pathLst>
                <a:path w="1620520" h="574675">
                  <a:moveTo>
                    <a:pt x="1584102" y="26102"/>
                  </a:moveTo>
                  <a:lnTo>
                    <a:pt x="0" y="562559"/>
                  </a:lnTo>
                  <a:lnTo>
                    <a:pt x="4073" y="574587"/>
                  </a:lnTo>
                  <a:lnTo>
                    <a:pt x="1588176" y="38132"/>
                  </a:lnTo>
                  <a:lnTo>
                    <a:pt x="1596450" y="28625"/>
                  </a:lnTo>
                  <a:lnTo>
                    <a:pt x="1584102" y="26102"/>
                  </a:lnTo>
                  <a:close/>
                </a:path>
                <a:path w="1620520" h="574675">
                  <a:moveTo>
                    <a:pt x="1610670" y="18568"/>
                  </a:moveTo>
                  <a:lnTo>
                    <a:pt x="1606350" y="18568"/>
                  </a:lnTo>
                  <a:lnTo>
                    <a:pt x="1610423" y="30598"/>
                  </a:lnTo>
                  <a:lnTo>
                    <a:pt x="1588176" y="38132"/>
                  </a:lnTo>
                  <a:lnTo>
                    <a:pt x="1543379" y="89602"/>
                  </a:lnTo>
                  <a:lnTo>
                    <a:pt x="1543657" y="93614"/>
                  </a:lnTo>
                  <a:lnTo>
                    <a:pt x="1548948" y="98219"/>
                  </a:lnTo>
                  <a:lnTo>
                    <a:pt x="1552958" y="97941"/>
                  </a:lnTo>
                  <a:lnTo>
                    <a:pt x="1620323" y="20540"/>
                  </a:lnTo>
                  <a:lnTo>
                    <a:pt x="1610670" y="18568"/>
                  </a:lnTo>
                  <a:close/>
                </a:path>
                <a:path w="1620520" h="574675">
                  <a:moveTo>
                    <a:pt x="1596450" y="28625"/>
                  </a:moveTo>
                  <a:lnTo>
                    <a:pt x="1588176" y="38132"/>
                  </a:lnTo>
                  <a:lnTo>
                    <a:pt x="1609812" y="30805"/>
                  </a:lnTo>
                  <a:lnTo>
                    <a:pt x="1607116" y="30805"/>
                  </a:lnTo>
                  <a:lnTo>
                    <a:pt x="1596450" y="28625"/>
                  </a:lnTo>
                  <a:close/>
                </a:path>
                <a:path w="1620520" h="574675">
                  <a:moveTo>
                    <a:pt x="1603597" y="20413"/>
                  </a:moveTo>
                  <a:lnTo>
                    <a:pt x="1596450" y="28625"/>
                  </a:lnTo>
                  <a:lnTo>
                    <a:pt x="1607116" y="30805"/>
                  </a:lnTo>
                  <a:lnTo>
                    <a:pt x="1603597" y="20413"/>
                  </a:lnTo>
                  <a:close/>
                </a:path>
                <a:path w="1620520" h="574675">
                  <a:moveTo>
                    <a:pt x="1606975" y="20413"/>
                  </a:moveTo>
                  <a:lnTo>
                    <a:pt x="1603597" y="20413"/>
                  </a:lnTo>
                  <a:lnTo>
                    <a:pt x="1607116" y="30805"/>
                  </a:lnTo>
                  <a:lnTo>
                    <a:pt x="1609812" y="30805"/>
                  </a:lnTo>
                  <a:lnTo>
                    <a:pt x="1610423" y="30598"/>
                  </a:lnTo>
                  <a:lnTo>
                    <a:pt x="1606975" y="20413"/>
                  </a:lnTo>
                  <a:close/>
                </a:path>
                <a:path w="1620520" h="574675">
                  <a:moveTo>
                    <a:pt x="1606350" y="18568"/>
                  </a:moveTo>
                  <a:lnTo>
                    <a:pt x="1584102" y="26102"/>
                  </a:lnTo>
                  <a:lnTo>
                    <a:pt x="1596450" y="28625"/>
                  </a:lnTo>
                  <a:lnTo>
                    <a:pt x="1603597" y="20413"/>
                  </a:lnTo>
                  <a:lnTo>
                    <a:pt x="1606975" y="20413"/>
                  </a:lnTo>
                  <a:lnTo>
                    <a:pt x="1606350" y="18568"/>
                  </a:lnTo>
                  <a:close/>
                </a:path>
                <a:path w="1620520" h="574675">
                  <a:moveTo>
                    <a:pt x="1519791" y="0"/>
                  </a:moveTo>
                  <a:lnTo>
                    <a:pt x="1516436" y="2216"/>
                  </a:lnTo>
                  <a:lnTo>
                    <a:pt x="1515032" y="9088"/>
                  </a:lnTo>
                  <a:lnTo>
                    <a:pt x="1517248" y="12443"/>
                  </a:lnTo>
                  <a:lnTo>
                    <a:pt x="1584102" y="26102"/>
                  </a:lnTo>
                  <a:lnTo>
                    <a:pt x="1606350" y="18568"/>
                  </a:lnTo>
                  <a:lnTo>
                    <a:pt x="1610670" y="18568"/>
                  </a:lnTo>
                  <a:lnTo>
                    <a:pt x="151979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144" y="3261359"/>
              <a:ext cx="1776983" cy="60655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30418" y="3279632"/>
              <a:ext cx="1620520" cy="476250"/>
            </a:xfrm>
            <a:custGeom>
              <a:avLst/>
              <a:gdLst/>
              <a:ahLst/>
              <a:cxnLst/>
              <a:rect l="l" t="t" r="r" b="b"/>
              <a:pathLst>
                <a:path w="1620520" h="476250">
                  <a:moveTo>
                    <a:pt x="1583480" y="446368"/>
                  </a:moveTo>
                  <a:lnTo>
                    <a:pt x="1517547" y="463943"/>
                  </a:lnTo>
                  <a:lnTo>
                    <a:pt x="1515532" y="467422"/>
                  </a:lnTo>
                  <a:lnTo>
                    <a:pt x="1517339" y="474200"/>
                  </a:lnTo>
                  <a:lnTo>
                    <a:pt x="1520817" y="476214"/>
                  </a:lnTo>
                  <a:lnTo>
                    <a:pt x="1609479" y="452582"/>
                  </a:lnTo>
                  <a:lnTo>
                    <a:pt x="1606144" y="452582"/>
                  </a:lnTo>
                  <a:lnTo>
                    <a:pt x="1583480" y="446368"/>
                  </a:lnTo>
                  <a:close/>
                </a:path>
                <a:path w="1620520" h="476250">
                  <a:moveTo>
                    <a:pt x="1595658" y="443122"/>
                  </a:moveTo>
                  <a:lnTo>
                    <a:pt x="1583480" y="446368"/>
                  </a:lnTo>
                  <a:lnTo>
                    <a:pt x="1606144" y="452582"/>
                  </a:lnTo>
                  <a:lnTo>
                    <a:pt x="1606605" y="450898"/>
                  </a:lnTo>
                  <a:lnTo>
                    <a:pt x="1603276" y="450898"/>
                  </a:lnTo>
                  <a:lnTo>
                    <a:pt x="1595658" y="443122"/>
                  </a:lnTo>
                  <a:close/>
                </a:path>
                <a:path w="1620520" h="476250">
                  <a:moveTo>
                    <a:pt x="1544137" y="376449"/>
                  </a:moveTo>
                  <a:lnTo>
                    <a:pt x="1539127" y="381358"/>
                  </a:lnTo>
                  <a:lnTo>
                    <a:pt x="1539086" y="385377"/>
                  </a:lnTo>
                  <a:lnTo>
                    <a:pt x="1586838" y="434119"/>
                  </a:lnTo>
                  <a:lnTo>
                    <a:pt x="1609501" y="440333"/>
                  </a:lnTo>
                  <a:lnTo>
                    <a:pt x="1606144" y="452582"/>
                  </a:lnTo>
                  <a:lnTo>
                    <a:pt x="1609479" y="452582"/>
                  </a:lnTo>
                  <a:lnTo>
                    <a:pt x="1619966" y="449787"/>
                  </a:lnTo>
                  <a:lnTo>
                    <a:pt x="1548158" y="376490"/>
                  </a:lnTo>
                  <a:lnTo>
                    <a:pt x="1544137" y="376449"/>
                  </a:lnTo>
                  <a:close/>
                </a:path>
                <a:path w="1620520" h="476250">
                  <a:moveTo>
                    <a:pt x="1606177" y="440319"/>
                  </a:moveTo>
                  <a:lnTo>
                    <a:pt x="1595658" y="443122"/>
                  </a:lnTo>
                  <a:lnTo>
                    <a:pt x="1603276" y="450898"/>
                  </a:lnTo>
                  <a:lnTo>
                    <a:pt x="1606177" y="440319"/>
                  </a:lnTo>
                  <a:close/>
                </a:path>
                <a:path w="1620520" h="476250">
                  <a:moveTo>
                    <a:pt x="1609451" y="440319"/>
                  </a:moveTo>
                  <a:lnTo>
                    <a:pt x="1606177" y="440319"/>
                  </a:lnTo>
                  <a:lnTo>
                    <a:pt x="1603276" y="450898"/>
                  </a:lnTo>
                  <a:lnTo>
                    <a:pt x="1606605" y="450898"/>
                  </a:lnTo>
                  <a:lnTo>
                    <a:pt x="1609501" y="440333"/>
                  </a:lnTo>
                  <a:close/>
                </a:path>
                <a:path w="1620520" h="476250">
                  <a:moveTo>
                    <a:pt x="3357" y="0"/>
                  </a:moveTo>
                  <a:lnTo>
                    <a:pt x="0" y="12247"/>
                  </a:lnTo>
                  <a:lnTo>
                    <a:pt x="1583480" y="446368"/>
                  </a:lnTo>
                  <a:lnTo>
                    <a:pt x="1595658" y="443122"/>
                  </a:lnTo>
                  <a:lnTo>
                    <a:pt x="1586838" y="434119"/>
                  </a:lnTo>
                  <a:lnTo>
                    <a:pt x="3357" y="0"/>
                  </a:lnTo>
                  <a:close/>
                </a:path>
                <a:path w="1620520" h="476250">
                  <a:moveTo>
                    <a:pt x="1586838" y="434119"/>
                  </a:moveTo>
                  <a:lnTo>
                    <a:pt x="1595658" y="443122"/>
                  </a:lnTo>
                  <a:lnTo>
                    <a:pt x="1606177" y="440319"/>
                  </a:lnTo>
                  <a:lnTo>
                    <a:pt x="1609451" y="440319"/>
                  </a:lnTo>
                  <a:lnTo>
                    <a:pt x="1586838" y="43411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7096" y="3261359"/>
              <a:ext cx="1780032" cy="159715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7884" y="3281006"/>
              <a:ext cx="1623060" cy="1440180"/>
            </a:xfrm>
            <a:custGeom>
              <a:avLst/>
              <a:gdLst/>
              <a:ahLst/>
              <a:cxnLst/>
              <a:rect l="l" t="t" r="r" b="b"/>
              <a:pathLst>
                <a:path w="1623060" h="1440179">
                  <a:moveTo>
                    <a:pt x="1524370" y="1407513"/>
                  </a:moveTo>
                  <a:lnTo>
                    <a:pt x="1521025" y="1409741"/>
                  </a:lnTo>
                  <a:lnTo>
                    <a:pt x="1519649" y="1416620"/>
                  </a:lnTo>
                  <a:lnTo>
                    <a:pt x="1521879" y="1419965"/>
                  </a:lnTo>
                  <a:lnTo>
                    <a:pt x="1622494" y="1440098"/>
                  </a:lnTo>
                  <a:lnTo>
                    <a:pt x="1621311" y="1436494"/>
                  </a:lnTo>
                  <a:lnTo>
                    <a:pt x="1608860" y="1436494"/>
                  </a:lnTo>
                  <a:lnTo>
                    <a:pt x="1591278" y="1420900"/>
                  </a:lnTo>
                  <a:lnTo>
                    <a:pt x="1524370" y="1407513"/>
                  </a:lnTo>
                  <a:close/>
                </a:path>
                <a:path w="1623060" h="1440179">
                  <a:moveTo>
                    <a:pt x="1591278" y="1420900"/>
                  </a:moveTo>
                  <a:lnTo>
                    <a:pt x="1608860" y="1436494"/>
                  </a:lnTo>
                  <a:lnTo>
                    <a:pt x="1611323" y="1433716"/>
                  </a:lnTo>
                  <a:lnTo>
                    <a:pt x="1607032" y="1433716"/>
                  </a:lnTo>
                  <a:lnTo>
                    <a:pt x="1603637" y="1423373"/>
                  </a:lnTo>
                  <a:lnTo>
                    <a:pt x="1591278" y="1420900"/>
                  </a:lnTo>
                  <a:close/>
                </a:path>
                <a:path w="1623060" h="1440179">
                  <a:moveTo>
                    <a:pt x="1586905" y="1340792"/>
                  </a:moveTo>
                  <a:lnTo>
                    <a:pt x="1580242" y="1342979"/>
                  </a:lnTo>
                  <a:lnTo>
                    <a:pt x="1578427" y="1346567"/>
                  </a:lnTo>
                  <a:lnTo>
                    <a:pt x="1599707" y="1411398"/>
                  </a:lnTo>
                  <a:lnTo>
                    <a:pt x="1617287" y="1426992"/>
                  </a:lnTo>
                  <a:lnTo>
                    <a:pt x="1608860" y="1436494"/>
                  </a:lnTo>
                  <a:lnTo>
                    <a:pt x="1621311" y="1436494"/>
                  </a:lnTo>
                  <a:lnTo>
                    <a:pt x="1590493" y="1342605"/>
                  </a:lnTo>
                  <a:lnTo>
                    <a:pt x="1586905" y="1340792"/>
                  </a:lnTo>
                  <a:close/>
                </a:path>
                <a:path w="1623060" h="1440179">
                  <a:moveTo>
                    <a:pt x="1603637" y="1423373"/>
                  </a:moveTo>
                  <a:lnTo>
                    <a:pt x="1607032" y="1433716"/>
                  </a:lnTo>
                  <a:lnTo>
                    <a:pt x="1614312" y="1425508"/>
                  </a:lnTo>
                  <a:lnTo>
                    <a:pt x="1603637" y="1423373"/>
                  </a:lnTo>
                  <a:close/>
                </a:path>
                <a:path w="1623060" h="1440179">
                  <a:moveTo>
                    <a:pt x="1599707" y="1411398"/>
                  </a:moveTo>
                  <a:lnTo>
                    <a:pt x="1603637" y="1423373"/>
                  </a:lnTo>
                  <a:lnTo>
                    <a:pt x="1614312" y="1425508"/>
                  </a:lnTo>
                  <a:lnTo>
                    <a:pt x="1607032" y="1433716"/>
                  </a:lnTo>
                  <a:lnTo>
                    <a:pt x="1611323" y="1433716"/>
                  </a:lnTo>
                  <a:lnTo>
                    <a:pt x="1617287" y="1426992"/>
                  </a:lnTo>
                  <a:lnTo>
                    <a:pt x="1599707" y="1411398"/>
                  </a:lnTo>
                  <a:close/>
                </a:path>
                <a:path w="1623060" h="1440179">
                  <a:moveTo>
                    <a:pt x="8427" y="0"/>
                  </a:moveTo>
                  <a:lnTo>
                    <a:pt x="0" y="9500"/>
                  </a:lnTo>
                  <a:lnTo>
                    <a:pt x="1591278" y="1420900"/>
                  </a:lnTo>
                  <a:lnTo>
                    <a:pt x="1603637" y="1423373"/>
                  </a:lnTo>
                  <a:lnTo>
                    <a:pt x="1599707" y="1411398"/>
                  </a:lnTo>
                  <a:lnTo>
                    <a:pt x="842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7096" y="3261359"/>
              <a:ext cx="1780032" cy="25908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26814" y="3282233"/>
              <a:ext cx="1623695" cy="2430780"/>
            </a:xfrm>
            <a:custGeom>
              <a:avLst/>
              <a:gdLst/>
              <a:ahLst/>
              <a:cxnLst/>
              <a:rect l="l" t="t" r="r" b="b"/>
              <a:pathLst>
                <a:path w="1623695" h="2430779">
                  <a:moveTo>
                    <a:pt x="1536949" y="2374080"/>
                  </a:moveTo>
                  <a:lnTo>
                    <a:pt x="1533147" y="2375386"/>
                  </a:lnTo>
                  <a:lnTo>
                    <a:pt x="1530067" y="2381687"/>
                  </a:lnTo>
                  <a:lnTo>
                    <a:pt x="1531372" y="2385490"/>
                  </a:lnTo>
                  <a:lnTo>
                    <a:pt x="1623558" y="2430551"/>
                  </a:lnTo>
                  <a:lnTo>
                    <a:pt x="1623138" y="2423563"/>
                  </a:lnTo>
                  <a:lnTo>
                    <a:pt x="1611267" y="2423563"/>
                  </a:lnTo>
                  <a:lnTo>
                    <a:pt x="1598254" y="2404046"/>
                  </a:lnTo>
                  <a:lnTo>
                    <a:pt x="1536949" y="2374080"/>
                  </a:lnTo>
                  <a:close/>
                </a:path>
                <a:path w="1623695" h="2430779">
                  <a:moveTo>
                    <a:pt x="1598254" y="2404046"/>
                  </a:moveTo>
                  <a:lnTo>
                    <a:pt x="1611267" y="2423563"/>
                  </a:lnTo>
                  <a:lnTo>
                    <a:pt x="1615940" y="2420446"/>
                  </a:lnTo>
                  <a:lnTo>
                    <a:pt x="1610228" y="2420446"/>
                  </a:lnTo>
                  <a:lnTo>
                    <a:pt x="1609575" y="2409580"/>
                  </a:lnTo>
                  <a:lnTo>
                    <a:pt x="1598254" y="2404046"/>
                  </a:lnTo>
                  <a:close/>
                </a:path>
                <a:path w="1623695" h="2430779">
                  <a:moveTo>
                    <a:pt x="1614397" y="2325459"/>
                  </a:moveTo>
                  <a:lnTo>
                    <a:pt x="1607396" y="2325879"/>
                  </a:lnTo>
                  <a:lnTo>
                    <a:pt x="1604729" y="2328887"/>
                  </a:lnTo>
                  <a:lnTo>
                    <a:pt x="1608820" y="2397000"/>
                  </a:lnTo>
                  <a:lnTo>
                    <a:pt x="1621833" y="2416517"/>
                  </a:lnTo>
                  <a:lnTo>
                    <a:pt x="1611267" y="2423563"/>
                  </a:lnTo>
                  <a:lnTo>
                    <a:pt x="1623138" y="2423563"/>
                  </a:lnTo>
                  <a:lnTo>
                    <a:pt x="1617406" y="2328126"/>
                  </a:lnTo>
                  <a:lnTo>
                    <a:pt x="1614397" y="2325459"/>
                  </a:lnTo>
                  <a:close/>
                </a:path>
                <a:path w="1623695" h="2430779">
                  <a:moveTo>
                    <a:pt x="1609575" y="2409580"/>
                  </a:moveTo>
                  <a:lnTo>
                    <a:pt x="1610228" y="2420446"/>
                  </a:lnTo>
                  <a:lnTo>
                    <a:pt x="1619355" y="2414361"/>
                  </a:lnTo>
                  <a:lnTo>
                    <a:pt x="1609575" y="2409580"/>
                  </a:lnTo>
                  <a:close/>
                </a:path>
                <a:path w="1623695" h="2430779">
                  <a:moveTo>
                    <a:pt x="1608820" y="2397000"/>
                  </a:moveTo>
                  <a:lnTo>
                    <a:pt x="1609575" y="2409580"/>
                  </a:lnTo>
                  <a:lnTo>
                    <a:pt x="1619355" y="2414361"/>
                  </a:lnTo>
                  <a:lnTo>
                    <a:pt x="1610228" y="2420446"/>
                  </a:lnTo>
                  <a:lnTo>
                    <a:pt x="1615940" y="2420446"/>
                  </a:lnTo>
                  <a:lnTo>
                    <a:pt x="1621833" y="2416517"/>
                  </a:lnTo>
                  <a:lnTo>
                    <a:pt x="1608820" y="2397000"/>
                  </a:lnTo>
                  <a:close/>
                </a:path>
                <a:path w="1623695" h="2430779">
                  <a:moveTo>
                    <a:pt x="10566" y="0"/>
                  </a:moveTo>
                  <a:lnTo>
                    <a:pt x="0" y="7045"/>
                  </a:lnTo>
                  <a:lnTo>
                    <a:pt x="1598254" y="2404046"/>
                  </a:lnTo>
                  <a:lnTo>
                    <a:pt x="1609575" y="2409580"/>
                  </a:lnTo>
                  <a:lnTo>
                    <a:pt x="1608820" y="2397000"/>
                  </a:lnTo>
                  <a:lnTo>
                    <a:pt x="1056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96" y="1652015"/>
              <a:ext cx="1780032" cy="24018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26951" y="1749017"/>
              <a:ext cx="1623695" cy="2242820"/>
            </a:xfrm>
            <a:custGeom>
              <a:avLst/>
              <a:gdLst/>
              <a:ahLst/>
              <a:cxnLst/>
              <a:rect l="l" t="t" r="r" b="b"/>
              <a:pathLst>
                <a:path w="1623695" h="2242820">
                  <a:moveTo>
                    <a:pt x="1608657" y="20427"/>
                  </a:moveTo>
                  <a:lnTo>
                    <a:pt x="1597134" y="25529"/>
                  </a:lnTo>
                  <a:lnTo>
                    <a:pt x="0" y="2235164"/>
                  </a:lnTo>
                  <a:lnTo>
                    <a:pt x="10292" y="2242604"/>
                  </a:lnTo>
                  <a:lnTo>
                    <a:pt x="1607427" y="32968"/>
                  </a:lnTo>
                  <a:lnTo>
                    <a:pt x="1608657" y="20427"/>
                  </a:lnTo>
                  <a:close/>
                </a:path>
                <a:path w="1623695" h="2242820">
                  <a:moveTo>
                    <a:pt x="1622786" y="6484"/>
                  </a:moveTo>
                  <a:lnTo>
                    <a:pt x="1610900" y="6484"/>
                  </a:lnTo>
                  <a:lnTo>
                    <a:pt x="1621192" y="13924"/>
                  </a:lnTo>
                  <a:lnTo>
                    <a:pt x="1607427" y="32968"/>
                  </a:lnTo>
                  <a:lnTo>
                    <a:pt x="1600764" y="100879"/>
                  </a:lnTo>
                  <a:lnTo>
                    <a:pt x="1603317" y="103986"/>
                  </a:lnTo>
                  <a:lnTo>
                    <a:pt x="1610297" y="104670"/>
                  </a:lnTo>
                  <a:lnTo>
                    <a:pt x="1613404" y="102119"/>
                  </a:lnTo>
                  <a:lnTo>
                    <a:pt x="1622786" y="6484"/>
                  </a:lnTo>
                  <a:close/>
                </a:path>
                <a:path w="1623695" h="2242820">
                  <a:moveTo>
                    <a:pt x="1623422" y="0"/>
                  </a:moveTo>
                  <a:lnTo>
                    <a:pt x="1529600" y="41545"/>
                  </a:lnTo>
                  <a:lnTo>
                    <a:pt x="1528151" y="45295"/>
                  </a:lnTo>
                  <a:lnTo>
                    <a:pt x="1530990" y="51709"/>
                  </a:lnTo>
                  <a:lnTo>
                    <a:pt x="1534742" y="53158"/>
                  </a:lnTo>
                  <a:lnTo>
                    <a:pt x="1597134" y="25529"/>
                  </a:lnTo>
                  <a:lnTo>
                    <a:pt x="1610900" y="6484"/>
                  </a:lnTo>
                  <a:lnTo>
                    <a:pt x="1622786" y="6484"/>
                  </a:lnTo>
                  <a:lnTo>
                    <a:pt x="1623422" y="0"/>
                  </a:lnTo>
                  <a:close/>
                </a:path>
                <a:path w="1623695" h="2242820">
                  <a:moveTo>
                    <a:pt x="1615201" y="9593"/>
                  </a:moveTo>
                  <a:lnTo>
                    <a:pt x="1609720" y="9593"/>
                  </a:lnTo>
                  <a:lnTo>
                    <a:pt x="1618610" y="16019"/>
                  </a:lnTo>
                  <a:lnTo>
                    <a:pt x="1608657" y="20427"/>
                  </a:lnTo>
                  <a:lnTo>
                    <a:pt x="1607427" y="32968"/>
                  </a:lnTo>
                  <a:lnTo>
                    <a:pt x="1621192" y="13924"/>
                  </a:lnTo>
                  <a:lnTo>
                    <a:pt x="1615201" y="9593"/>
                  </a:lnTo>
                  <a:close/>
                </a:path>
                <a:path w="1623695" h="2242820">
                  <a:moveTo>
                    <a:pt x="1610900" y="6484"/>
                  </a:moveTo>
                  <a:lnTo>
                    <a:pt x="1597134" y="25529"/>
                  </a:lnTo>
                  <a:lnTo>
                    <a:pt x="1608657" y="20427"/>
                  </a:lnTo>
                  <a:lnTo>
                    <a:pt x="1609720" y="9593"/>
                  </a:lnTo>
                  <a:lnTo>
                    <a:pt x="1615201" y="9593"/>
                  </a:lnTo>
                  <a:lnTo>
                    <a:pt x="1610900" y="6484"/>
                  </a:lnTo>
                  <a:close/>
                </a:path>
                <a:path w="1623695" h="2242820">
                  <a:moveTo>
                    <a:pt x="1609720" y="9593"/>
                  </a:moveTo>
                  <a:lnTo>
                    <a:pt x="1608657" y="20427"/>
                  </a:lnTo>
                  <a:lnTo>
                    <a:pt x="1618610" y="16019"/>
                  </a:lnTo>
                  <a:lnTo>
                    <a:pt x="1609720" y="959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7096" y="2639567"/>
              <a:ext cx="1780032" cy="141427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28215" y="2737717"/>
              <a:ext cx="1622425" cy="1255395"/>
            </a:xfrm>
            <a:custGeom>
              <a:avLst/>
              <a:gdLst/>
              <a:ahLst/>
              <a:cxnLst/>
              <a:rect l="l" t="t" r="r" b="b"/>
              <a:pathLst>
                <a:path w="1622425" h="1255395">
                  <a:moveTo>
                    <a:pt x="1602218" y="15409"/>
                  </a:moveTo>
                  <a:lnTo>
                    <a:pt x="1589721" y="17039"/>
                  </a:lnTo>
                  <a:lnTo>
                    <a:pt x="0" y="1245160"/>
                  </a:lnTo>
                  <a:lnTo>
                    <a:pt x="7764" y="1255210"/>
                  </a:lnTo>
                  <a:lnTo>
                    <a:pt x="1597486" y="27089"/>
                  </a:lnTo>
                  <a:lnTo>
                    <a:pt x="1602218" y="15409"/>
                  </a:lnTo>
                  <a:close/>
                </a:path>
                <a:path w="1622425" h="1255395">
                  <a:moveTo>
                    <a:pt x="1621081" y="2673"/>
                  </a:moveTo>
                  <a:lnTo>
                    <a:pt x="1608317" y="2673"/>
                  </a:lnTo>
                  <a:lnTo>
                    <a:pt x="1616081" y="12724"/>
                  </a:lnTo>
                  <a:lnTo>
                    <a:pt x="1597486" y="27089"/>
                  </a:lnTo>
                  <a:lnTo>
                    <a:pt x="1571862" y="90332"/>
                  </a:lnTo>
                  <a:lnTo>
                    <a:pt x="1573429" y="94034"/>
                  </a:lnTo>
                  <a:lnTo>
                    <a:pt x="1579930" y="96668"/>
                  </a:lnTo>
                  <a:lnTo>
                    <a:pt x="1583632" y="95101"/>
                  </a:lnTo>
                  <a:lnTo>
                    <a:pt x="1621081" y="2673"/>
                  </a:lnTo>
                  <a:close/>
                </a:path>
                <a:path w="1622425" h="1255395">
                  <a:moveTo>
                    <a:pt x="1610362" y="5320"/>
                  </a:moveTo>
                  <a:lnTo>
                    <a:pt x="1606306" y="5320"/>
                  </a:lnTo>
                  <a:lnTo>
                    <a:pt x="1613013" y="14001"/>
                  </a:lnTo>
                  <a:lnTo>
                    <a:pt x="1602218" y="15409"/>
                  </a:lnTo>
                  <a:lnTo>
                    <a:pt x="1597486" y="27089"/>
                  </a:lnTo>
                  <a:lnTo>
                    <a:pt x="1616081" y="12724"/>
                  </a:lnTo>
                  <a:lnTo>
                    <a:pt x="1610362" y="5320"/>
                  </a:lnTo>
                  <a:close/>
                </a:path>
                <a:path w="1622425" h="1255395">
                  <a:moveTo>
                    <a:pt x="1622164" y="0"/>
                  </a:moveTo>
                  <a:lnTo>
                    <a:pt x="1520416" y="13271"/>
                  </a:lnTo>
                  <a:lnTo>
                    <a:pt x="1517965" y="16457"/>
                  </a:lnTo>
                  <a:lnTo>
                    <a:pt x="1518871" y="23413"/>
                  </a:lnTo>
                  <a:lnTo>
                    <a:pt x="1522059" y="25864"/>
                  </a:lnTo>
                  <a:lnTo>
                    <a:pt x="1589721" y="17039"/>
                  </a:lnTo>
                  <a:lnTo>
                    <a:pt x="1608317" y="2673"/>
                  </a:lnTo>
                  <a:lnTo>
                    <a:pt x="1621081" y="2673"/>
                  </a:lnTo>
                  <a:lnTo>
                    <a:pt x="1622164" y="0"/>
                  </a:lnTo>
                  <a:close/>
                </a:path>
                <a:path w="1622425" h="1255395">
                  <a:moveTo>
                    <a:pt x="1608317" y="2673"/>
                  </a:moveTo>
                  <a:lnTo>
                    <a:pt x="1589721" y="17039"/>
                  </a:lnTo>
                  <a:lnTo>
                    <a:pt x="1602218" y="15409"/>
                  </a:lnTo>
                  <a:lnTo>
                    <a:pt x="1606306" y="5320"/>
                  </a:lnTo>
                  <a:lnTo>
                    <a:pt x="1610362" y="5320"/>
                  </a:lnTo>
                  <a:lnTo>
                    <a:pt x="1608317" y="2673"/>
                  </a:lnTo>
                  <a:close/>
                </a:path>
                <a:path w="1622425" h="1255395">
                  <a:moveTo>
                    <a:pt x="1606306" y="5320"/>
                  </a:moveTo>
                  <a:lnTo>
                    <a:pt x="1602218" y="15409"/>
                  </a:lnTo>
                  <a:lnTo>
                    <a:pt x="1613013" y="14001"/>
                  </a:lnTo>
                  <a:lnTo>
                    <a:pt x="1606306" y="532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7096" y="3630168"/>
              <a:ext cx="1780032" cy="42367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31096" y="3692330"/>
              <a:ext cx="1619885" cy="302260"/>
            </a:xfrm>
            <a:custGeom>
              <a:avLst/>
              <a:gdLst/>
              <a:ahLst/>
              <a:cxnLst/>
              <a:rect l="l" t="t" r="r" b="b"/>
              <a:pathLst>
                <a:path w="1619885" h="302260">
                  <a:moveTo>
                    <a:pt x="1582650" y="36497"/>
                  </a:moveTo>
                  <a:lnTo>
                    <a:pt x="0" y="289300"/>
                  </a:lnTo>
                  <a:lnTo>
                    <a:pt x="2003" y="301842"/>
                  </a:lnTo>
                  <a:lnTo>
                    <a:pt x="1584652" y="49037"/>
                  </a:lnTo>
                  <a:lnTo>
                    <a:pt x="1594399" y="41050"/>
                  </a:lnTo>
                  <a:lnTo>
                    <a:pt x="1582650" y="36497"/>
                  </a:lnTo>
                  <a:close/>
                </a:path>
                <a:path w="1619885" h="302260">
                  <a:moveTo>
                    <a:pt x="1608241" y="32793"/>
                  </a:moveTo>
                  <a:lnTo>
                    <a:pt x="1605833" y="32793"/>
                  </a:lnTo>
                  <a:lnTo>
                    <a:pt x="1607836" y="45333"/>
                  </a:lnTo>
                  <a:lnTo>
                    <a:pt x="1584652" y="49037"/>
                  </a:lnTo>
                  <a:lnTo>
                    <a:pt x="1531872" y="92287"/>
                  </a:lnTo>
                  <a:lnTo>
                    <a:pt x="1531476" y="96287"/>
                  </a:lnTo>
                  <a:lnTo>
                    <a:pt x="1535921" y="101713"/>
                  </a:lnTo>
                  <a:lnTo>
                    <a:pt x="1539921" y="102109"/>
                  </a:lnTo>
                  <a:lnTo>
                    <a:pt x="1619289" y="37075"/>
                  </a:lnTo>
                  <a:lnTo>
                    <a:pt x="1608241" y="32793"/>
                  </a:lnTo>
                  <a:close/>
                </a:path>
                <a:path w="1619885" h="302260">
                  <a:moveTo>
                    <a:pt x="1594399" y="41050"/>
                  </a:moveTo>
                  <a:lnTo>
                    <a:pt x="1584652" y="49037"/>
                  </a:lnTo>
                  <a:lnTo>
                    <a:pt x="1607836" y="45333"/>
                  </a:lnTo>
                  <a:lnTo>
                    <a:pt x="1607780" y="44983"/>
                  </a:lnTo>
                  <a:lnTo>
                    <a:pt x="1604551" y="44983"/>
                  </a:lnTo>
                  <a:lnTo>
                    <a:pt x="1594399" y="41050"/>
                  </a:lnTo>
                  <a:close/>
                </a:path>
                <a:path w="1619885" h="302260">
                  <a:moveTo>
                    <a:pt x="1602820" y="34150"/>
                  </a:moveTo>
                  <a:lnTo>
                    <a:pt x="1594399" y="41050"/>
                  </a:lnTo>
                  <a:lnTo>
                    <a:pt x="1604551" y="44983"/>
                  </a:lnTo>
                  <a:lnTo>
                    <a:pt x="1602820" y="34150"/>
                  </a:lnTo>
                  <a:close/>
                </a:path>
                <a:path w="1619885" h="302260">
                  <a:moveTo>
                    <a:pt x="1606050" y="34150"/>
                  </a:moveTo>
                  <a:lnTo>
                    <a:pt x="1602820" y="34150"/>
                  </a:lnTo>
                  <a:lnTo>
                    <a:pt x="1604551" y="44983"/>
                  </a:lnTo>
                  <a:lnTo>
                    <a:pt x="1607780" y="44983"/>
                  </a:lnTo>
                  <a:lnTo>
                    <a:pt x="1606050" y="34150"/>
                  </a:lnTo>
                  <a:close/>
                </a:path>
                <a:path w="1619885" h="302260">
                  <a:moveTo>
                    <a:pt x="1605833" y="32793"/>
                  </a:moveTo>
                  <a:lnTo>
                    <a:pt x="1582650" y="36497"/>
                  </a:lnTo>
                  <a:lnTo>
                    <a:pt x="1594399" y="41050"/>
                  </a:lnTo>
                  <a:lnTo>
                    <a:pt x="1602820" y="34150"/>
                  </a:lnTo>
                  <a:lnTo>
                    <a:pt x="1606050" y="34150"/>
                  </a:lnTo>
                  <a:lnTo>
                    <a:pt x="1605833" y="32793"/>
                  </a:lnTo>
                  <a:close/>
                </a:path>
                <a:path w="1619885" h="302260">
                  <a:moveTo>
                    <a:pt x="1523611" y="0"/>
                  </a:moveTo>
                  <a:lnTo>
                    <a:pt x="1519933" y="1624"/>
                  </a:lnTo>
                  <a:lnTo>
                    <a:pt x="1517399" y="8163"/>
                  </a:lnTo>
                  <a:lnTo>
                    <a:pt x="1519022" y="11842"/>
                  </a:lnTo>
                  <a:lnTo>
                    <a:pt x="1582650" y="36497"/>
                  </a:lnTo>
                  <a:lnTo>
                    <a:pt x="1605833" y="32793"/>
                  </a:lnTo>
                  <a:lnTo>
                    <a:pt x="1608241" y="32793"/>
                  </a:lnTo>
                  <a:lnTo>
                    <a:pt x="152361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7096" y="3962399"/>
              <a:ext cx="1780032" cy="896112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429477" y="3982116"/>
              <a:ext cx="1621155" cy="749935"/>
            </a:xfrm>
            <a:custGeom>
              <a:avLst/>
              <a:gdLst/>
              <a:ahLst/>
              <a:cxnLst/>
              <a:rect l="l" t="t" r="r" b="b"/>
              <a:pathLst>
                <a:path w="1621155" h="749935">
                  <a:moveTo>
                    <a:pt x="1585412" y="729870"/>
                  </a:moveTo>
                  <a:lnTo>
                    <a:pt x="1517535" y="736864"/>
                  </a:lnTo>
                  <a:lnTo>
                    <a:pt x="1514999" y="739984"/>
                  </a:lnTo>
                  <a:lnTo>
                    <a:pt x="1515718" y="746960"/>
                  </a:lnTo>
                  <a:lnTo>
                    <a:pt x="1518837" y="749498"/>
                  </a:lnTo>
                  <a:lnTo>
                    <a:pt x="1615125" y="739576"/>
                  </a:lnTo>
                  <a:lnTo>
                    <a:pt x="1606835" y="739576"/>
                  </a:lnTo>
                  <a:lnTo>
                    <a:pt x="1585412" y="729870"/>
                  </a:lnTo>
                  <a:close/>
                </a:path>
                <a:path w="1621155" h="749935">
                  <a:moveTo>
                    <a:pt x="1597948" y="728579"/>
                  </a:moveTo>
                  <a:lnTo>
                    <a:pt x="1585412" y="729870"/>
                  </a:lnTo>
                  <a:lnTo>
                    <a:pt x="1606835" y="739576"/>
                  </a:lnTo>
                  <a:lnTo>
                    <a:pt x="1607796" y="737455"/>
                  </a:lnTo>
                  <a:lnTo>
                    <a:pt x="1604249" y="737455"/>
                  </a:lnTo>
                  <a:lnTo>
                    <a:pt x="1597948" y="728579"/>
                  </a:lnTo>
                  <a:close/>
                </a:path>
                <a:path w="1621155" h="749935">
                  <a:moveTo>
                    <a:pt x="1557546" y="654636"/>
                  </a:moveTo>
                  <a:lnTo>
                    <a:pt x="1551826" y="658696"/>
                  </a:lnTo>
                  <a:lnTo>
                    <a:pt x="1551154" y="662660"/>
                  </a:lnTo>
                  <a:lnTo>
                    <a:pt x="1590654" y="718303"/>
                  </a:lnTo>
                  <a:lnTo>
                    <a:pt x="1612076" y="728009"/>
                  </a:lnTo>
                  <a:lnTo>
                    <a:pt x="1606835" y="739576"/>
                  </a:lnTo>
                  <a:lnTo>
                    <a:pt x="1615125" y="739576"/>
                  </a:lnTo>
                  <a:lnTo>
                    <a:pt x="1620905" y="738981"/>
                  </a:lnTo>
                  <a:lnTo>
                    <a:pt x="1561510" y="655309"/>
                  </a:lnTo>
                  <a:lnTo>
                    <a:pt x="1557546" y="654636"/>
                  </a:lnTo>
                  <a:close/>
                </a:path>
                <a:path w="1621155" h="749935">
                  <a:moveTo>
                    <a:pt x="1608776" y="727463"/>
                  </a:moveTo>
                  <a:lnTo>
                    <a:pt x="1597948" y="728579"/>
                  </a:lnTo>
                  <a:lnTo>
                    <a:pt x="1604249" y="737455"/>
                  </a:lnTo>
                  <a:lnTo>
                    <a:pt x="1608776" y="727463"/>
                  </a:lnTo>
                  <a:close/>
                </a:path>
                <a:path w="1621155" h="749935">
                  <a:moveTo>
                    <a:pt x="1610871" y="727463"/>
                  </a:moveTo>
                  <a:lnTo>
                    <a:pt x="1608776" y="727463"/>
                  </a:lnTo>
                  <a:lnTo>
                    <a:pt x="1604249" y="737455"/>
                  </a:lnTo>
                  <a:lnTo>
                    <a:pt x="1607796" y="737455"/>
                  </a:lnTo>
                  <a:lnTo>
                    <a:pt x="1612076" y="728009"/>
                  </a:lnTo>
                  <a:lnTo>
                    <a:pt x="1610871" y="727463"/>
                  </a:lnTo>
                  <a:close/>
                </a:path>
                <a:path w="1621155" h="749935">
                  <a:moveTo>
                    <a:pt x="5241" y="0"/>
                  </a:moveTo>
                  <a:lnTo>
                    <a:pt x="0" y="11568"/>
                  </a:lnTo>
                  <a:lnTo>
                    <a:pt x="1585412" y="729870"/>
                  </a:lnTo>
                  <a:lnTo>
                    <a:pt x="1597948" y="728579"/>
                  </a:lnTo>
                  <a:lnTo>
                    <a:pt x="1590654" y="718303"/>
                  </a:lnTo>
                  <a:lnTo>
                    <a:pt x="5241" y="0"/>
                  </a:lnTo>
                  <a:close/>
                </a:path>
                <a:path w="1621155" h="749935">
                  <a:moveTo>
                    <a:pt x="1590654" y="718303"/>
                  </a:moveTo>
                  <a:lnTo>
                    <a:pt x="1597948" y="728579"/>
                  </a:lnTo>
                  <a:lnTo>
                    <a:pt x="1608776" y="727463"/>
                  </a:lnTo>
                  <a:lnTo>
                    <a:pt x="1610871" y="727463"/>
                  </a:lnTo>
                  <a:lnTo>
                    <a:pt x="1590654" y="7183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7096" y="3962399"/>
              <a:ext cx="1780032" cy="188976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27467" y="3983555"/>
              <a:ext cx="1623060" cy="1729739"/>
            </a:xfrm>
            <a:custGeom>
              <a:avLst/>
              <a:gdLst/>
              <a:ahLst/>
              <a:cxnLst/>
              <a:rect l="l" t="t" r="r" b="b"/>
              <a:pathLst>
                <a:path w="1623060" h="1729739">
                  <a:moveTo>
                    <a:pt x="1528184" y="1687790"/>
                  </a:moveTo>
                  <a:lnTo>
                    <a:pt x="1524647" y="1689704"/>
                  </a:lnTo>
                  <a:lnTo>
                    <a:pt x="1522647" y="1696427"/>
                  </a:lnTo>
                  <a:lnTo>
                    <a:pt x="1524562" y="1699962"/>
                  </a:lnTo>
                  <a:lnTo>
                    <a:pt x="1622909" y="1729226"/>
                  </a:lnTo>
                  <a:lnTo>
                    <a:pt x="1621800" y="1724388"/>
                  </a:lnTo>
                  <a:lnTo>
                    <a:pt x="1609663" y="1724388"/>
                  </a:lnTo>
                  <a:lnTo>
                    <a:pt x="1593585" y="1707250"/>
                  </a:lnTo>
                  <a:lnTo>
                    <a:pt x="1528184" y="1687790"/>
                  </a:lnTo>
                  <a:close/>
                </a:path>
                <a:path w="1623060" h="1729739">
                  <a:moveTo>
                    <a:pt x="1593585" y="1707250"/>
                  </a:moveTo>
                  <a:lnTo>
                    <a:pt x="1609663" y="1724388"/>
                  </a:lnTo>
                  <a:lnTo>
                    <a:pt x="1612790" y="1721455"/>
                  </a:lnTo>
                  <a:lnTo>
                    <a:pt x="1608097" y="1721455"/>
                  </a:lnTo>
                  <a:lnTo>
                    <a:pt x="1605664" y="1710844"/>
                  </a:lnTo>
                  <a:lnTo>
                    <a:pt x="1593585" y="1707250"/>
                  </a:lnTo>
                  <a:close/>
                </a:path>
                <a:path w="1623060" h="1729739">
                  <a:moveTo>
                    <a:pt x="1596566" y="1627077"/>
                  </a:moveTo>
                  <a:lnTo>
                    <a:pt x="1589729" y="1628645"/>
                  </a:lnTo>
                  <a:lnTo>
                    <a:pt x="1587594" y="1632052"/>
                  </a:lnTo>
                  <a:lnTo>
                    <a:pt x="1602847" y="1698561"/>
                  </a:lnTo>
                  <a:lnTo>
                    <a:pt x="1618925" y="1715698"/>
                  </a:lnTo>
                  <a:lnTo>
                    <a:pt x="1609663" y="1724388"/>
                  </a:lnTo>
                  <a:lnTo>
                    <a:pt x="1621800" y="1724388"/>
                  </a:lnTo>
                  <a:lnTo>
                    <a:pt x="1599973" y="1629213"/>
                  </a:lnTo>
                  <a:lnTo>
                    <a:pt x="1596566" y="1627077"/>
                  </a:lnTo>
                  <a:close/>
                </a:path>
                <a:path w="1623060" h="1729739">
                  <a:moveTo>
                    <a:pt x="1605664" y="1710844"/>
                  </a:moveTo>
                  <a:lnTo>
                    <a:pt x="1608097" y="1721455"/>
                  </a:lnTo>
                  <a:lnTo>
                    <a:pt x="1616098" y="1713949"/>
                  </a:lnTo>
                  <a:lnTo>
                    <a:pt x="1605664" y="1710844"/>
                  </a:lnTo>
                  <a:close/>
                </a:path>
                <a:path w="1623060" h="1729739">
                  <a:moveTo>
                    <a:pt x="1602847" y="1698561"/>
                  </a:moveTo>
                  <a:lnTo>
                    <a:pt x="1605664" y="1710844"/>
                  </a:lnTo>
                  <a:lnTo>
                    <a:pt x="1616098" y="1713949"/>
                  </a:lnTo>
                  <a:lnTo>
                    <a:pt x="1608097" y="1721455"/>
                  </a:lnTo>
                  <a:lnTo>
                    <a:pt x="1612790" y="1721455"/>
                  </a:lnTo>
                  <a:lnTo>
                    <a:pt x="1618925" y="1715698"/>
                  </a:lnTo>
                  <a:lnTo>
                    <a:pt x="1602847" y="1698561"/>
                  </a:lnTo>
                  <a:close/>
                </a:path>
                <a:path w="1623060" h="1729739">
                  <a:moveTo>
                    <a:pt x="9261" y="0"/>
                  </a:moveTo>
                  <a:lnTo>
                    <a:pt x="0" y="8689"/>
                  </a:lnTo>
                  <a:lnTo>
                    <a:pt x="1593585" y="1707250"/>
                  </a:lnTo>
                  <a:lnTo>
                    <a:pt x="1605664" y="1710844"/>
                  </a:lnTo>
                  <a:lnTo>
                    <a:pt x="1602847" y="1698561"/>
                  </a:lnTo>
                  <a:lnTo>
                    <a:pt x="926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7096" y="1652015"/>
              <a:ext cx="1780032" cy="309676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26538" y="1749014"/>
              <a:ext cx="1626870" cy="2936240"/>
            </a:xfrm>
            <a:custGeom>
              <a:avLst/>
              <a:gdLst/>
              <a:ahLst/>
              <a:cxnLst/>
              <a:rect l="l" t="t" r="r" b="b"/>
              <a:pathLst>
                <a:path w="1626870" h="2936240">
                  <a:moveTo>
                    <a:pt x="1611656" y="22069"/>
                  </a:moveTo>
                  <a:lnTo>
                    <a:pt x="1600839" y="28532"/>
                  </a:lnTo>
                  <a:lnTo>
                    <a:pt x="0" y="2930086"/>
                  </a:lnTo>
                  <a:lnTo>
                    <a:pt x="11119" y="2936220"/>
                  </a:lnTo>
                  <a:lnTo>
                    <a:pt x="1611958" y="34669"/>
                  </a:lnTo>
                  <a:lnTo>
                    <a:pt x="1611656" y="22069"/>
                  </a:lnTo>
                  <a:close/>
                </a:path>
                <a:path w="1626870" h="2936240">
                  <a:moveTo>
                    <a:pt x="1624023" y="7940"/>
                  </a:moveTo>
                  <a:lnTo>
                    <a:pt x="1612200" y="7940"/>
                  </a:lnTo>
                  <a:lnTo>
                    <a:pt x="1623320" y="14075"/>
                  </a:lnTo>
                  <a:lnTo>
                    <a:pt x="1611958" y="34669"/>
                  </a:lnTo>
                  <a:lnTo>
                    <a:pt x="1613591" y="102883"/>
                  </a:lnTo>
                  <a:lnTo>
                    <a:pt x="1616500" y="105658"/>
                  </a:lnTo>
                  <a:lnTo>
                    <a:pt x="1623512" y="105491"/>
                  </a:lnTo>
                  <a:lnTo>
                    <a:pt x="1626287" y="102580"/>
                  </a:lnTo>
                  <a:lnTo>
                    <a:pt x="1624023" y="7940"/>
                  </a:lnTo>
                  <a:close/>
                </a:path>
                <a:path w="1626870" h="2936240">
                  <a:moveTo>
                    <a:pt x="1623833" y="0"/>
                  </a:moveTo>
                  <a:lnTo>
                    <a:pt x="1535747" y="52628"/>
                  </a:lnTo>
                  <a:lnTo>
                    <a:pt x="1534765" y="56527"/>
                  </a:lnTo>
                  <a:lnTo>
                    <a:pt x="1538363" y="62548"/>
                  </a:lnTo>
                  <a:lnTo>
                    <a:pt x="1542261" y="63531"/>
                  </a:lnTo>
                  <a:lnTo>
                    <a:pt x="1600839" y="28532"/>
                  </a:lnTo>
                  <a:lnTo>
                    <a:pt x="1612200" y="7940"/>
                  </a:lnTo>
                  <a:lnTo>
                    <a:pt x="1624023" y="7940"/>
                  </a:lnTo>
                  <a:lnTo>
                    <a:pt x="1623833" y="0"/>
                  </a:lnTo>
                  <a:close/>
                </a:path>
                <a:path w="1626870" h="2936240">
                  <a:moveTo>
                    <a:pt x="1618083" y="11186"/>
                  </a:moveTo>
                  <a:lnTo>
                    <a:pt x="1611396" y="11186"/>
                  </a:lnTo>
                  <a:lnTo>
                    <a:pt x="1621001" y="16485"/>
                  </a:lnTo>
                  <a:lnTo>
                    <a:pt x="1611656" y="22069"/>
                  </a:lnTo>
                  <a:lnTo>
                    <a:pt x="1611958" y="34669"/>
                  </a:lnTo>
                  <a:lnTo>
                    <a:pt x="1623320" y="14075"/>
                  </a:lnTo>
                  <a:lnTo>
                    <a:pt x="1618083" y="11186"/>
                  </a:lnTo>
                  <a:close/>
                </a:path>
                <a:path w="1626870" h="2936240">
                  <a:moveTo>
                    <a:pt x="1612200" y="7940"/>
                  </a:moveTo>
                  <a:lnTo>
                    <a:pt x="1600839" y="28532"/>
                  </a:lnTo>
                  <a:lnTo>
                    <a:pt x="1611656" y="22069"/>
                  </a:lnTo>
                  <a:lnTo>
                    <a:pt x="1611396" y="11186"/>
                  </a:lnTo>
                  <a:lnTo>
                    <a:pt x="1618083" y="11186"/>
                  </a:lnTo>
                  <a:lnTo>
                    <a:pt x="1612200" y="7940"/>
                  </a:lnTo>
                  <a:close/>
                </a:path>
                <a:path w="1626870" h="2936240">
                  <a:moveTo>
                    <a:pt x="1611396" y="11186"/>
                  </a:moveTo>
                  <a:lnTo>
                    <a:pt x="1611656" y="22069"/>
                  </a:lnTo>
                  <a:lnTo>
                    <a:pt x="1621001" y="16485"/>
                  </a:lnTo>
                  <a:lnTo>
                    <a:pt x="1611396" y="1118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7096" y="2639567"/>
              <a:ext cx="1780032" cy="210921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27217" y="2737713"/>
              <a:ext cx="1623695" cy="1948814"/>
            </a:xfrm>
            <a:custGeom>
              <a:avLst/>
              <a:gdLst/>
              <a:ahLst/>
              <a:cxnLst/>
              <a:rect l="l" t="t" r="r" b="b"/>
              <a:pathLst>
                <a:path w="1623695" h="1948814">
                  <a:moveTo>
                    <a:pt x="1607035" y="19372"/>
                  </a:moveTo>
                  <a:lnTo>
                    <a:pt x="1595191" y="23677"/>
                  </a:lnTo>
                  <a:lnTo>
                    <a:pt x="0" y="1940393"/>
                  </a:lnTo>
                  <a:lnTo>
                    <a:pt x="9761" y="1948517"/>
                  </a:lnTo>
                  <a:lnTo>
                    <a:pt x="1604952" y="31802"/>
                  </a:lnTo>
                  <a:lnTo>
                    <a:pt x="1607035" y="19372"/>
                  </a:lnTo>
                  <a:close/>
                </a:path>
                <a:path w="1623695" h="1948814">
                  <a:moveTo>
                    <a:pt x="1622214" y="5632"/>
                  </a:moveTo>
                  <a:lnTo>
                    <a:pt x="1610209" y="5632"/>
                  </a:lnTo>
                  <a:lnTo>
                    <a:pt x="1619971" y="13755"/>
                  </a:lnTo>
                  <a:lnTo>
                    <a:pt x="1604952" y="31802"/>
                  </a:lnTo>
                  <a:lnTo>
                    <a:pt x="1593675" y="99099"/>
                  </a:lnTo>
                  <a:lnTo>
                    <a:pt x="1596009" y="102373"/>
                  </a:lnTo>
                  <a:lnTo>
                    <a:pt x="1602927" y="103532"/>
                  </a:lnTo>
                  <a:lnTo>
                    <a:pt x="1606201" y="101198"/>
                  </a:lnTo>
                  <a:lnTo>
                    <a:pt x="1622214" y="5632"/>
                  </a:lnTo>
                  <a:close/>
                </a:path>
                <a:path w="1623695" h="1948814">
                  <a:moveTo>
                    <a:pt x="1623158" y="0"/>
                  </a:moveTo>
                  <a:lnTo>
                    <a:pt x="1526720" y="35051"/>
                  </a:lnTo>
                  <a:lnTo>
                    <a:pt x="1525020" y="38694"/>
                  </a:lnTo>
                  <a:lnTo>
                    <a:pt x="1527416" y="45286"/>
                  </a:lnTo>
                  <a:lnTo>
                    <a:pt x="1531059" y="46987"/>
                  </a:lnTo>
                  <a:lnTo>
                    <a:pt x="1595191" y="23677"/>
                  </a:lnTo>
                  <a:lnTo>
                    <a:pt x="1610209" y="5632"/>
                  </a:lnTo>
                  <a:lnTo>
                    <a:pt x="1622214" y="5632"/>
                  </a:lnTo>
                  <a:lnTo>
                    <a:pt x="1623158" y="0"/>
                  </a:lnTo>
                  <a:close/>
                </a:path>
                <a:path w="1623695" h="1948814">
                  <a:moveTo>
                    <a:pt x="1613820" y="8637"/>
                  </a:moveTo>
                  <a:lnTo>
                    <a:pt x="1608833" y="8637"/>
                  </a:lnTo>
                  <a:lnTo>
                    <a:pt x="1617265" y="15654"/>
                  </a:lnTo>
                  <a:lnTo>
                    <a:pt x="1607035" y="19372"/>
                  </a:lnTo>
                  <a:lnTo>
                    <a:pt x="1604952" y="31802"/>
                  </a:lnTo>
                  <a:lnTo>
                    <a:pt x="1619971" y="13755"/>
                  </a:lnTo>
                  <a:lnTo>
                    <a:pt x="1613820" y="8637"/>
                  </a:lnTo>
                  <a:close/>
                </a:path>
                <a:path w="1623695" h="1948814">
                  <a:moveTo>
                    <a:pt x="1610209" y="5632"/>
                  </a:moveTo>
                  <a:lnTo>
                    <a:pt x="1595191" y="23677"/>
                  </a:lnTo>
                  <a:lnTo>
                    <a:pt x="1607035" y="19372"/>
                  </a:lnTo>
                  <a:lnTo>
                    <a:pt x="1608833" y="8637"/>
                  </a:lnTo>
                  <a:lnTo>
                    <a:pt x="1613820" y="8637"/>
                  </a:lnTo>
                  <a:lnTo>
                    <a:pt x="1610209" y="5632"/>
                  </a:lnTo>
                  <a:close/>
                </a:path>
                <a:path w="1623695" h="1948814">
                  <a:moveTo>
                    <a:pt x="1608833" y="8637"/>
                  </a:moveTo>
                  <a:lnTo>
                    <a:pt x="1607035" y="19372"/>
                  </a:lnTo>
                  <a:lnTo>
                    <a:pt x="1617265" y="15654"/>
                  </a:lnTo>
                  <a:lnTo>
                    <a:pt x="1608833" y="863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7096" y="3630168"/>
              <a:ext cx="1780032" cy="1118616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28876" y="3729394"/>
              <a:ext cx="1621790" cy="958850"/>
            </a:xfrm>
            <a:custGeom>
              <a:avLst/>
              <a:gdLst/>
              <a:ahLst/>
              <a:cxnLst/>
              <a:rect l="l" t="t" r="r" b="b"/>
              <a:pathLst>
                <a:path w="1621789" h="958850">
                  <a:moveTo>
                    <a:pt x="1599785" y="12788"/>
                  </a:moveTo>
                  <a:lnTo>
                    <a:pt x="1587183" y="12839"/>
                  </a:lnTo>
                  <a:lnTo>
                    <a:pt x="0" y="947301"/>
                  </a:lnTo>
                  <a:lnTo>
                    <a:pt x="6443" y="958246"/>
                  </a:lnTo>
                  <a:lnTo>
                    <a:pt x="1593626" y="23783"/>
                  </a:lnTo>
                  <a:lnTo>
                    <a:pt x="1599785" y="12788"/>
                  </a:lnTo>
                  <a:close/>
                </a:path>
                <a:path w="1621789" h="958850">
                  <a:moveTo>
                    <a:pt x="1620986" y="927"/>
                  </a:moveTo>
                  <a:lnTo>
                    <a:pt x="1607416" y="927"/>
                  </a:lnTo>
                  <a:lnTo>
                    <a:pt x="1613858" y="11871"/>
                  </a:lnTo>
                  <a:lnTo>
                    <a:pt x="1593626" y="23783"/>
                  </a:lnTo>
                  <a:lnTo>
                    <a:pt x="1560280" y="83315"/>
                  </a:lnTo>
                  <a:lnTo>
                    <a:pt x="1561371" y="87185"/>
                  </a:lnTo>
                  <a:lnTo>
                    <a:pt x="1567490" y="90613"/>
                  </a:lnTo>
                  <a:lnTo>
                    <a:pt x="1571359" y="89522"/>
                  </a:lnTo>
                  <a:lnTo>
                    <a:pt x="1620986" y="927"/>
                  </a:lnTo>
                  <a:close/>
                </a:path>
                <a:path w="1621789" h="958850">
                  <a:moveTo>
                    <a:pt x="1608807" y="3290"/>
                  </a:moveTo>
                  <a:lnTo>
                    <a:pt x="1605106" y="3290"/>
                  </a:lnTo>
                  <a:lnTo>
                    <a:pt x="1610671" y="12744"/>
                  </a:lnTo>
                  <a:lnTo>
                    <a:pt x="1599785" y="12788"/>
                  </a:lnTo>
                  <a:lnTo>
                    <a:pt x="1593626" y="23783"/>
                  </a:lnTo>
                  <a:lnTo>
                    <a:pt x="1613858" y="11871"/>
                  </a:lnTo>
                  <a:lnTo>
                    <a:pt x="1608807" y="3290"/>
                  </a:lnTo>
                  <a:close/>
                </a:path>
                <a:path w="1621789" h="958850">
                  <a:moveTo>
                    <a:pt x="1621505" y="0"/>
                  </a:moveTo>
                  <a:lnTo>
                    <a:pt x="1518897" y="415"/>
                  </a:lnTo>
                  <a:lnTo>
                    <a:pt x="1516065" y="3268"/>
                  </a:lnTo>
                  <a:lnTo>
                    <a:pt x="1516094" y="10283"/>
                  </a:lnTo>
                  <a:lnTo>
                    <a:pt x="1518948" y="13115"/>
                  </a:lnTo>
                  <a:lnTo>
                    <a:pt x="1587183" y="12839"/>
                  </a:lnTo>
                  <a:lnTo>
                    <a:pt x="1607416" y="927"/>
                  </a:lnTo>
                  <a:lnTo>
                    <a:pt x="1620986" y="927"/>
                  </a:lnTo>
                  <a:lnTo>
                    <a:pt x="1621505" y="0"/>
                  </a:lnTo>
                  <a:close/>
                </a:path>
                <a:path w="1621789" h="958850">
                  <a:moveTo>
                    <a:pt x="1607416" y="927"/>
                  </a:moveTo>
                  <a:lnTo>
                    <a:pt x="1587183" y="12839"/>
                  </a:lnTo>
                  <a:lnTo>
                    <a:pt x="1599785" y="12788"/>
                  </a:lnTo>
                  <a:lnTo>
                    <a:pt x="1605106" y="3290"/>
                  </a:lnTo>
                  <a:lnTo>
                    <a:pt x="1608807" y="3290"/>
                  </a:lnTo>
                  <a:lnTo>
                    <a:pt x="1607416" y="927"/>
                  </a:lnTo>
                  <a:close/>
                </a:path>
                <a:path w="1621789" h="958850">
                  <a:moveTo>
                    <a:pt x="1605106" y="3290"/>
                  </a:moveTo>
                  <a:lnTo>
                    <a:pt x="1599785" y="12788"/>
                  </a:lnTo>
                  <a:lnTo>
                    <a:pt x="1610671" y="12744"/>
                  </a:lnTo>
                  <a:lnTo>
                    <a:pt x="1605106" y="329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7096" y="4623816"/>
              <a:ext cx="1780032" cy="234695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431945" y="4667268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4" h="103504">
                  <a:moveTo>
                    <a:pt x="1582206" y="59299"/>
                  </a:moveTo>
                  <a:lnTo>
                    <a:pt x="1522457" y="92254"/>
                  </a:lnTo>
                  <a:lnTo>
                    <a:pt x="1521341" y="96116"/>
                  </a:lnTo>
                  <a:lnTo>
                    <a:pt x="1524729" y="102257"/>
                  </a:lnTo>
                  <a:lnTo>
                    <a:pt x="1528591" y="103374"/>
                  </a:lnTo>
                  <a:lnTo>
                    <a:pt x="1607480" y="59863"/>
                  </a:lnTo>
                  <a:lnTo>
                    <a:pt x="1605679" y="59863"/>
                  </a:lnTo>
                  <a:lnTo>
                    <a:pt x="1582206" y="59299"/>
                  </a:lnTo>
                  <a:close/>
                </a:path>
                <a:path w="1618614" h="103504">
                  <a:moveTo>
                    <a:pt x="1593243" y="53212"/>
                  </a:moveTo>
                  <a:lnTo>
                    <a:pt x="1582206" y="59299"/>
                  </a:lnTo>
                  <a:lnTo>
                    <a:pt x="1605679" y="59863"/>
                  </a:lnTo>
                  <a:lnTo>
                    <a:pt x="1605702" y="58921"/>
                  </a:lnTo>
                  <a:lnTo>
                    <a:pt x="1602512" y="58921"/>
                  </a:lnTo>
                  <a:lnTo>
                    <a:pt x="1593243" y="53212"/>
                  </a:lnTo>
                  <a:close/>
                </a:path>
                <a:path w="1618614" h="103504">
                  <a:moveTo>
                    <a:pt x="1531077" y="0"/>
                  </a:moveTo>
                  <a:lnTo>
                    <a:pt x="1527165" y="929"/>
                  </a:lnTo>
                  <a:lnTo>
                    <a:pt x="1523487" y="6901"/>
                  </a:lnTo>
                  <a:lnTo>
                    <a:pt x="1524415" y="10814"/>
                  </a:lnTo>
                  <a:lnTo>
                    <a:pt x="1582514" y="46603"/>
                  </a:lnTo>
                  <a:lnTo>
                    <a:pt x="1605985" y="47167"/>
                  </a:lnTo>
                  <a:lnTo>
                    <a:pt x="1605679" y="59863"/>
                  </a:lnTo>
                  <a:lnTo>
                    <a:pt x="1607480" y="59863"/>
                  </a:lnTo>
                  <a:lnTo>
                    <a:pt x="1618441" y="53818"/>
                  </a:lnTo>
                  <a:lnTo>
                    <a:pt x="1531077" y="0"/>
                  </a:lnTo>
                  <a:close/>
                </a:path>
                <a:path w="1618614" h="103504">
                  <a:moveTo>
                    <a:pt x="305" y="8550"/>
                  </a:moveTo>
                  <a:lnTo>
                    <a:pt x="0" y="21247"/>
                  </a:lnTo>
                  <a:lnTo>
                    <a:pt x="1582206" y="59299"/>
                  </a:lnTo>
                  <a:lnTo>
                    <a:pt x="1593243" y="53212"/>
                  </a:lnTo>
                  <a:lnTo>
                    <a:pt x="1582514" y="46603"/>
                  </a:lnTo>
                  <a:lnTo>
                    <a:pt x="305" y="8550"/>
                  </a:lnTo>
                  <a:close/>
                </a:path>
                <a:path w="1618614" h="103504">
                  <a:moveTo>
                    <a:pt x="1602774" y="47955"/>
                  </a:moveTo>
                  <a:lnTo>
                    <a:pt x="1593243" y="53212"/>
                  </a:lnTo>
                  <a:lnTo>
                    <a:pt x="1602512" y="58921"/>
                  </a:lnTo>
                  <a:lnTo>
                    <a:pt x="1602774" y="47955"/>
                  </a:lnTo>
                  <a:close/>
                </a:path>
                <a:path w="1618614" h="103504">
                  <a:moveTo>
                    <a:pt x="1605966" y="47955"/>
                  </a:moveTo>
                  <a:lnTo>
                    <a:pt x="1602774" y="47955"/>
                  </a:lnTo>
                  <a:lnTo>
                    <a:pt x="1602512" y="58921"/>
                  </a:lnTo>
                  <a:lnTo>
                    <a:pt x="1605702" y="58921"/>
                  </a:lnTo>
                  <a:lnTo>
                    <a:pt x="1605966" y="47955"/>
                  </a:lnTo>
                  <a:close/>
                </a:path>
                <a:path w="1618614" h="103504">
                  <a:moveTo>
                    <a:pt x="1582514" y="46603"/>
                  </a:moveTo>
                  <a:lnTo>
                    <a:pt x="1593243" y="53212"/>
                  </a:lnTo>
                  <a:lnTo>
                    <a:pt x="1602774" y="47955"/>
                  </a:lnTo>
                  <a:lnTo>
                    <a:pt x="1605966" y="47955"/>
                  </a:lnTo>
                  <a:lnTo>
                    <a:pt x="1605985" y="47167"/>
                  </a:lnTo>
                  <a:lnTo>
                    <a:pt x="1582514" y="46603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7096" y="4657343"/>
              <a:ext cx="1780032" cy="119481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28687" y="4676811"/>
              <a:ext cx="1621790" cy="1036319"/>
            </a:xfrm>
            <a:custGeom>
              <a:avLst/>
              <a:gdLst/>
              <a:ahLst/>
              <a:cxnLst/>
              <a:rect l="l" t="t" r="r" b="b"/>
              <a:pathLst>
                <a:path w="1621789" h="1036320">
                  <a:moveTo>
                    <a:pt x="1519657" y="1019273"/>
                  </a:moveTo>
                  <a:lnTo>
                    <a:pt x="1516706" y="1022003"/>
                  </a:lnTo>
                  <a:lnTo>
                    <a:pt x="1516433" y="1029011"/>
                  </a:lnTo>
                  <a:lnTo>
                    <a:pt x="1519162" y="1031963"/>
                  </a:lnTo>
                  <a:lnTo>
                    <a:pt x="1621694" y="1035964"/>
                  </a:lnTo>
                  <a:lnTo>
                    <a:pt x="1620975" y="1034567"/>
                  </a:lnTo>
                  <a:lnTo>
                    <a:pt x="1607680" y="1034567"/>
                  </a:lnTo>
                  <a:lnTo>
                    <a:pt x="1587842" y="1021933"/>
                  </a:lnTo>
                  <a:lnTo>
                    <a:pt x="1519657" y="1019273"/>
                  </a:lnTo>
                  <a:close/>
                </a:path>
                <a:path w="1621789" h="1036320">
                  <a:moveTo>
                    <a:pt x="1587842" y="1021933"/>
                  </a:moveTo>
                  <a:lnTo>
                    <a:pt x="1607680" y="1034567"/>
                  </a:lnTo>
                  <a:lnTo>
                    <a:pt x="1609250" y="1032102"/>
                  </a:lnTo>
                  <a:lnTo>
                    <a:pt x="1605419" y="1032102"/>
                  </a:lnTo>
                  <a:lnTo>
                    <a:pt x="1600435" y="1022425"/>
                  </a:lnTo>
                  <a:lnTo>
                    <a:pt x="1587842" y="1021933"/>
                  </a:lnTo>
                  <a:close/>
                </a:path>
                <a:path w="1621789" h="1036320">
                  <a:moveTo>
                    <a:pt x="1570879" y="943519"/>
                  </a:moveTo>
                  <a:lnTo>
                    <a:pt x="1564643" y="946731"/>
                  </a:lnTo>
                  <a:lnTo>
                    <a:pt x="1563418" y="950560"/>
                  </a:lnTo>
                  <a:lnTo>
                    <a:pt x="1594664" y="1011221"/>
                  </a:lnTo>
                  <a:lnTo>
                    <a:pt x="1614502" y="1023855"/>
                  </a:lnTo>
                  <a:lnTo>
                    <a:pt x="1607680" y="1034567"/>
                  </a:lnTo>
                  <a:lnTo>
                    <a:pt x="1620975" y="1034567"/>
                  </a:lnTo>
                  <a:lnTo>
                    <a:pt x="1574708" y="944744"/>
                  </a:lnTo>
                  <a:lnTo>
                    <a:pt x="1570879" y="943519"/>
                  </a:lnTo>
                  <a:close/>
                </a:path>
                <a:path w="1621789" h="1036320">
                  <a:moveTo>
                    <a:pt x="1600435" y="1022425"/>
                  </a:moveTo>
                  <a:lnTo>
                    <a:pt x="1605419" y="1032102"/>
                  </a:lnTo>
                  <a:lnTo>
                    <a:pt x="1611312" y="1022849"/>
                  </a:lnTo>
                  <a:lnTo>
                    <a:pt x="1600435" y="1022425"/>
                  </a:lnTo>
                  <a:close/>
                </a:path>
                <a:path w="1621789" h="1036320">
                  <a:moveTo>
                    <a:pt x="1594664" y="1011221"/>
                  </a:moveTo>
                  <a:lnTo>
                    <a:pt x="1600435" y="1022425"/>
                  </a:lnTo>
                  <a:lnTo>
                    <a:pt x="1611312" y="1022849"/>
                  </a:lnTo>
                  <a:lnTo>
                    <a:pt x="1605419" y="1032102"/>
                  </a:lnTo>
                  <a:lnTo>
                    <a:pt x="1609250" y="1032102"/>
                  </a:lnTo>
                  <a:lnTo>
                    <a:pt x="1614502" y="1023855"/>
                  </a:lnTo>
                  <a:lnTo>
                    <a:pt x="1594664" y="1011221"/>
                  </a:lnTo>
                  <a:close/>
                </a:path>
                <a:path w="1621789" h="1036320">
                  <a:moveTo>
                    <a:pt x="6821" y="0"/>
                  </a:moveTo>
                  <a:lnTo>
                    <a:pt x="0" y="10712"/>
                  </a:lnTo>
                  <a:lnTo>
                    <a:pt x="1587842" y="1021933"/>
                  </a:lnTo>
                  <a:lnTo>
                    <a:pt x="1600435" y="1022425"/>
                  </a:lnTo>
                  <a:lnTo>
                    <a:pt x="1594664" y="1011221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05584" y="1648967"/>
              <a:ext cx="1780032" cy="23774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050348" y="1695931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4" h="103505">
                  <a:moveTo>
                    <a:pt x="1607405" y="45281"/>
                  </a:moveTo>
                  <a:lnTo>
                    <a:pt x="1605676" y="45281"/>
                  </a:lnTo>
                  <a:lnTo>
                    <a:pt x="1605687" y="57981"/>
                  </a:lnTo>
                  <a:lnTo>
                    <a:pt x="1582210" y="58003"/>
                  </a:lnTo>
                  <a:lnTo>
                    <a:pt x="1523300" y="92440"/>
                  </a:lnTo>
                  <a:lnTo>
                    <a:pt x="1522281" y="96329"/>
                  </a:lnTo>
                  <a:lnTo>
                    <a:pt x="1525821" y="102384"/>
                  </a:lnTo>
                  <a:lnTo>
                    <a:pt x="1529709" y="103404"/>
                  </a:lnTo>
                  <a:lnTo>
                    <a:pt x="1618294" y="51620"/>
                  </a:lnTo>
                  <a:lnTo>
                    <a:pt x="1607405" y="45281"/>
                  </a:lnTo>
                  <a:close/>
                </a:path>
                <a:path w="1618614" h="103505">
                  <a:moveTo>
                    <a:pt x="1582197" y="45303"/>
                  </a:moveTo>
                  <a:lnTo>
                    <a:pt x="0" y="46761"/>
                  </a:lnTo>
                  <a:lnTo>
                    <a:pt x="11" y="59461"/>
                  </a:lnTo>
                  <a:lnTo>
                    <a:pt x="1582210" y="58003"/>
                  </a:lnTo>
                  <a:lnTo>
                    <a:pt x="1593090" y="51643"/>
                  </a:lnTo>
                  <a:lnTo>
                    <a:pt x="1582197" y="45303"/>
                  </a:lnTo>
                  <a:close/>
                </a:path>
                <a:path w="1618614" h="103505">
                  <a:moveTo>
                    <a:pt x="1593090" y="51643"/>
                  </a:moveTo>
                  <a:lnTo>
                    <a:pt x="1582210" y="58003"/>
                  </a:lnTo>
                  <a:lnTo>
                    <a:pt x="1605687" y="57981"/>
                  </a:lnTo>
                  <a:lnTo>
                    <a:pt x="1605686" y="57119"/>
                  </a:lnTo>
                  <a:lnTo>
                    <a:pt x="1602497" y="57119"/>
                  </a:lnTo>
                  <a:lnTo>
                    <a:pt x="1593090" y="51643"/>
                  </a:lnTo>
                  <a:close/>
                </a:path>
                <a:path w="1618614" h="103505">
                  <a:moveTo>
                    <a:pt x="1602487" y="46150"/>
                  </a:moveTo>
                  <a:lnTo>
                    <a:pt x="1593090" y="51643"/>
                  </a:lnTo>
                  <a:lnTo>
                    <a:pt x="1602497" y="57119"/>
                  </a:lnTo>
                  <a:lnTo>
                    <a:pt x="1602487" y="46150"/>
                  </a:lnTo>
                  <a:close/>
                </a:path>
                <a:path w="1618614" h="103505">
                  <a:moveTo>
                    <a:pt x="1605677" y="46150"/>
                  </a:moveTo>
                  <a:lnTo>
                    <a:pt x="1602487" y="46150"/>
                  </a:lnTo>
                  <a:lnTo>
                    <a:pt x="1602497" y="57119"/>
                  </a:lnTo>
                  <a:lnTo>
                    <a:pt x="1605686" y="57119"/>
                  </a:lnTo>
                  <a:lnTo>
                    <a:pt x="1605677" y="46150"/>
                  </a:lnTo>
                  <a:close/>
                </a:path>
                <a:path w="1618614" h="103505">
                  <a:moveTo>
                    <a:pt x="1605676" y="45281"/>
                  </a:moveTo>
                  <a:lnTo>
                    <a:pt x="1582197" y="45303"/>
                  </a:lnTo>
                  <a:lnTo>
                    <a:pt x="1593090" y="51643"/>
                  </a:lnTo>
                  <a:lnTo>
                    <a:pt x="1602487" y="46150"/>
                  </a:lnTo>
                  <a:lnTo>
                    <a:pt x="1605677" y="46150"/>
                  </a:lnTo>
                  <a:lnTo>
                    <a:pt x="1605676" y="45281"/>
                  </a:lnTo>
                  <a:close/>
                </a:path>
                <a:path w="1618614" h="103505">
                  <a:moveTo>
                    <a:pt x="1529614" y="0"/>
                  </a:moveTo>
                  <a:lnTo>
                    <a:pt x="1525727" y="1027"/>
                  </a:lnTo>
                  <a:lnTo>
                    <a:pt x="1522199" y="7089"/>
                  </a:lnTo>
                  <a:lnTo>
                    <a:pt x="1523225" y="10976"/>
                  </a:lnTo>
                  <a:lnTo>
                    <a:pt x="1582197" y="45303"/>
                  </a:lnTo>
                  <a:lnTo>
                    <a:pt x="1607405" y="45281"/>
                  </a:lnTo>
                  <a:lnTo>
                    <a:pt x="15296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005584" y="1722119"/>
              <a:ext cx="1780032" cy="1152143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2047048" y="1743619"/>
              <a:ext cx="1621790" cy="993140"/>
            </a:xfrm>
            <a:custGeom>
              <a:avLst/>
              <a:gdLst/>
              <a:ahLst/>
              <a:cxnLst/>
              <a:rect l="l" t="t" r="r" b="b"/>
              <a:pathLst>
                <a:path w="1621789" h="993139">
                  <a:moveTo>
                    <a:pt x="1519251" y="977925"/>
                  </a:moveTo>
                  <a:lnTo>
                    <a:pt x="1516353" y="980711"/>
                  </a:lnTo>
                  <a:lnTo>
                    <a:pt x="1516214" y="987724"/>
                  </a:lnTo>
                  <a:lnTo>
                    <a:pt x="1519001" y="990622"/>
                  </a:lnTo>
                  <a:lnTo>
                    <a:pt x="1621590" y="992643"/>
                  </a:lnTo>
                  <a:lnTo>
                    <a:pt x="1620982" y="991516"/>
                  </a:lnTo>
                  <a:lnTo>
                    <a:pt x="1607552" y="991516"/>
                  </a:lnTo>
                  <a:lnTo>
                    <a:pt x="1587474" y="979268"/>
                  </a:lnTo>
                  <a:lnTo>
                    <a:pt x="1519251" y="977925"/>
                  </a:lnTo>
                  <a:close/>
                </a:path>
                <a:path w="1621789" h="993139">
                  <a:moveTo>
                    <a:pt x="1587474" y="979268"/>
                  </a:moveTo>
                  <a:lnTo>
                    <a:pt x="1607552" y="991516"/>
                  </a:lnTo>
                  <a:lnTo>
                    <a:pt x="1609028" y="989096"/>
                  </a:lnTo>
                  <a:lnTo>
                    <a:pt x="1605244" y="989096"/>
                  </a:lnTo>
                  <a:lnTo>
                    <a:pt x="1600073" y="979517"/>
                  </a:lnTo>
                  <a:lnTo>
                    <a:pt x="1587474" y="979268"/>
                  </a:lnTo>
                  <a:close/>
                </a:path>
                <a:path w="1621789" h="993139">
                  <a:moveTo>
                    <a:pt x="1568999" y="901195"/>
                  </a:moveTo>
                  <a:lnTo>
                    <a:pt x="1562827" y="904528"/>
                  </a:lnTo>
                  <a:lnTo>
                    <a:pt x="1561675" y="908380"/>
                  </a:lnTo>
                  <a:lnTo>
                    <a:pt x="1594087" y="968427"/>
                  </a:lnTo>
                  <a:lnTo>
                    <a:pt x="1614166" y="980676"/>
                  </a:lnTo>
                  <a:lnTo>
                    <a:pt x="1607552" y="991516"/>
                  </a:lnTo>
                  <a:lnTo>
                    <a:pt x="1620982" y="991516"/>
                  </a:lnTo>
                  <a:lnTo>
                    <a:pt x="1572851" y="902347"/>
                  </a:lnTo>
                  <a:lnTo>
                    <a:pt x="1568999" y="901195"/>
                  </a:lnTo>
                  <a:close/>
                </a:path>
                <a:path w="1621789" h="993139">
                  <a:moveTo>
                    <a:pt x="1600073" y="979517"/>
                  </a:moveTo>
                  <a:lnTo>
                    <a:pt x="1605244" y="989096"/>
                  </a:lnTo>
                  <a:lnTo>
                    <a:pt x="1610956" y="979731"/>
                  </a:lnTo>
                  <a:lnTo>
                    <a:pt x="1600073" y="979517"/>
                  </a:lnTo>
                  <a:close/>
                </a:path>
                <a:path w="1621789" h="993139">
                  <a:moveTo>
                    <a:pt x="1594087" y="968427"/>
                  </a:moveTo>
                  <a:lnTo>
                    <a:pt x="1600073" y="979517"/>
                  </a:lnTo>
                  <a:lnTo>
                    <a:pt x="1610956" y="979731"/>
                  </a:lnTo>
                  <a:lnTo>
                    <a:pt x="1605244" y="989096"/>
                  </a:lnTo>
                  <a:lnTo>
                    <a:pt x="1609028" y="989096"/>
                  </a:lnTo>
                  <a:lnTo>
                    <a:pt x="1614166" y="980676"/>
                  </a:lnTo>
                  <a:lnTo>
                    <a:pt x="1594087" y="968427"/>
                  </a:lnTo>
                  <a:close/>
                </a:path>
                <a:path w="1621789" h="993139">
                  <a:moveTo>
                    <a:pt x="6614" y="0"/>
                  </a:moveTo>
                  <a:lnTo>
                    <a:pt x="0" y="10841"/>
                  </a:lnTo>
                  <a:lnTo>
                    <a:pt x="1587474" y="979268"/>
                  </a:lnTo>
                  <a:lnTo>
                    <a:pt x="1600073" y="979517"/>
                  </a:lnTo>
                  <a:lnTo>
                    <a:pt x="1594087" y="968427"/>
                  </a:lnTo>
                  <a:lnTo>
                    <a:pt x="66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005584" y="1722119"/>
              <a:ext cx="1780032" cy="214274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045439" y="1745020"/>
              <a:ext cx="1623695" cy="1983105"/>
            </a:xfrm>
            <a:custGeom>
              <a:avLst/>
              <a:gdLst/>
              <a:ahLst/>
              <a:cxnLst/>
              <a:rect l="l" t="t" r="r" b="b"/>
              <a:pathLst>
                <a:path w="1623695" h="1983104">
                  <a:moveTo>
                    <a:pt x="1531503" y="1935144"/>
                  </a:moveTo>
                  <a:lnTo>
                    <a:pt x="1527845" y="1936813"/>
                  </a:lnTo>
                  <a:lnTo>
                    <a:pt x="1525391" y="1943384"/>
                  </a:lnTo>
                  <a:lnTo>
                    <a:pt x="1527061" y="1947042"/>
                  </a:lnTo>
                  <a:lnTo>
                    <a:pt x="1623193" y="1982924"/>
                  </a:lnTo>
                  <a:lnTo>
                    <a:pt x="1622286" y="1977212"/>
                  </a:lnTo>
                  <a:lnTo>
                    <a:pt x="1610319" y="1977212"/>
                  </a:lnTo>
                  <a:lnTo>
                    <a:pt x="1595431" y="1959006"/>
                  </a:lnTo>
                  <a:lnTo>
                    <a:pt x="1531503" y="1935144"/>
                  </a:lnTo>
                  <a:close/>
                </a:path>
                <a:path w="1623695" h="1983104">
                  <a:moveTo>
                    <a:pt x="1595431" y="1959006"/>
                  </a:moveTo>
                  <a:lnTo>
                    <a:pt x="1610319" y="1977212"/>
                  </a:lnTo>
                  <a:lnTo>
                    <a:pt x="1614046" y="1974164"/>
                  </a:lnTo>
                  <a:lnTo>
                    <a:pt x="1608943" y="1974164"/>
                  </a:lnTo>
                  <a:lnTo>
                    <a:pt x="1607237" y="1963413"/>
                  </a:lnTo>
                  <a:lnTo>
                    <a:pt x="1595431" y="1959006"/>
                  </a:lnTo>
                  <a:close/>
                </a:path>
                <a:path w="1623695" h="1983104">
                  <a:moveTo>
                    <a:pt x="1603855" y="1879220"/>
                  </a:moveTo>
                  <a:lnTo>
                    <a:pt x="1596927" y="1880320"/>
                  </a:lnTo>
                  <a:lnTo>
                    <a:pt x="1594565" y="1883573"/>
                  </a:lnTo>
                  <a:lnTo>
                    <a:pt x="1605261" y="1950966"/>
                  </a:lnTo>
                  <a:lnTo>
                    <a:pt x="1620150" y="1969173"/>
                  </a:lnTo>
                  <a:lnTo>
                    <a:pt x="1610319" y="1977212"/>
                  </a:lnTo>
                  <a:lnTo>
                    <a:pt x="1622286" y="1977212"/>
                  </a:lnTo>
                  <a:lnTo>
                    <a:pt x="1607108" y="1881582"/>
                  </a:lnTo>
                  <a:lnTo>
                    <a:pt x="1603855" y="1879220"/>
                  </a:lnTo>
                  <a:close/>
                </a:path>
                <a:path w="1623695" h="1983104">
                  <a:moveTo>
                    <a:pt x="1607237" y="1963413"/>
                  </a:moveTo>
                  <a:lnTo>
                    <a:pt x="1608943" y="1974164"/>
                  </a:lnTo>
                  <a:lnTo>
                    <a:pt x="1617436" y="1967219"/>
                  </a:lnTo>
                  <a:lnTo>
                    <a:pt x="1607237" y="1963413"/>
                  </a:lnTo>
                  <a:close/>
                </a:path>
                <a:path w="1623695" h="1983104">
                  <a:moveTo>
                    <a:pt x="1605261" y="1950966"/>
                  </a:moveTo>
                  <a:lnTo>
                    <a:pt x="1607237" y="1963413"/>
                  </a:lnTo>
                  <a:lnTo>
                    <a:pt x="1617436" y="1967219"/>
                  </a:lnTo>
                  <a:lnTo>
                    <a:pt x="1608943" y="1974164"/>
                  </a:lnTo>
                  <a:lnTo>
                    <a:pt x="1614046" y="1974164"/>
                  </a:lnTo>
                  <a:lnTo>
                    <a:pt x="1620150" y="1969173"/>
                  </a:lnTo>
                  <a:lnTo>
                    <a:pt x="1605261" y="1950966"/>
                  </a:lnTo>
                  <a:close/>
                </a:path>
                <a:path w="1623695" h="1983104">
                  <a:moveTo>
                    <a:pt x="9831" y="0"/>
                  </a:moveTo>
                  <a:lnTo>
                    <a:pt x="0" y="8040"/>
                  </a:lnTo>
                  <a:lnTo>
                    <a:pt x="1595431" y="1959006"/>
                  </a:lnTo>
                  <a:lnTo>
                    <a:pt x="1607237" y="1963413"/>
                  </a:lnTo>
                  <a:lnTo>
                    <a:pt x="1605261" y="1950966"/>
                  </a:lnTo>
                  <a:lnTo>
                    <a:pt x="983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005584" y="1722119"/>
              <a:ext cx="1780032" cy="313639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044778" y="1746003"/>
              <a:ext cx="1626870" cy="2973705"/>
            </a:xfrm>
            <a:custGeom>
              <a:avLst/>
              <a:gdLst/>
              <a:ahLst/>
              <a:cxnLst/>
              <a:rect l="l" t="t" r="r" b="b"/>
              <a:pathLst>
                <a:path w="1626870" h="2973704">
                  <a:moveTo>
                    <a:pt x="1542619" y="2909652"/>
                  </a:moveTo>
                  <a:lnTo>
                    <a:pt x="1538715" y="2910613"/>
                  </a:lnTo>
                  <a:lnTo>
                    <a:pt x="1535085" y="2916615"/>
                  </a:lnTo>
                  <a:lnTo>
                    <a:pt x="1536047" y="2920519"/>
                  </a:lnTo>
                  <a:lnTo>
                    <a:pt x="1623848" y="2973618"/>
                  </a:lnTo>
                  <a:lnTo>
                    <a:pt x="1624083" y="2965580"/>
                  </a:lnTo>
                  <a:lnTo>
                    <a:pt x="1612239" y="2965580"/>
                  </a:lnTo>
                  <a:lnTo>
                    <a:pt x="1601008" y="2944963"/>
                  </a:lnTo>
                  <a:lnTo>
                    <a:pt x="1542619" y="2909652"/>
                  </a:lnTo>
                  <a:close/>
                </a:path>
                <a:path w="1626870" h="2973704">
                  <a:moveTo>
                    <a:pt x="1601008" y="2944963"/>
                  </a:moveTo>
                  <a:lnTo>
                    <a:pt x="1612239" y="2965580"/>
                  </a:lnTo>
                  <a:lnTo>
                    <a:pt x="1618139" y="2962366"/>
                  </a:lnTo>
                  <a:lnTo>
                    <a:pt x="1611473" y="2962366"/>
                  </a:lnTo>
                  <a:lnTo>
                    <a:pt x="1611792" y="2951485"/>
                  </a:lnTo>
                  <a:lnTo>
                    <a:pt x="1601008" y="2944963"/>
                  </a:lnTo>
                  <a:close/>
                </a:path>
                <a:path w="1626870" h="2973704">
                  <a:moveTo>
                    <a:pt x="1617082" y="2867922"/>
                  </a:moveTo>
                  <a:lnTo>
                    <a:pt x="1614157" y="2870681"/>
                  </a:lnTo>
                  <a:lnTo>
                    <a:pt x="1612160" y="2938889"/>
                  </a:lnTo>
                  <a:lnTo>
                    <a:pt x="1623391" y="2959505"/>
                  </a:lnTo>
                  <a:lnTo>
                    <a:pt x="1612239" y="2965580"/>
                  </a:lnTo>
                  <a:lnTo>
                    <a:pt x="1624083" y="2965580"/>
                  </a:lnTo>
                  <a:lnTo>
                    <a:pt x="1626850" y="2871053"/>
                  </a:lnTo>
                  <a:lnTo>
                    <a:pt x="1624092" y="2868128"/>
                  </a:lnTo>
                  <a:lnTo>
                    <a:pt x="1617082" y="2867922"/>
                  </a:lnTo>
                  <a:close/>
                </a:path>
                <a:path w="1626870" h="2973704">
                  <a:moveTo>
                    <a:pt x="1611792" y="2951485"/>
                  </a:moveTo>
                  <a:lnTo>
                    <a:pt x="1611473" y="2962366"/>
                  </a:lnTo>
                  <a:lnTo>
                    <a:pt x="1621106" y="2957118"/>
                  </a:lnTo>
                  <a:lnTo>
                    <a:pt x="1611792" y="2951485"/>
                  </a:lnTo>
                  <a:close/>
                </a:path>
                <a:path w="1626870" h="2973704">
                  <a:moveTo>
                    <a:pt x="1612160" y="2938889"/>
                  </a:moveTo>
                  <a:lnTo>
                    <a:pt x="1611792" y="2951485"/>
                  </a:lnTo>
                  <a:lnTo>
                    <a:pt x="1621106" y="2957118"/>
                  </a:lnTo>
                  <a:lnTo>
                    <a:pt x="1611473" y="2962366"/>
                  </a:lnTo>
                  <a:lnTo>
                    <a:pt x="1618139" y="2962366"/>
                  </a:lnTo>
                  <a:lnTo>
                    <a:pt x="1623391" y="2959505"/>
                  </a:lnTo>
                  <a:lnTo>
                    <a:pt x="1612160" y="2938889"/>
                  </a:lnTo>
                  <a:close/>
                </a:path>
                <a:path w="1626870" h="2973704">
                  <a:moveTo>
                    <a:pt x="11151" y="0"/>
                  </a:moveTo>
                  <a:lnTo>
                    <a:pt x="0" y="6075"/>
                  </a:lnTo>
                  <a:lnTo>
                    <a:pt x="1601008" y="2944963"/>
                  </a:lnTo>
                  <a:lnTo>
                    <a:pt x="1611792" y="2951485"/>
                  </a:lnTo>
                  <a:lnTo>
                    <a:pt x="1612160" y="2938889"/>
                  </a:lnTo>
                  <a:lnTo>
                    <a:pt x="1115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05584" y="1722119"/>
              <a:ext cx="1780032" cy="412699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044476" y="1746639"/>
              <a:ext cx="1638935" cy="3964940"/>
            </a:xfrm>
            <a:custGeom>
              <a:avLst/>
              <a:gdLst/>
              <a:ahLst/>
              <a:cxnLst/>
              <a:rect l="l" t="t" r="r" b="b"/>
              <a:pathLst>
                <a:path w="1638935" h="3964940">
                  <a:moveTo>
                    <a:pt x="1550508" y="3892082"/>
                  </a:moveTo>
                  <a:lnTo>
                    <a:pt x="1546522" y="3892605"/>
                  </a:lnTo>
                  <a:lnTo>
                    <a:pt x="1542249" y="3898168"/>
                  </a:lnTo>
                  <a:lnTo>
                    <a:pt x="1542773" y="3902154"/>
                  </a:lnTo>
                  <a:lnTo>
                    <a:pt x="1624148" y="3964658"/>
                  </a:lnTo>
                  <a:lnTo>
                    <a:pt x="1625463" y="3955345"/>
                  </a:lnTo>
                  <a:lnTo>
                    <a:pt x="1613485" y="3955345"/>
                  </a:lnTo>
                  <a:lnTo>
                    <a:pt x="1604623" y="3933647"/>
                  </a:lnTo>
                  <a:lnTo>
                    <a:pt x="1550508" y="3892082"/>
                  </a:lnTo>
                  <a:close/>
                </a:path>
                <a:path w="1638935" h="3964940">
                  <a:moveTo>
                    <a:pt x="1604623" y="3933647"/>
                  </a:moveTo>
                  <a:lnTo>
                    <a:pt x="1613485" y="3955345"/>
                  </a:lnTo>
                  <a:lnTo>
                    <a:pt x="1621423" y="3952103"/>
                  </a:lnTo>
                  <a:lnTo>
                    <a:pt x="1613095" y="3952103"/>
                  </a:lnTo>
                  <a:lnTo>
                    <a:pt x="1614618" y="3941324"/>
                  </a:lnTo>
                  <a:lnTo>
                    <a:pt x="1604623" y="3933647"/>
                  </a:lnTo>
                  <a:close/>
                </a:path>
                <a:path w="1638935" h="3964940">
                  <a:moveTo>
                    <a:pt x="1629138" y="3858863"/>
                  </a:moveTo>
                  <a:lnTo>
                    <a:pt x="1625925" y="3861280"/>
                  </a:lnTo>
                  <a:lnTo>
                    <a:pt x="1616381" y="3928845"/>
                  </a:lnTo>
                  <a:lnTo>
                    <a:pt x="1625243" y="3950543"/>
                  </a:lnTo>
                  <a:lnTo>
                    <a:pt x="1613485" y="3955345"/>
                  </a:lnTo>
                  <a:lnTo>
                    <a:pt x="1625463" y="3955345"/>
                  </a:lnTo>
                  <a:lnTo>
                    <a:pt x="1638500" y="3863057"/>
                  </a:lnTo>
                  <a:lnTo>
                    <a:pt x="1636082" y="3859844"/>
                  </a:lnTo>
                  <a:lnTo>
                    <a:pt x="1629138" y="3858863"/>
                  </a:lnTo>
                  <a:close/>
                </a:path>
                <a:path w="1638935" h="3964940">
                  <a:moveTo>
                    <a:pt x="1614618" y="3941324"/>
                  </a:moveTo>
                  <a:lnTo>
                    <a:pt x="1613095" y="3952103"/>
                  </a:lnTo>
                  <a:lnTo>
                    <a:pt x="1623251" y="3947955"/>
                  </a:lnTo>
                  <a:lnTo>
                    <a:pt x="1614618" y="3941324"/>
                  </a:lnTo>
                  <a:close/>
                </a:path>
                <a:path w="1638935" h="3964940">
                  <a:moveTo>
                    <a:pt x="1616381" y="3928845"/>
                  </a:moveTo>
                  <a:lnTo>
                    <a:pt x="1614618" y="3941324"/>
                  </a:lnTo>
                  <a:lnTo>
                    <a:pt x="1623251" y="3947955"/>
                  </a:lnTo>
                  <a:lnTo>
                    <a:pt x="1613095" y="3952103"/>
                  </a:lnTo>
                  <a:lnTo>
                    <a:pt x="1621423" y="3952103"/>
                  </a:lnTo>
                  <a:lnTo>
                    <a:pt x="1625243" y="3950543"/>
                  </a:lnTo>
                  <a:lnTo>
                    <a:pt x="1616381" y="3928845"/>
                  </a:lnTo>
                  <a:close/>
                </a:path>
                <a:path w="1638935" h="3964940">
                  <a:moveTo>
                    <a:pt x="11757" y="0"/>
                  </a:moveTo>
                  <a:lnTo>
                    <a:pt x="0" y="4801"/>
                  </a:lnTo>
                  <a:lnTo>
                    <a:pt x="1604623" y="3933647"/>
                  </a:lnTo>
                  <a:lnTo>
                    <a:pt x="1614618" y="3941324"/>
                  </a:lnTo>
                  <a:lnTo>
                    <a:pt x="1616381" y="3928845"/>
                  </a:lnTo>
                  <a:lnTo>
                    <a:pt x="1175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005584" y="1648967"/>
              <a:ext cx="1780032" cy="1155191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2047040" y="1747536"/>
              <a:ext cx="1621790" cy="995680"/>
            </a:xfrm>
            <a:custGeom>
              <a:avLst/>
              <a:gdLst/>
              <a:ahLst/>
              <a:cxnLst/>
              <a:rect l="l" t="t" r="r" b="b"/>
              <a:pathLst>
                <a:path w="1621789" h="995680">
                  <a:moveTo>
                    <a:pt x="1600099" y="13155"/>
                  </a:moveTo>
                  <a:lnTo>
                    <a:pt x="1587498" y="13420"/>
                  </a:lnTo>
                  <a:lnTo>
                    <a:pt x="0" y="984783"/>
                  </a:lnTo>
                  <a:lnTo>
                    <a:pt x="6628" y="995616"/>
                  </a:lnTo>
                  <a:lnTo>
                    <a:pt x="1594127" y="24253"/>
                  </a:lnTo>
                  <a:lnTo>
                    <a:pt x="1600099" y="13155"/>
                  </a:lnTo>
                  <a:close/>
                </a:path>
                <a:path w="1621789" h="995680">
                  <a:moveTo>
                    <a:pt x="1620973" y="1160"/>
                  </a:moveTo>
                  <a:lnTo>
                    <a:pt x="1607534" y="1160"/>
                  </a:lnTo>
                  <a:lnTo>
                    <a:pt x="1614163" y="11993"/>
                  </a:lnTo>
                  <a:lnTo>
                    <a:pt x="1594127" y="24253"/>
                  </a:lnTo>
                  <a:lnTo>
                    <a:pt x="1561796" y="84343"/>
                  </a:lnTo>
                  <a:lnTo>
                    <a:pt x="1562953" y="88193"/>
                  </a:lnTo>
                  <a:lnTo>
                    <a:pt x="1569129" y="91517"/>
                  </a:lnTo>
                  <a:lnTo>
                    <a:pt x="1572980" y="90360"/>
                  </a:lnTo>
                  <a:lnTo>
                    <a:pt x="1620973" y="1160"/>
                  </a:lnTo>
                  <a:close/>
                </a:path>
                <a:path w="1621789" h="995680">
                  <a:moveTo>
                    <a:pt x="1609007" y="3568"/>
                  </a:moveTo>
                  <a:lnTo>
                    <a:pt x="1605257" y="3568"/>
                  </a:lnTo>
                  <a:lnTo>
                    <a:pt x="1610982" y="12926"/>
                  </a:lnTo>
                  <a:lnTo>
                    <a:pt x="1600099" y="13155"/>
                  </a:lnTo>
                  <a:lnTo>
                    <a:pt x="1594127" y="24253"/>
                  </a:lnTo>
                  <a:lnTo>
                    <a:pt x="1614163" y="11993"/>
                  </a:lnTo>
                  <a:lnTo>
                    <a:pt x="1609007" y="3568"/>
                  </a:lnTo>
                  <a:close/>
                </a:path>
                <a:path w="1621789" h="995680">
                  <a:moveTo>
                    <a:pt x="1621598" y="0"/>
                  </a:moveTo>
                  <a:lnTo>
                    <a:pt x="1519011" y="2157"/>
                  </a:lnTo>
                  <a:lnTo>
                    <a:pt x="1516228" y="5059"/>
                  </a:lnTo>
                  <a:lnTo>
                    <a:pt x="1516376" y="12072"/>
                  </a:lnTo>
                  <a:lnTo>
                    <a:pt x="1519278" y="14855"/>
                  </a:lnTo>
                  <a:lnTo>
                    <a:pt x="1587498" y="13420"/>
                  </a:lnTo>
                  <a:lnTo>
                    <a:pt x="1607534" y="1160"/>
                  </a:lnTo>
                  <a:lnTo>
                    <a:pt x="1620973" y="1160"/>
                  </a:lnTo>
                  <a:lnTo>
                    <a:pt x="1621598" y="0"/>
                  </a:lnTo>
                  <a:close/>
                </a:path>
                <a:path w="1621789" h="995680">
                  <a:moveTo>
                    <a:pt x="1607534" y="1160"/>
                  </a:moveTo>
                  <a:lnTo>
                    <a:pt x="1587498" y="13420"/>
                  </a:lnTo>
                  <a:lnTo>
                    <a:pt x="1600099" y="13155"/>
                  </a:lnTo>
                  <a:lnTo>
                    <a:pt x="1605257" y="3568"/>
                  </a:lnTo>
                  <a:lnTo>
                    <a:pt x="1609007" y="3568"/>
                  </a:lnTo>
                  <a:lnTo>
                    <a:pt x="1607534" y="1160"/>
                  </a:lnTo>
                  <a:close/>
                </a:path>
                <a:path w="1621789" h="995680">
                  <a:moveTo>
                    <a:pt x="1605257" y="3568"/>
                  </a:moveTo>
                  <a:lnTo>
                    <a:pt x="1600099" y="13155"/>
                  </a:lnTo>
                  <a:lnTo>
                    <a:pt x="1610982" y="12926"/>
                  </a:lnTo>
                  <a:lnTo>
                    <a:pt x="1605257" y="356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005584" y="2639567"/>
              <a:ext cx="1780032" cy="234696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050348" y="2684626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4" h="103505">
                  <a:moveTo>
                    <a:pt x="1607405" y="45281"/>
                  </a:moveTo>
                  <a:lnTo>
                    <a:pt x="1605676" y="45281"/>
                  </a:lnTo>
                  <a:lnTo>
                    <a:pt x="1605687" y="57981"/>
                  </a:lnTo>
                  <a:lnTo>
                    <a:pt x="1582210" y="58003"/>
                  </a:lnTo>
                  <a:lnTo>
                    <a:pt x="1523300" y="92440"/>
                  </a:lnTo>
                  <a:lnTo>
                    <a:pt x="1522281" y="96329"/>
                  </a:lnTo>
                  <a:lnTo>
                    <a:pt x="1525821" y="102384"/>
                  </a:lnTo>
                  <a:lnTo>
                    <a:pt x="1529709" y="103404"/>
                  </a:lnTo>
                  <a:lnTo>
                    <a:pt x="1618294" y="51620"/>
                  </a:lnTo>
                  <a:lnTo>
                    <a:pt x="1607405" y="45281"/>
                  </a:lnTo>
                  <a:close/>
                </a:path>
                <a:path w="1618614" h="103505">
                  <a:moveTo>
                    <a:pt x="1582197" y="45303"/>
                  </a:moveTo>
                  <a:lnTo>
                    <a:pt x="0" y="46761"/>
                  </a:lnTo>
                  <a:lnTo>
                    <a:pt x="11" y="59461"/>
                  </a:lnTo>
                  <a:lnTo>
                    <a:pt x="1582210" y="58003"/>
                  </a:lnTo>
                  <a:lnTo>
                    <a:pt x="1593090" y="51643"/>
                  </a:lnTo>
                  <a:lnTo>
                    <a:pt x="1582197" y="45303"/>
                  </a:lnTo>
                  <a:close/>
                </a:path>
                <a:path w="1618614" h="103505">
                  <a:moveTo>
                    <a:pt x="1593090" y="51643"/>
                  </a:moveTo>
                  <a:lnTo>
                    <a:pt x="1582210" y="58003"/>
                  </a:lnTo>
                  <a:lnTo>
                    <a:pt x="1605687" y="57981"/>
                  </a:lnTo>
                  <a:lnTo>
                    <a:pt x="1605686" y="57119"/>
                  </a:lnTo>
                  <a:lnTo>
                    <a:pt x="1602497" y="57119"/>
                  </a:lnTo>
                  <a:lnTo>
                    <a:pt x="1593090" y="51643"/>
                  </a:lnTo>
                  <a:close/>
                </a:path>
                <a:path w="1618614" h="103505">
                  <a:moveTo>
                    <a:pt x="1602487" y="46150"/>
                  </a:moveTo>
                  <a:lnTo>
                    <a:pt x="1593090" y="51643"/>
                  </a:lnTo>
                  <a:lnTo>
                    <a:pt x="1602497" y="57119"/>
                  </a:lnTo>
                  <a:lnTo>
                    <a:pt x="1602487" y="46150"/>
                  </a:lnTo>
                  <a:close/>
                </a:path>
                <a:path w="1618614" h="103505">
                  <a:moveTo>
                    <a:pt x="1605677" y="46150"/>
                  </a:moveTo>
                  <a:lnTo>
                    <a:pt x="1602487" y="46150"/>
                  </a:lnTo>
                  <a:lnTo>
                    <a:pt x="1602497" y="57119"/>
                  </a:lnTo>
                  <a:lnTo>
                    <a:pt x="1605686" y="57119"/>
                  </a:lnTo>
                  <a:lnTo>
                    <a:pt x="1605677" y="46150"/>
                  </a:lnTo>
                  <a:close/>
                </a:path>
                <a:path w="1618614" h="103505">
                  <a:moveTo>
                    <a:pt x="1605676" y="45281"/>
                  </a:moveTo>
                  <a:lnTo>
                    <a:pt x="1582197" y="45303"/>
                  </a:lnTo>
                  <a:lnTo>
                    <a:pt x="1593090" y="51643"/>
                  </a:lnTo>
                  <a:lnTo>
                    <a:pt x="1602487" y="46150"/>
                  </a:lnTo>
                  <a:lnTo>
                    <a:pt x="1605677" y="46150"/>
                  </a:lnTo>
                  <a:lnTo>
                    <a:pt x="1605676" y="45281"/>
                  </a:lnTo>
                  <a:close/>
                </a:path>
                <a:path w="1618614" h="103505">
                  <a:moveTo>
                    <a:pt x="1529614" y="0"/>
                  </a:moveTo>
                  <a:lnTo>
                    <a:pt x="1525727" y="1027"/>
                  </a:lnTo>
                  <a:lnTo>
                    <a:pt x="1522199" y="7089"/>
                  </a:lnTo>
                  <a:lnTo>
                    <a:pt x="1523225" y="10976"/>
                  </a:lnTo>
                  <a:lnTo>
                    <a:pt x="1582197" y="45303"/>
                  </a:lnTo>
                  <a:lnTo>
                    <a:pt x="1607405" y="45281"/>
                  </a:lnTo>
                  <a:lnTo>
                    <a:pt x="15296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05584" y="2712719"/>
              <a:ext cx="1780032" cy="115214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047040" y="2732319"/>
              <a:ext cx="1621790" cy="995680"/>
            </a:xfrm>
            <a:custGeom>
              <a:avLst/>
              <a:gdLst/>
              <a:ahLst/>
              <a:cxnLst/>
              <a:rect l="l" t="t" r="r" b="b"/>
              <a:pathLst>
                <a:path w="1621789" h="995679">
                  <a:moveTo>
                    <a:pt x="1519278" y="980762"/>
                  </a:moveTo>
                  <a:lnTo>
                    <a:pt x="1516376" y="983545"/>
                  </a:lnTo>
                  <a:lnTo>
                    <a:pt x="1516228" y="990558"/>
                  </a:lnTo>
                  <a:lnTo>
                    <a:pt x="1519011" y="993460"/>
                  </a:lnTo>
                  <a:lnTo>
                    <a:pt x="1621598" y="995619"/>
                  </a:lnTo>
                  <a:lnTo>
                    <a:pt x="1620964" y="994441"/>
                  </a:lnTo>
                  <a:lnTo>
                    <a:pt x="1607507" y="994441"/>
                  </a:lnTo>
                  <a:lnTo>
                    <a:pt x="1587498" y="982198"/>
                  </a:lnTo>
                  <a:lnTo>
                    <a:pt x="1519278" y="980762"/>
                  </a:lnTo>
                  <a:close/>
                </a:path>
                <a:path w="1621789" h="995679">
                  <a:moveTo>
                    <a:pt x="1587498" y="982198"/>
                  </a:moveTo>
                  <a:lnTo>
                    <a:pt x="1607507" y="994441"/>
                  </a:lnTo>
                  <a:lnTo>
                    <a:pt x="1608971" y="992049"/>
                  </a:lnTo>
                  <a:lnTo>
                    <a:pt x="1605257" y="992049"/>
                  </a:lnTo>
                  <a:lnTo>
                    <a:pt x="1600099" y="982463"/>
                  </a:lnTo>
                  <a:lnTo>
                    <a:pt x="1587498" y="982198"/>
                  </a:lnTo>
                  <a:close/>
                </a:path>
                <a:path w="1621789" h="995679">
                  <a:moveTo>
                    <a:pt x="1569130" y="904101"/>
                  </a:moveTo>
                  <a:lnTo>
                    <a:pt x="1562953" y="907423"/>
                  </a:lnTo>
                  <a:lnTo>
                    <a:pt x="1561796" y="911274"/>
                  </a:lnTo>
                  <a:lnTo>
                    <a:pt x="1594128" y="971365"/>
                  </a:lnTo>
                  <a:lnTo>
                    <a:pt x="1614136" y="983608"/>
                  </a:lnTo>
                  <a:lnTo>
                    <a:pt x="1607507" y="994441"/>
                  </a:lnTo>
                  <a:lnTo>
                    <a:pt x="1620964" y="994441"/>
                  </a:lnTo>
                  <a:lnTo>
                    <a:pt x="1572981" y="905257"/>
                  </a:lnTo>
                  <a:lnTo>
                    <a:pt x="1569130" y="904101"/>
                  </a:lnTo>
                  <a:close/>
                </a:path>
                <a:path w="1621789" h="995679">
                  <a:moveTo>
                    <a:pt x="1600099" y="982463"/>
                  </a:moveTo>
                  <a:lnTo>
                    <a:pt x="1605257" y="992049"/>
                  </a:lnTo>
                  <a:lnTo>
                    <a:pt x="1610982" y="982692"/>
                  </a:lnTo>
                  <a:lnTo>
                    <a:pt x="1600099" y="982463"/>
                  </a:lnTo>
                  <a:close/>
                </a:path>
                <a:path w="1621789" h="995679">
                  <a:moveTo>
                    <a:pt x="1594128" y="971365"/>
                  </a:moveTo>
                  <a:lnTo>
                    <a:pt x="1600099" y="982463"/>
                  </a:lnTo>
                  <a:lnTo>
                    <a:pt x="1610982" y="982692"/>
                  </a:lnTo>
                  <a:lnTo>
                    <a:pt x="1605257" y="992049"/>
                  </a:lnTo>
                  <a:lnTo>
                    <a:pt x="1608971" y="992049"/>
                  </a:lnTo>
                  <a:lnTo>
                    <a:pt x="1614136" y="983608"/>
                  </a:lnTo>
                  <a:lnTo>
                    <a:pt x="1594128" y="971365"/>
                  </a:lnTo>
                  <a:close/>
                </a:path>
                <a:path w="1621789" h="995679">
                  <a:moveTo>
                    <a:pt x="6628" y="0"/>
                  </a:moveTo>
                  <a:lnTo>
                    <a:pt x="0" y="10833"/>
                  </a:lnTo>
                  <a:lnTo>
                    <a:pt x="1587498" y="982198"/>
                  </a:lnTo>
                  <a:lnTo>
                    <a:pt x="1600099" y="982463"/>
                  </a:lnTo>
                  <a:lnTo>
                    <a:pt x="1594128" y="971365"/>
                  </a:lnTo>
                  <a:lnTo>
                    <a:pt x="662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05584" y="2712719"/>
              <a:ext cx="1780032" cy="214579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045436" y="2733719"/>
              <a:ext cx="1623695" cy="1986280"/>
            </a:xfrm>
            <a:custGeom>
              <a:avLst/>
              <a:gdLst/>
              <a:ahLst/>
              <a:cxnLst/>
              <a:rect l="l" t="t" r="r" b="b"/>
              <a:pathLst>
                <a:path w="1623695" h="1986279">
                  <a:moveTo>
                    <a:pt x="1531541" y="1938051"/>
                  </a:moveTo>
                  <a:lnTo>
                    <a:pt x="1527882" y="1939719"/>
                  </a:lnTo>
                  <a:lnTo>
                    <a:pt x="1525424" y="1946287"/>
                  </a:lnTo>
                  <a:lnTo>
                    <a:pt x="1527091" y="1949946"/>
                  </a:lnTo>
                  <a:lnTo>
                    <a:pt x="1623195" y="1985900"/>
                  </a:lnTo>
                  <a:lnTo>
                    <a:pt x="1622282" y="1980115"/>
                  </a:lnTo>
                  <a:lnTo>
                    <a:pt x="1610273" y="1980115"/>
                  </a:lnTo>
                  <a:lnTo>
                    <a:pt x="1595449" y="1961960"/>
                  </a:lnTo>
                  <a:lnTo>
                    <a:pt x="1531541" y="1938051"/>
                  </a:lnTo>
                  <a:close/>
                </a:path>
                <a:path w="1623695" h="1986279">
                  <a:moveTo>
                    <a:pt x="1595449" y="1961960"/>
                  </a:moveTo>
                  <a:lnTo>
                    <a:pt x="1610273" y="1980115"/>
                  </a:lnTo>
                  <a:lnTo>
                    <a:pt x="1613930" y="1977129"/>
                  </a:lnTo>
                  <a:lnTo>
                    <a:pt x="1608952" y="1977129"/>
                  </a:lnTo>
                  <a:lnTo>
                    <a:pt x="1607254" y="1966377"/>
                  </a:lnTo>
                  <a:lnTo>
                    <a:pt x="1595449" y="1961960"/>
                  </a:lnTo>
                  <a:close/>
                </a:path>
                <a:path w="1623695" h="1986279">
                  <a:moveTo>
                    <a:pt x="1603935" y="1882181"/>
                  </a:moveTo>
                  <a:lnTo>
                    <a:pt x="1597007" y="1883276"/>
                  </a:lnTo>
                  <a:lnTo>
                    <a:pt x="1594642" y="1886529"/>
                  </a:lnTo>
                  <a:lnTo>
                    <a:pt x="1605288" y="1953929"/>
                  </a:lnTo>
                  <a:lnTo>
                    <a:pt x="1620111" y="1972082"/>
                  </a:lnTo>
                  <a:lnTo>
                    <a:pt x="1610273" y="1980115"/>
                  </a:lnTo>
                  <a:lnTo>
                    <a:pt x="1622282" y="1980115"/>
                  </a:lnTo>
                  <a:lnTo>
                    <a:pt x="1607186" y="1884546"/>
                  </a:lnTo>
                  <a:lnTo>
                    <a:pt x="1603935" y="1882181"/>
                  </a:lnTo>
                  <a:close/>
                </a:path>
                <a:path w="1623695" h="1986279">
                  <a:moveTo>
                    <a:pt x="1607254" y="1966377"/>
                  </a:moveTo>
                  <a:lnTo>
                    <a:pt x="1608952" y="1977129"/>
                  </a:lnTo>
                  <a:lnTo>
                    <a:pt x="1617450" y="1970191"/>
                  </a:lnTo>
                  <a:lnTo>
                    <a:pt x="1607254" y="1966377"/>
                  </a:lnTo>
                  <a:close/>
                </a:path>
                <a:path w="1623695" h="1986279">
                  <a:moveTo>
                    <a:pt x="1605288" y="1953929"/>
                  </a:moveTo>
                  <a:lnTo>
                    <a:pt x="1607254" y="1966377"/>
                  </a:lnTo>
                  <a:lnTo>
                    <a:pt x="1617450" y="1970191"/>
                  </a:lnTo>
                  <a:lnTo>
                    <a:pt x="1608952" y="1977129"/>
                  </a:lnTo>
                  <a:lnTo>
                    <a:pt x="1613930" y="1977129"/>
                  </a:lnTo>
                  <a:lnTo>
                    <a:pt x="1620111" y="1972082"/>
                  </a:lnTo>
                  <a:lnTo>
                    <a:pt x="1605288" y="1953929"/>
                  </a:lnTo>
                  <a:close/>
                </a:path>
                <a:path w="1623695" h="1986279">
                  <a:moveTo>
                    <a:pt x="9837" y="0"/>
                  </a:moveTo>
                  <a:lnTo>
                    <a:pt x="0" y="8032"/>
                  </a:lnTo>
                  <a:lnTo>
                    <a:pt x="1595449" y="1961960"/>
                  </a:lnTo>
                  <a:lnTo>
                    <a:pt x="1607254" y="1966377"/>
                  </a:lnTo>
                  <a:lnTo>
                    <a:pt x="1605288" y="1953929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005584" y="2712719"/>
              <a:ext cx="1780032" cy="313639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044777" y="2734699"/>
              <a:ext cx="1627505" cy="2976880"/>
            </a:xfrm>
            <a:custGeom>
              <a:avLst/>
              <a:gdLst/>
              <a:ahLst/>
              <a:cxnLst/>
              <a:rect l="l" t="t" r="r" b="b"/>
              <a:pathLst>
                <a:path w="1627504" h="2976879">
                  <a:moveTo>
                    <a:pt x="1542647" y="2912596"/>
                  </a:moveTo>
                  <a:lnTo>
                    <a:pt x="1538743" y="2913556"/>
                  </a:lnTo>
                  <a:lnTo>
                    <a:pt x="1535111" y="2919557"/>
                  </a:lnTo>
                  <a:lnTo>
                    <a:pt x="1536071" y="2923461"/>
                  </a:lnTo>
                  <a:lnTo>
                    <a:pt x="1623849" y="2976597"/>
                  </a:lnTo>
                  <a:lnTo>
                    <a:pt x="1624088" y="2968555"/>
                  </a:lnTo>
                  <a:lnTo>
                    <a:pt x="1612244" y="2968555"/>
                  </a:lnTo>
                  <a:lnTo>
                    <a:pt x="1601021" y="2947933"/>
                  </a:lnTo>
                  <a:lnTo>
                    <a:pt x="1542647" y="2912596"/>
                  </a:lnTo>
                  <a:close/>
                </a:path>
                <a:path w="1627504" h="2976879">
                  <a:moveTo>
                    <a:pt x="1601021" y="2947933"/>
                  </a:moveTo>
                  <a:lnTo>
                    <a:pt x="1612244" y="2968555"/>
                  </a:lnTo>
                  <a:lnTo>
                    <a:pt x="1618152" y="2965339"/>
                  </a:lnTo>
                  <a:lnTo>
                    <a:pt x="1611478" y="2965339"/>
                  </a:lnTo>
                  <a:lnTo>
                    <a:pt x="1611802" y="2954458"/>
                  </a:lnTo>
                  <a:lnTo>
                    <a:pt x="1601021" y="2947933"/>
                  </a:lnTo>
                  <a:close/>
                </a:path>
                <a:path w="1627504" h="2976879">
                  <a:moveTo>
                    <a:pt x="1617127" y="2870898"/>
                  </a:moveTo>
                  <a:lnTo>
                    <a:pt x="1614201" y="2873656"/>
                  </a:lnTo>
                  <a:lnTo>
                    <a:pt x="1612176" y="2941862"/>
                  </a:lnTo>
                  <a:lnTo>
                    <a:pt x="1623399" y="2962484"/>
                  </a:lnTo>
                  <a:lnTo>
                    <a:pt x="1612244" y="2968555"/>
                  </a:lnTo>
                  <a:lnTo>
                    <a:pt x="1624088" y="2968555"/>
                  </a:lnTo>
                  <a:lnTo>
                    <a:pt x="1626896" y="2874033"/>
                  </a:lnTo>
                  <a:lnTo>
                    <a:pt x="1624139" y="2871107"/>
                  </a:lnTo>
                  <a:lnTo>
                    <a:pt x="1617127" y="2870898"/>
                  </a:lnTo>
                  <a:close/>
                </a:path>
                <a:path w="1627504" h="2976879">
                  <a:moveTo>
                    <a:pt x="1611802" y="2954458"/>
                  </a:moveTo>
                  <a:lnTo>
                    <a:pt x="1611478" y="2965339"/>
                  </a:lnTo>
                  <a:lnTo>
                    <a:pt x="1621114" y="2960096"/>
                  </a:lnTo>
                  <a:lnTo>
                    <a:pt x="1611802" y="2954458"/>
                  </a:lnTo>
                  <a:close/>
                </a:path>
                <a:path w="1627504" h="2976879">
                  <a:moveTo>
                    <a:pt x="1612176" y="2941862"/>
                  </a:moveTo>
                  <a:lnTo>
                    <a:pt x="1611802" y="2954458"/>
                  </a:lnTo>
                  <a:lnTo>
                    <a:pt x="1621114" y="2960096"/>
                  </a:lnTo>
                  <a:lnTo>
                    <a:pt x="1611478" y="2965339"/>
                  </a:lnTo>
                  <a:lnTo>
                    <a:pt x="1618152" y="2965339"/>
                  </a:lnTo>
                  <a:lnTo>
                    <a:pt x="1623399" y="2962484"/>
                  </a:lnTo>
                  <a:lnTo>
                    <a:pt x="1612176" y="2941862"/>
                  </a:lnTo>
                  <a:close/>
                </a:path>
                <a:path w="1627504" h="2976879">
                  <a:moveTo>
                    <a:pt x="11154" y="0"/>
                  </a:moveTo>
                  <a:lnTo>
                    <a:pt x="0" y="6071"/>
                  </a:lnTo>
                  <a:lnTo>
                    <a:pt x="1601021" y="2947933"/>
                  </a:lnTo>
                  <a:lnTo>
                    <a:pt x="1611802" y="2954458"/>
                  </a:lnTo>
                  <a:lnTo>
                    <a:pt x="1612176" y="2941862"/>
                  </a:lnTo>
                  <a:lnTo>
                    <a:pt x="1115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005584" y="1648967"/>
              <a:ext cx="1780032" cy="214274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2045436" y="1747528"/>
              <a:ext cx="1623695" cy="1986280"/>
            </a:xfrm>
            <a:custGeom>
              <a:avLst/>
              <a:gdLst/>
              <a:ahLst/>
              <a:cxnLst/>
              <a:rect l="l" t="t" r="r" b="b"/>
              <a:pathLst>
                <a:path w="1623695" h="1986279">
                  <a:moveTo>
                    <a:pt x="1607254" y="19524"/>
                  </a:moveTo>
                  <a:lnTo>
                    <a:pt x="1595450" y="23939"/>
                  </a:lnTo>
                  <a:lnTo>
                    <a:pt x="0" y="1977867"/>
                  </a:lnTo>
                  <a:lnTo>
                    <a:pt x="9837" y="1985898"/>
                  </a:lnTo>
                  <a:lnTo>
                    <a:pt x="1605288" y="31971"/>
                  </a:lnTo>
                  <a:lnTo>
                    <a:pt x="1607254" y="19524"/>
                  </a:lnTo>
                  <a:close/>
                </a:path>
                <a:path w="1623695" h="1986279">
                  <a:moveTo>
                    <a:pt x="1622281" y="5786"/>
                  </a:moveTo>
                  <a:lnTo>
                    <a:pt x="1610273" y="5786"/>
                  </a:lnTo>
                  <a:lnTo>
                    <a:pt x="1620111" y="13817"/>
                  </a:lnTo>
                  <a:lnTo>
                    <a:pt x="1605288" y="31971"/>
                  </a:lnTo>
                  <a:lnTo>
                    <a:pt x="1594641" y="99372"/>
                  </a:lnTo>
                  <a:lnTo>
                    <a:pt x="1597005" y="102623"/>
                  </a:lnTo>
                  <a:lnTo>
                    <a:pt x="1603933" y="103718"/>
                  </a:lnTo>
                  <a:lnTo>
                    <a:pt x="1607186" y="101353"/>
                  </a:lnTo>
                  <a:lnTo>
                    <a:pt x="1622281" y="5786"/>
                  </a:lnTo>
                  <a:close/>
                </a:path>
                <a:path w="1623695" h="1986279">
                  <a:moveTo>
                    <a:pt x="1623195" y="0"/>
                  </a:moveTo>
                  <a:lnTo>
                    <a:pt x="1527091" y="35952"/>
                  </a:lnTo>
                  <a:lnTo>
                    <a:pt x="1525423" y="39611"/>
                  </a:lnTo>
                  <a:lnTo>
                    <a:pt x="1527882" y="46181"/>
                  </a:lnTo>
                  <a:lnTo>
                    <a:pt x="1531541" y="47847"/>
                  </a:lnTo>
                  <a:lnTo>
                    <a:pt x="1595450" y="23939"/>
                  </a:lnTo>
                  <a:lnTo>
                    <a:pt x="1610273" y="5786"/>
                  </a:lnTo>
                  <a:lnTo>
                    <a:pt x="1622281" y="5786"/>
                  </a:lnTo>
                  <a:lnTo>
                    <a:pt x="1623195" y="0"/>
                  </a:lnTo>
                  <a:close/>
                </a:path>
                <a:path w="1623695" h="1986279">
                  <a:moveTo>
                    <a:pt x="1613929" y="8770"/>
                  </a:moveTo>
                  <a:lnTo>
                    <a:pt x="1608952" y="8770"/>
                  </a:lnTo>
                  <a:lnTo>
                    <a:pt x="1617450" y="15709"/>
                  </a:lnTo>
                  <a:lnTo>
                    <a:pt x="1607254" y="19524"/>
                  </a:lnTo>
                  <a:lnTo>
                    <a:pt x="1605288" y="31971"/>
                  </a:lnTo>
                  <a:lnTo>
                    <a:pt x="1620111" y="13817"/>
                  </a:lnTo>
                  <a:lnTo>
                    <a:pt x="1613929" y="8770"/>
                  </a:lnTo>
                  <a:close/>
                </a:path>
                <a:path w="1623695" h="1986279">
                  <a:moveTo>
                    <a:pt x="1610273" y="5786"/>
                  </a:moveTo>
                  <a:lnTo>
                    <a:pt x="1595450" y="23939"/>
                  </a:lnTo>
                  <a:lnTo>
                    <a:pt x="1607254" y="19524"/>
                  </a:lnTo>
                  <a:lnTo>
                    <a:pt x="1608952" y="8770"/>
                  </a:lnTo>
                  <a:lnTo>
                    <a:pt x="1613929" y="8770"/>
                  </a:lnTo>
                  <a:lnTo>
                    <a:pt x="1610273" y="5786"/>
                  </a:lnTo>
                  <a:close/>
                </a:path>
                <a:path w="1623695" h="1986279">
                  <a:moveTo>
                    <a:pt x="1608952" y="8770"/>
                  </a:moveTo>
                  <a:lnTo>
                    <a:pt x="1607254" y="19524"/>
                  </a:lnTo>
                  <a:lnTo>
                    <a:pt x="1617450" y="15709"/>
                  </a:lnTo>
                  <a:lnTo>
                    <a:pt x="1608952" y="877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008632" y="2639567"/>
              <a:ext cx="1776983" cy="115519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047033" y="2736231"/>
              <a:ext cx="1621790" cy="998855"/>
            </a:xfrm>
            <a:custGeom>
              <a:avLst/>
              <a:gdLst/>
              <a:ahLst/>
              <a:cxnLst/>
              <a:rect l="l" t="t" r="r" b="b"/>
              <a:pathLst>
                <a:path w="1621789" h="998854">
                  <a:moveTo>
                    <a:pt x="1600124" y="13183"/>
                  </a:moveTo>
                  <a:lnTo>
                    <a:pt x="1587526" y="13465"/>
                  </a:lnTo>
                  <a:lnTo>
                    <a:pt x="0" y="987769"/>
                  </a:lnTo>
                  <a:lnTo>
                    <a:pt x="6643" y="998592"/>
                  </a:lnTo>
                  <a:lnTo>
                    <a:pt x="1594166" y="24291"/>
                  </a:lnTo>
                  <a:lnTo>
                    <a:pt x="1600124" y="13183"/>
                  </a:lnTo>
                  <a:close/>
                </a:path>
                <a:path w="1621789" h="998854">
                  <a:moveTo>
                    <a:pt x="1620978" y="1169"/>
                  </a:moveTo>
                  <a:lnTo>
                    <a:pt x="1607560" y="1169"/>
                  </a:lnTo>
                  <a:lnTo>
                    <a:pt x="1614204" y="11993"/>
                  </a:lnTo>
                  <a:lnTo>
                    <a:pt x="1594166" y="24291"/>
                  </a:lnTo>
                  <a:lnTo>
                    <a:pt x="1561917" y="84423"/>
                  </a:lnTo>
                  <a:lnTo>
                    <a:pt x="1563079" y="88272"/>
                  </a:lnTo>
                  <a:lnTo>
                    <a:pt x="1569260" y="91587"/>
                  </a:lnTo>
                  <a:lnTo>
                    <a:pt x="1573109" y="90426"/>
                  </a:lnTo>
                  <a:lnTo>
                    <a:pt x="1620978" y="1169"/>
                  </a:lnTo>
                  <a:close/>
                </a:path>
                <a:path w="1621789" h="998854">
                  <a:moveTo>
                    <a:pt x="1609047" y="3591"/>
                  </a:moveTo>
                  <a:lnTo>
                    <a:pt x="1605268" y="3591"/>
                  </a:lnTo>
                  <a:lnTo>
                    <a:pt x="1611007" y="12940"/>
                  </a:lnTo>
                  <a:lnTo>
                    <a:pt x="1600124" y="13183"/>
                  </a:lnTo>
                  <a:lnTo>
                    <a:pt x="1594166" y="24291"/>
                  </a:lnTo>
                  <a:lnTo>
                    <a:pt x="1614204" y="11993"/>
                  </a:lnTo>
                  <a:lnTo>
                    <a:pt x="1609047" y="3591"/>
                  </a:lnTo>
                  <a:close/>
                </a:path>
                <a:path w="1621789" h="998854">
                  <a:moveTo>
                    <a:pt x="1621605" y="0"/>
                  </a:moveTo>
                  <a:lnTo>
                    <a:pt x="1519021" y="2296"/>
                  </a:lnTo>
                  <a:lnTo>
                    <a:pt x="1516242" y="5201"/>
                  </a:lnTo>
                  <a:lnTo>
                    <a:pt x="1516400" y="12213"/>
                  </a:lnTo>
                  <a:lnTo>
                    <a:pt x="1519306" y="14992"/>
                  </a:lnTo>
                  <a:lnTo>
                    <a:pt x="1587526" y="13465"/>
                  </a:lnTo>
                  <a:lnTo>
                    <a:pt x="1607560" y="1169"/>
                  </a:lnTo>
                  <a:lnTo>
                    <a:pt x="1620978" y="1169"/>
                  </a:lnTo>
                  <a:lnTo>
                    <a:pt x="1621605" y="0"/>
                  </a:lnTo>
                  <a:close/>
                </a:path>
                <a:path w="1621789" h="998854">
                  <a:moveTo>
                    <a:pt x="1607560" y="1169"/>
                  </a:moveTo>
                  <a:lnTo>
                    <a:pt x="1587526" y="13465"/>
                  </a:lnTo>
                  <a:lnTo>
                    <a:pt x="1600124" y="13183"/>
                  </a:lnTo>
                  <a:lnTo>
                    <a:pt x="1605268" y="3591"/>
                  </a:lnTo>
                  <a:lnTo>
                    <a:pt x="1609047" y="3591"/>
                  </a:lnTo>
                  <a:lnTo>
                    <a:pt x="1607560" y="1169"/>
                  </a:lnTo>
                  <a:close/>
                </a:path>
                <a:path w="1621789" h="998854">
                  <a:moveTo>
                    <a:pt x="1605268" y="3591"/>
                  </a:moveTo>
                  <a:lnTo>
                    <a:pt x="1600124" y="13183"/>
                  </a:lnTo>
                  <a:lnTo>
                    <a:pt x="1611007" y="12940"/>
                  </a:lnTo>
                  <a:lnTo>
                    <a:pt x="1605268" y="359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011679" y="3630168"/>
              <a:ext cx="1773936" cy="23469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050348" y="3676300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4" h="103504">
                  <a:moveTo>
                    <a:pt x="1607405" y="45281"/>
                  </a:moveTo>
                  <a:lnTo>
                    <a:pt x="1605676" y="45281"/>
                  </a:lnTo>
                  <a:lnTo>
                    <a:pt x="1605687" y="57981"/>
                  </a:lnTo>
                  <a:lnTo>
                    <a:pt x="1582208" y="58003"/>
                  </a:lnTo>
                  <a:lnTo>
                    <a:pt x="1523300" y="92439"/>
                  </a:lnTo>
                  <a:lnTo>
                    <a:pt x="1522281" y="96329"/>
                  </a:lnTo>
                  <a:lnTo>
                    <a:pt x="1525821" y="102384"/>
                  </a:lnTo>
                  <a:lnTo>
                    <a:pt x="1529709" y="103403"/>
                  </a:lnTo>
                  <a:lnTo>
                    <a:pt x="1618294" y="51620"/>
                  </a:lnTo>
                  <a:lnTo>
                    <a:pt x="1607405" y="45281"/>
                  </a:lnTo>
                  <a:close/>
                </a:path>
                <a:path w="1618614" h="103504">
                  <a:moveTo>
                    <a:pt x="1582198" y="45303"/>
                  </a:moveTo>
                  <a:lnTo>
                    <a:pt x="0" y="46761"/>
                  </a:lnTo>
                  <a:lnTo>
                    <a:pt x="11" y="59461"/>
                  </a:lnTo>
                  <a:lnTo>
                    <a:pt x="1582208" y="58003"/>
                  </a:lnTo>
                  <a:lnTo>
                    <a:pt x="1593089" y="51643"/>
                  </a:lnTo>
                  <a:lnTo>
                    <a:pt x="1582198" y="45303"/>
                  </a:lnTo>
                  <a:close/>
                </a:path>
                <a:path w="1618614" h="103504">
                  <a:moveTo>
                    <a:pt x="1593089" y="51643"/>
                  </a:moveTo>
                  <a:lnTo>
                    <a:pt x="1582208" y="58003"/>
                  </a:lnTo>
                  <a:lnTo>
                    <a:pt x="1605687" y="57981"/>
                  </a:lnTo>
                  <a:lnTo>
                    <a:pt x="1605686" y="57119"/>
                  </a:lnTo>
                  <a:lnTo>
                    <a:pt x="1602497" y="57119"/>
                  </a:lnTo>
                  <a:lnTo>
                    <a:pt x="1593089" y="51643"/>
                  </a:lnTo>
                  <a:close/>
                </a:path>
                <a:path w="1618614" h="103504">
                  <a:moveTo>
                    <a:pt x="1602487" y="46149"/>
                  </a:moveTo>
                  <a:lnTo>
                    <a:pt x="1593089" y="51643"/>
                  </a:lnTo>
                  <a:lnTo>
                    <a:pt x="1602497" y="57119"/>
                  </a:lnTo>
                  <a:lnTo>
                    <a:pt x="1602487" y="46149"/>
                  </a:lnTo>
                  <a:close/>
                </a:path>
                <a:path w="1618614" h="103504">
                  <a:moveTo>
                    <a:pt x="1605677" y="46149"/>
                  </a:moveTo>
                  <a:lnTo>
                    <a:pt x="1602487" y="46149"/>
                  </a:lnTo>
                  <a:lnTo>
                    <a:pt x="1602497" y="57119"/>
                  </a:lnTo>
                  <a:lnTo>
                    <a:pt x="1605686" y="57119"/>
                  </a:lnTo>
                  <a:lnTo>
                    <a:pt x="1605677" y="46149"/>
                  </a:lnTo>
                  <a:close/>
                </a:path>
                <a:path w="1618614" h="103504">
                  <a:moveTo>
                    <a:pt x="1605676" y="45281"/>
                  </a:moveTo>
                  <a:lnTo>
                    <a:pt x="1582198" y="45303"/>
                  </a:lnTo>
                  <a:lnTo>
                    <a:pt x="1593089" y="51643"/>
                  </a:lnTo>
                  <a:lnTo>
                    <a:pt x="1602487" y="46149"/>
                  </a:lnTo>
                  <a:lnTo>
                    <a:pt x="1605677" y="46149"/>
                  </a:lnTo>
                  <a:lnTo>
                    <a:pt x="1605676" y="45281"/>
                  </a:lnTo>
                  <a:close/>
                </a:path>
                <a:path w="1618614" h="103504">
                  <a:moveTo>
                    <a:pt x="1529614" y="0"/>
                  </a:moveTo>
                  <a:lnTo>
                    <a:pt x="1525727" y="1026"/>
                  </a:lnTo>
                  <a:lnTo>
                    <a:pt x="1522199" y="7089"/>
                  </a:lnTo>
                  <a:lnTo>
                    <a:pt x="1523225" y="10975"/>
                  </a:lnTo>
                  <a:lnTo>
                    <a:pt x="1582198" y="45303"/>
                  </a:lnTo>
                  <a:lnTo>
                    <a:pt x="1607405" y="45281"/>
                  </a:lnTo>
                  <a:lnTo>
                    <a:pt x="15296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008632" y="3703319"/>
              <a:ext cx="1776983" cy="115519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047040" y="3723993"/>
              <a:ext cx="1621790" cy="995680"/>
            </a:xfrm>
            <a:custGeom>
              <a:avLst/>
              <a:gdLst/>
              <a:ahLst/>
              <a:cxnLst/>
              <a:rect l="l" t="t" r="r" b="b"/>
              <a:pathLst>
                <a:path w="1621789" h="995679">
                  <a:moveTo>
                    <a:pt x="1519278" y="980763"/>
                  </a:moveTo>
                  <a:lnTo>
                    <a:pt x="1516376" y="983546"/>
                  </a:lnTo>
                  <a:lnTo>
                    <a:pt x="1516228" y="990559"/>
                  </a:lnTo>
                  <a:lnTo>
                    <a:pt x="1519011" y="993461"/>
                  </a:lnTo>
                  <a:lnTo>
                    <a:pt x="1621598" y="995619"/>
                  </a:lnTo>
                  <a:lnTo>
                    <a:pt x="1620964" y="994441"/>
                  </a:lnTo>
                  <a:lnTo>
                    <a:pt x="1607507" y="994441"/>
                  </a:lnTo>
                  <a:lnTo>
                    <a:pt x="1587499" y="982198"/>
                  </a:lnTo>
                  <a:lnTo>
                    <a:pt x="1519278" y="980763"/>
                  </a:lnTo>
                  <a:close/>
                </a:path>
                <a:path w="1621789" h="995679">
                  <a:moveTo>
                    <a:pt x="1587499" y="982198"/>
                  </a:moveTo>
                  <a:lnTo>
                    <a:pt x="1607507" y="994441"/>
                  </a:lnTo>
                  <a:lnTo>
                    <a:pt x="1608971" y="992050"/>
                  </a:lnTo>
                  <a:lnTo>
                    <a:pt x="1605257" y="992050"/>
                  </a:lnTo>
                  <a:lnTo>
                    <a:pt x="1600099" y="982464"/>
                  </a:lnTo>
                  <a:lnTo>
                    <a:pt x="1587499" y="982198"/>
                  </a:lnTo>
                  <a:close/>
                </a:path>
                <a:path w="1621789" h="995679">
                  <a:moveTo>
                    <a:pt x="1569130" y="904101"/>
                  </a:moveTo>
                  <a:lnTo>
                    <a:pt x="1562953" y="907425"/>
                  </a:lnTo>
                  <a:lnTo>
                    <a:pt x="1561796" y="911275"/>
                  </a:lnTo>
                  <a:lnTo>
                    <a:pt x="1594127" y="971365"/>
                  </a:lnTo>
                  <a:lnTo>
                    <a:pt x="1614136" y="983608"/>
                  </a:lnTo>
                  <a:lnTo>
                    <a:pt x="1607507" y="994441"/>
                  </a:lnTo>
                  <a:lnTo>
                    <a:pt x="1620964" y="994441"/>
                  </a:lnTo>
                  <a:lnTo>
                    <a:pt x="1572981" y="905258"/>
                  </a:lnTo>
                  <a:lnTo>
                    <a:pt x="1569130" y="904101"/>
                  </a:lnTo>
                  <a:close/>
                </a:path>
                <a:path w="1621789" h="995679">
                  <a:moveTo>
                    <a:pt x="1600099" y="982464"/>
                  </a:moveTo>
                  <a:lnTo>
                    <a:pt x="1605257" y="992050"/>
                  </a:lnTo>
                  <a:lnTo>
                    <a:pt x="1610982" y="982692"/>
                  </a:lnTo>
                  <a:lnTo>
                    <a:pt x="1600099" y="982464"/>
                  </a:lnTo>
                  <a:close/>
                </a:path>
                <a:path w="1621789" h="995679">
                  <a:moveTo>
                    <a:pt x="1594127" y="971365"/>
                  </a:moveTo>
                  <a:lnTo>
                    <a:pt x="1600099" y="982464"/>
                  </a:lnTo>
                  <a:lnTo>
                    <a:pt x="1610982" y="982692"/>
                  </a:lnTo>
                  <a:lnTo>
                    <a:pt x="1605257" y="992050"/>
                  </a:lnTo>
                  <a:lnTo>
                    <a:pt x="1608971" y="992050"/>
                  </a:lnTo>
                  <a:lnTo>
                    <a:pt x="1614136" y="983608"/>
                  </a:lnTo>
                  <a:lnTo>
                    <a:pt x="1594127" y="971365"/>
                  </a:lnTo>
                  <a:close/>
                </a:path>
                <a:path w="1621789" h="995679">
                  <a:moveTo>
                    <a:pt x="6628" y="0"/>
                  </a:moveTo>
                  <a:lnTo>
                    <a:pt x="0" y="10833"/>
                  </a:lnTo>
                  <a:lnTo>
                    <a:pt x="1587499" y="982198"/>
                  </a:lnTo>
                  <a:lnTo>
                    <a:pt x="1600099" y="982464"/>
                  </a:lnTo>
                  <a:lnTo>
                    <a:pt x="1594127" y="971365"/>
                  </a:lnTo>
                  <a:lnTo>
                    <a:pt x="662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005584" y="3706367"/>
              <a:ext cx="1780032" cy="2142744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045436" y="3725393"/>
              <a:ext cx="1623695" cy="1986280"/>
            </a:xfrm>
            <a:custGeom>
              <a:avLst/>
              <a:gdLst/>
              <a:ahLst/>
              <a:cxnLst/>
              <a:rect l="l" t="t" r="r" b="b"/>
              <a:pathLst>
                <a:path w="1623695" h="1986279">
                  <a:moveTo>
                    <a:pt x="1531541" y="1938051"/>
                  </a:moveTo>
                  <a:lnTo>
                    <a:pt x="1527882" y="1939718"/>
                  </a:lnTo>
                  <a:lnTo>
                    <a:pt x="1525424" y="1946287"/>
                  </a:lnTo>
                  <a:lnTo>
                    <a:pt x="1527091" y="1949946"/>
                  </a:lnTo>
                  <a:lnTo>
                    <a:pt x="1623195" y="1985899"/>
                  </a:lnTo>
                  <a:lnTo>
                    <a:pt x="1622282" y="1980114"/>
                  </a:lnTo>
                  <a:lnTo>
                    <a:pt x="1610273" y="1980114"/>
                  </a:lnTo>
                  <a:lnTo>
                    <a:pt x="1595449" y="1961960"/>
                  </a:lnTo>
                  <a:lnTo>
                    <a:pt x="1531541" y="1938051"/>
                  </a:lnTo>
                  <a:close/>
                </a:path>
                <a:path w="1623695" h="1986279">
                  <a:moveTo>
                    <a:pt x="1595449" y="1961960"/>
                  </a:moveTo>
                  <a:lnTo>
                    <a:pt x="1610273" y="1980114"/>
                  </a:lnTo>
                  <a:lnTo>
                    <a:pt x="1613930" y="1977128"/>
                  </a:lnTo>
                  <a:lnTo>
                    <a:pt x="1608952" y="1977128"/>
                  </a:lnTo>
                  <a:lnTo>
                    <a:pt x="1607254" y="1966376"/>
                  </a:lnTo>
                  <a:lnTo>
                    <a:pt x="1595449" y="1961960"/>
                  </a:lnTo>
                  <a:close/>
                </a:path>
                <a:path w="1623695" h="1986279">
                  <a:moveTo>
                    <a:pt x="1603935" y="1882182"/>
                  </a:moveTo>
                  <a:lnTo>
                    <a:pt x="1597007" y="1883276"/>
                  </a:lnTo>
                  <a:lnTo>
                    <a:pt x="1594642" y="1886528"/>
                  </a:lnTo>
                  <a:lnTo>
                    <a:pt x="1605288" y="1953928"/>
                  </a:lnTo>
                  <a:lnTo>
                    <a:pt x="1620111" y="1972082"/>
                  </a:lnTo>
                  <a:lnTo>
                    <a:pt x="1610273" y="1980114"/>
                  </a:lnTo>
                  <a:lnTo>
                    <a:pt x="1622282" y="1980114"/>
                  </a:lnTo>
                  <a:lnTo>
                    <a:pt x="1607186" y="1884546"/>
                  </a:lnTo>
                  <a:lnTo>
                    <a:pt x="1603935" y="1882182"/>
                  </a:lnTo>
                  <a:close/>
                </a:path>
                <a:path w="1623695" h="1986279">
                  <a:moveTo>
                    <a:pt x="1607254" y="1966376"/>
                  </a:moveTo>
                  <a:lnTo>
                    <a:pt x="1608952" y="1977128"/>
                  </a:lnTo>
                  <a:lnTo>
                    <a:pt x="1617450" y="1970190"/>
                  </a:lnTo>
                  <a:lnTo>
                    <a:pt x="1607254" y="1966376"/>
                  </a:lnTo>
                  <a:close/>
                </a:path>
                <a:path w="1623695" h="1986279">
                  <a:moveTo>
                    <a:pt x="1605288" y="1953928"/>
                  </a:moveTo>
                  <a:lnTo>
                    <a:pt x="1607254" y="1966376"/>
                  </a:lnTo>
                  <a:lnTo>
                    <a:pt x="1617450" y="1970190"/>
                  </a:lnTo>
                  <a:lnTo>
                    <a:pt x="1608952" y="1977128"/>
                  </a:lnTo>
                  <a:lnTo>
                    <a:pt x="1613930" y="1977128"/>
                  </a:lnTo>
                  <a:lnTo>
                    <a:pt x="1620111" y="1972082"/>
                  </a:lnTo>
                  <a:lnTo>
                    <a:pt x="1605288" y="1953928"/>
                  </a:lnTo>
                  <a:close/>
                </a:path>
                <a:path w="1623695" h="1986279">
                  <a:moveTo>
                    <a:pt x="9837" y="0"/>
                  </a:moveTo>
                  <a:lnTo>
                    <a:pt x="0" y="8032"/>
                  </a:lnTo>
                  <a:lnTo>
                    <a:pt x="1595449" y="1961960"/>
                  </a:lnTo>
                  <a:lnTo>
                    <a:pt x="1607254" y="1966376"/>
                  </a:lnTo>
                  <a:lnTo>
                    <a:pt x="1605288" y="1953928"/>
                  </a:lnTo>
                  <a:lnTo>
                    <a:pt x="983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005584" y="1648967"/>
              <a:ext cx="1780032" cy="313943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044777" y="1747526"/>
              <a:ext cx="1627505" cy="2976880"/>
            </a:xfrm>
            <a:custGeom>
              <a:avLst/>
              <a:gdLst/>
              <a:ahLst/>
              <a:cxnLst/>
              <a:rect l="l" t="t" r="r" b="b"/>
              <a:pathLst>
                <a:path w="1627504" h="2976879">
                  <a:moveTo>
                    <a:pt x="1611801" y="22138"/>
                  </a:moveTo>
                  <a:lnTo>
                    <a:pt x="1601021" y="28663"/>
                  </a:lnTo>
                  <a:lnTo>
                    <a:pt x="0" y="2970523"/>
                  </a:lnTo>
                  <a:lnTo>
                    <a:pt x="11154" y="2976595"/>
                  </a:lnTo>
                  <a:lnTo>
                    <a:pt x="1612175" y="34734"/>
                  </a:lnTo>
                  <a:lnTo>
                    <a:pt x="1611801" y="22138"/>
                  </a:lnTo>
                  <a:close/>
                </a:path>
                <a:path w="1627504" h="2976879">
                  <a:moveTo>
                    <a:pt x="1624091" y="8150"/>
                  </a:moveTo>
                  <a:lnTo>
                    <a:pt x="1612184" y="8150"/>
                  </a:lnTo>
                  <a:lnTo>
                    <a:pt x="1623339" y="14221"/>
                  </a:lnTo>
                  <a:lnTo>
                    <a:pt x="1612175" y="34734"/>
                  </a:lnTo>
                  <a:lnTo>
                    <a:pt x="1614200" y="102941"/>
                  </a:lnTo>
                  <a:lnTo>
                    <a:pt x="1617126" y="105698"/>
                  </a:lnTo>
                  <a:lnTo>
                    <a:pt x="1624136" y="105490"/>
                  </a:lnTo>
                  <a:lnTo>
                    <a:pt x="1626895" y="102563"/>
                  </a:lnTo>
                  <a:lnTo>
                    <a:pt x="1624091" y="8150"/>
                  </a:lnTo>
                  <a:close/>
                </a:path>
                <a:path w="1627504" h="2976879">
                  <a:moveTo>
                    <a:pt x="1623849" y="0"/>
                  </a:moveTo>
                  <a:lnTo>
                    <a:pt x="1536070" y="53134"/>
                  </a:lnTo>
                  <a:lnTo>
                    <a:pt x="1535109" y="57039"/>
                  </a:lnTo>
                  <a:lnTo>
                    <a:pt x="1538742" y="63038"/>
                  </a:lnTo>
                  <a:lnTo>
                    <a:pt x="1542646" y="63999"/>
                  </a:lnTo>
                  <a:lnTo>
                    <a:pt x="1601021" y="28663"/>
                  </a:lnTo>
                  <a:lnTo>
                    <a:pt x="1612184" y="8150"/>
                  </a:lnTo>
                  <a:lnTo>
                    <a:pt x="1624091" y="8150"/>
                  </a:lnTo>
                  <a:lnTo>
                    <a:pt x="1623849" y="0"/>
                  </a:lnTo>
                  <a:close/>
                </a:path>
                <a:path w="1627504" h="2976879">
                  <a:moveTo>
                    <a:pt x="1617892" y="11257"/>
                  </a:moveTo>
                  <a:lnTo>
                    <a:pt x="1611478" y="11257"/>
                  </a:lnTo>
                  <a:lnTo>
                    <a:pt x="1621114" y="16501"/>
                  </a:lnTo>
                  <a:lnTo>
                    <a:pt x="1611801" y="22138"/>
                  </a:lnTo>
                  <a:lnTo>
                    <a:pt x="1612175" y="34734"/>
                  </a:lnTo>
                  <a:lnTo>
                    <a:pt x="1623339" y="14221"/>
                  </a:lnTo>
                  <a:lnTo>
                    <a:pt x="1617892" y="11257"/>
                  </a:lnTo>
                  <a:close/>
                </a:path>
                <a:path w="1627504" h="2976879">
                  <a:moveTo>
                    <a:pt x="1612184" y="8150"/>
                  </a:moveTo>
                  <a:lnTo>
                    <a:pt x="1601021" y="28663"/>
                  </a:lnTo>
                  <a:lnTo>
                    <a:pt x="1611801" y="22138"/>
                  </a:lnTo>
                  <a:lnTo>
                    <a:pt x="1611478" y="11257"/>
                  </a:lnTo>
                  <a:lnTo>
                    <a:pt x="1617892" y="11257"/>
                  </a:lnTo>
                  <a:lnTo>
                    <a:pt x="1612184" y="8150"/>
                  </a:lnTo>
                  <a:close/>
                </a:path>
                <a:path w="1627504" h="2976879">
                  <a:moveTo>
                    <a:pt x="1611478" y="11257"/>
                  </a:moveTo>
                  <a:lnTo>
                    <a:pt x="1611801" y="22138"/>
                  </a:lnTo>
                  <a:lnTo>
                    <a:pt x="1621114" y="16501"/>
                  </a:lnTo>
                  <a:lnTo>
                    <a:pt x="1611478" y="1125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005584" y="2639567"/>
              <a:ext cx="1780032" cy="2148839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2045434" y="2736223"/>
              <a:ext cx="1623695" cy="1989455"/>
            </a:xfrm>
            <a:custGeom>
              <a:avLst/>
              <a:gdLst/>
              <a:ahLst/>
              <a:cxnLst/>
              <a:rect l="l" t="t" r="r" b="b"/>
              <a:pathLst>
                <a:path w="1623695" h="1989454">
                  <a:moveTo>
                    <a:pt x="1607271" y="19535"/>
                  </a:moveTo>
                  <a:lnTo>
                    <a:pt x="1595471" y="23959"/>
                  </a:lnTo>
                  <a:lnTo>
                    <a:pt x="0" y="1980850"/>
                  </a:lnTo>
                  <a:lnTo>
                    <a:pt x="9842" y="1988875"/>
                  </a:lnTo>
                  <a:lnTo>
                    <a:pt x="1605314" y="31985"/>
                  </a:lnTo>
                  <a:lnTo>
                    <a:pt x="1607271" y="19535"/>
                  </a:lnTo>
                  <a:close/>
                </a:path>
                <a:path w="1623695" h="1989454">
                  <a:moveTo>
                    <a:pt x="1622292" y="5763"/>
                  </a:moveTo>
                  <a:lnTo>
                    <a:pt x="1610306" y="5763"/>
                  </a:lnTo>
                  <a:lnTo>
                    <a:pt x="1620150" y="13788"/>
                  </a:lnTo>
                  <a:lnTo>
                    <a:pt x="1605314" y="31985"/>
                  </a:lnTo>
                  <a:lnTo>
                    <a:pt x="1594717" y="99392"/>
                  </a:lnTo>
                  <a:lnTo>
                    <a:pt x="1597083" y="102642"/>
                  </a:lnTo>
                  <a:lnTo>
                    <a:pt x="1604012" y="103732"/>
                  </a:lnTo>
                  <a:lnTo>
                    <a:pt x="1607262" y="101365"/>
                  </a:lnTo>
                  <a:lnTo>
                    <a:pt x="1622292" y="5763"/>
                  </a:lnTo>
                  <a:close/>
                </a:path>
                <a:path w="1623695" h="1989454">
                  <a:moveTo>
                    <a:pt x="1623198" y="0"/>
                  </a:moveTo>
                  <a:lnTo>
                    <a:pt x="1527120" y="36023"/>
                  </a:lnTo>
                  <a:lnTo>
                    <a:pt x="1525455" y="39683"/>
                  </a:lnTo>
                  <a:lnTo>
                    <a:pt x="1527917" y="46250"/>
                  </a:lnTo>
                  <a:lnTo>
                    <a:pt x="1531578" y="47914"/>
                  </a:lnTo>
                  <a:lnTo>
                    <a:pt x="1595471" y="23959"/>
                  </a:lnTo>
                  <a:lnTo>
                    <a:pt x="1610306" y="5763"/>
                  </a:lnTo>
                  <a:lnTo>
                    <a:pt x="1622292" y="5763"/>
                  </a:lnTo>
                  <a:lnTo>
                    <a:pt x="1623198" y="0"/>
                  </a:lnTo>
                  <a:close/>
                </a:path>
                <a:path w="1623695" h="1989454">
                  <a:moveTo>
                    <a:pt x="1614009" y="8782"/>
                  </a:moveTo>
                  <a:lnTo>
                    <a:pt x="1608961" y="8782"/>
                  </a:lnTo>
                  <a:lnTo>
                    <a:pt x="1617464" y="15713"/>
                  </a:lnTo>
                  <a:lnTo>
                    <a:pt x="1607271" y="19535"/>
                  </a:lnTo>
                  <a:lnTo>
                    <a:pt x="1605314" y="31985"/>
                  </a:lnTo>
                  <a:lnTo>
                    <a:pt x="1620150" y="13788"/>
                  </a:lnTo>
                  <a:lnTo>
                    <a:pt x="1614009" y="8782"/>
                  </a:lnTo>
                  <a:close/>
                </a:path>
                <a:path w="1623695" h="1989454">
                  <a:moveTo>
                    <a:pt x="1610306" y="5763"/>
                  </a:moveTo>
                  <a:lnTo>
                    <a:pt x="1595471" y="23959"/>
                  </a:lnTo>
                  <a:lnTo>
                    <a:pt x="1607271" y="19535"/>
                  </a:lnTo>
                  <a:lnTo>
                    <a:pt x="1608961" y="8782"/>
                  </a:lnTo>
                  <a:lnTo>
                    <a:pt x="1614009" y="8782"/>
                  </a:lnTo>
                  <a:lnTo>
                    <a:pt x="1610306" y="5763"/>
                  </a:lnTo>
                  <a:close/>
                </a:path>
                <a:path w="1623695" h="1989454">
                  <a:moveTo>
                    <a:pt x="1608961" y="8782"/>
                  </a:moveTo>
                  <a:lnTo>
                    <a:pt x="1607271" y="19535"/>
                  </a:lnTo>
                  <a:lnTo>
                    <a:pt x="1617464" y="15713"/>
                  </a:lnTo>
                  <a:lnTo>
                    <a:pt x="1608961" y="878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005584" y="3630168"/>
              <a:ext cx="1780032" cy="1158240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047033" y="3727905"/>
              <a:ext cx="1621790" cy="998855"/>
            </a:xfrm>
            <a:custGeom>
              <a:avLst/>
              <a:gdLst/>
              <a:ahLst/>
              <a:cxnLst/>
              <a:rect l="l" t="t" r="r" b="b"/>
              <a:pathLst>
                <a:path w="1621789" h="998854">
                  <a:moveTo>
                    <a:pt x="1600123" y="13183"/>
                  </a:moveTo>
                  <a:lnTo>
                    <a:pt x="1587523" y="13465"/>
                  </a:lnTo>
                  <a:lnTo>
                    <a:pt x="0" y="987767"/>
                  </a:lnTo>
                  <a:lnTo>
                    <a:pt x="6643" y="998592"/>
                  </a:lnTo>
                  <a:lnTo>
                    <a:pt x="1594167" y="24289"/>
                  </a:lnTo>
                  <a:lnTo>
                    <a:pt x="1600123" y="13183"/>
                  </a:lnTo>
                  <a:close/>
                </a:path>
                <a:path w="1621789" h="998854">
                  <a:moveTo>
                    <a:pt x="1620979" y="1168"/>
                  </a:moveTo>
                  <a:lnTo>
                    <a:pt x="1607560" y="1168"/>
                  </a:lnTo>
                  <a:lnTo>
                    <a:pt x="1614204" y="11992"/>
                  </a:lnTo>
                  <a:lnTo>
                    <a:pt x="1594167" y="24289"/>
                  </a:lnTo>
                  <a:lnTo>
                    <a:pt x="1561917" y="84423"/>
                  </a:lnTo>
                  <a:lnTo>
                    <a:pt x="1563079" y="88272"/>
                  </a:lnTo>
                  <a:lnTo>
                    <a:pt x="1569260" y="91587"/>
                  </a:lnTo>
                  <a:lnTo>
                    <a:pt x="1573109" y="90425"/>
                  </a:lnTo>
                  <a:lnTo>
                    <a:pt x="1620979" y="1168"/>
                  </a:lnTo>
                  <a:close/>
                </a:path>
                <a:path w="1621789" h="998854">
                  <a:moveTo>
                    <a:pt x="1609047" y="3590"/>
                  </a:moveTo>
                  <a:lnTo>
                    <a:pt x="1605268" y="3590"/>
                  </a:lnTo>
                  <a:lnTo>
                    <a:pt x="1611007" y="12940"/>
                  </a:lnTo>
                  <a:lnTo>
                    <a:pt x="1600123" y="13183"/>
                  </a:lnTo>
                  <a:lnTo>
                    <a:pt x="1594167" y="24289"/>
                  </a:lnTo>
                  <a:lnTo>
                    <a:pt x="1614204" y="11992"/>
                  </a:lnTo>
                  <a:lnTo>
                    <a:pt x="1609047" y="3590"/>
                  </a:lnTo>
                  <a:close/>
                </a:path>
                <a:path w="1621789" h="998854">
                  <a:moveTo>
                    <a:pt x="1621605" y="0"/>
                  </a:moveTo>
                  <a:lnTo>
                    <a:pt x="1519021" y="2294"/>
                  </a:lnTo>
                  <a:lnTo>
                    <a:pt x="1516242" y="5200"/>
                  </a:lnTo>
                  <a:lnTo>
                    <a:pt x="1516400" y="12213"/>
                  </a:lnTo>
                  <a:lnTo>
                    <a:pt x="1519306" y="14992"/>
                  </a:lnTo>
                  <a:lnTo>
                    <a:pt x="1587523" y="13465"/>
                  </a:lnTo>
                  <a:lnTo>
                    <a:pt x="1607560" y="1168"/>
                  </a:lnTo>
                  <a:lnTo>
                    <a:pt x="1620979" y="1168"/>
                  </a:lnTo>
                  <a:lnTo>
                    <a:pt x="1621605" y="0"/>
                  </a:lnTo>
                  <a:close/>
                </a:path>
                <a:path w="1621789" h="998854">
                  <a:moveTo>
                    <a:pt x="1607560" y="1168"/>
                  </a:moveTo>
                  <a:lnTo>
                    <a:pt x="1587523" y="13465"/>
                  </a:lnTo>
                  <a:lnTo>
                    <a:pt x="1600123" y="13183"/>
                  </a:lnTo>
                  <a:lnTo>
                    <a:pt x="1605268" y="3590"/>
                  </a:lnTo>
                  <a:lnTo>
                    <a:pt x="1609047" y="3590"/>
                  </a:lnTo>
                  <a:lnTo>
                    <a:pt x="1607560" y="1168"/>
                  </a:lnTo>
                  <a:close/>
                </a:path>
                <a:path w="1621789" h="998854">
                  <a:moveTo>
                    <a:pt x="1605268" y="3590"/>
                  </a:moveTo>
                  <a:lnTo>
                    <a:pt x="1600123" y="13183"/>
                  </a:lnTo>
                  <a:lnTo>
                    <a:pt x="1611007" y="12940"/>
                  </a:lnTo>
                  <a:lnTo>
                    <a:pt x="1605268" y="359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2005584" y="4620767"/>
              <a:ext cx="1780032" cy="237744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2050348" y="4667975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4" h="103504">
                  <a:moveTo>
                    <a:pt x="1607405" y="45281"/>
                  </a:moveTo>
                  <a:lnTo>
                    <a:pt x="1605676" y="45281"/>
                  </a:lnTo>
                  <a:lnTo>
                    <a:pt x="1605687" y="57981"/>
                  </a:lnTo>
                  <a:lnTo>
                    <a:pt x="1582210" y="58003"/>
                  </a:lnTo>
                  <a:lnTo>
                    <a:pt x="1523300" y="92440"/>
                  </a:lnTo>
                  <a:lnTo>
                    <a:pt x="1522281" y="96329"/>
                  </a:lnTo>
                  <a:lnTo>
                    <a:pt x="1525821" y="102384"/>
                  </a:lnTo>
                  <a:lnTo>
                    <a:pt x="1529709" y="103404"/>
                  </a:lnTo>
                  <a:lnTo>
                    <a:pt x="1618294" y="51620"/>
                  </a:lnTo>
                  <a:lnTo>
                    <a:pt x="1607405" y="45281"/>
                  </a:lnTo>
                  <a:close/>
                </a:path>
                <a:path w="1618614" h="103504">
                  <a:moveTo>
                    <a:pt x="1582197" y="45303"/>
                  </a:moveTo>
                  <a:lnTo>
                    <a:pt x="0" y="46761"/>
                  </a:lnTo>
                  <a:lnTo>
                    <a:pt x="11" y="59461"/>
                  </a:lnTo>
                  <a:lnTo>
                    <a:pt x="1582210" y="58003"/>
                  </a:lnTo>
                  <a:lnTo>
                    <a:pt x="1593090" y="51643"/>
                  </a:lnTo>
                  <a:lnTo>
                    <a:pt x="1582197" y="45303"/>
                  </a:lnTo>
                  <a:close/>
                </a:path>
                <a:path w="1618614" h="103504">
                  <a:moveTo>
                    <a:pt x="1593090" y="51643"/>
                  </a:moveTo>
                  <a:lnTo>
                    <a:pt x="1582210" y="58003"/>
                  </a:lnTo>
                  <a:lnTo>
                    <a:pt x="1605687" y="57981"/>
                  </a:lnTo>
                  <a:lnTo>
                    <a:pt x="1605686" y="57119"/>
                  </a:lnTo>
                  <a:lnTo>
                    <a:pt x="1602497" y="57119"/>
                  </a:lnTo>
                  <a:lnTo>
                    <a:pt x="1593090" y="51643"/>
                  </a:lnTo>
                  <a:close/>
                </a:path>
                <a:path w="1618614" h="103504">
                  <a:moveTo>
                    <a:pt x="1602487" y="46150"/>
                  </a:moveTo>
                  <a:lnTo>
                    <a:pt x="1593090" y="51643"/>
                  </a:lnTo>
                  <a:lnTo>
                    <a:pt x="1602497" y="57119"/>
                  </a:lnTo>
                  <a:lnTo>
                    <a:pt x="1602487" y="46150"/>
                  </a:lnTo>
                  <a:close/>
                </a:path>
                <a:path w="1618614" h="103504">
                  <a:moveTo>
                    <a:pt x="1605677" y="46150"/>
                  </a:moveTo>
                  <a:lnTo>
                    <a:pt x="1602487" y="46150"/>
                  </a:lnTo>
                  <a:lnTo>
                    <a:pt x="1602497" y="57119"/>
                  </a:lnTo>
                  <a:lnTo>
                    <a:pt x="1605686" y="57119"/>
                  </a:lnTo>
                  <a:lnTo>
                    <a:pt x="1605677" y="46150"/>
                  </a:lnTo>
                  <a:close/>
                </a:path>
                <a:path w="1618614" h="103504">
                  <a:moveTo>
                    <a:pt x="1605676" y="45281"/>
                  </a:moveTo>
                  <a:lnTo>
                    <a:pt x="1582197" y="45303"/>
                  </a:lnTo>
                  <a:lnTo>
                    <a:pt x="1593090" y="51643"/>
                  </a:lnTo>
                  <a:lnTo>
                    <a:pt x="1602487" y="46150"/>
                  </a:lnTo>
                  <a:lnTo>
                    <a:pt x="1605677" y="46150"/>
                  </a:lnTo>
                  <a:lnTo>
                    <a:pt x="1605676" y="45281"/>
                  </a:lnTo>
                  <a:close/>
                </a:path>
                <a:path w="1618614" h="103504">
                  <a:moveTo>
                    <a:pt x="1529614" y="0"/>
                  </a:moveTo>
                  <a:lnTo>
                    <a:pt x="1525727" y="1027"/>
                  </a:lnTo>
                  <a:lnTo>
                    <a:pt x="1522199" y="7089"/>
                  </a:lnTo>
                  <a:lnTo>
                    <a:pt x="1523225" y="10976"/>
                  </a:lnTo>
                  <a:lnTo>
                    <a:pt x="1582197" y="45303"/>
                  </a:lnTo>
                  <a:lnTo>
                    <a:pt x="1607405" y="45281"/>
                  </a:lnTo>
                  <a:lnTo>
                    <a:pt x="152961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005584" y="4693919"/>
              <a:ext cx="1780032" cy="1155192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2047040" y="4715668"/>
              <a:ext cx="1621790" cy="995680"/>
            </a:xfrm>
            <a:custGeom>
              <a:avLst/>
              <a:gdLst/>
              <a:ahLst/>
              <a:cxnLst/>
              <a:rect l="l" t="t" r="r" b="b"/>
              <a:pathLst>
                <a:path w="1621789" h="995679">
                  <a:moveTo>
                    <a:pt x="1519278" y="980762"/>
                  </a:moveTo>
                  <a:lnTo>
                    <a:pt x="1516376" y="983545"/>
                  </a:lnTo>
                  <a:lnTo>
                    <a:pt x="1516228" y="990557"/>
                  </a:lnTo>
                  <a:lnTo>
                    <a:pt x="1519011" y="993460"/>
                  </a:lnTo>
                  <a:lnTo>
                    <a:pt x="1621598" y="995618"/>
                  </a:lnTo>
                  <a:lnTo>
                    <a:pt x="1620964" y="994441"/>
                  </a:lnTo>
                  <a:lnTo>
                    <a:pt x="1607507" y="994441"/>
                  </a:lnTo>
                  <a:lnTo>
                    <a:pt x="1587498" y="982198"/>
                  </a:lnTo>
                  <a:lnTo>
                    <a:pt x="1519278" y="980762"/>
                  </a:lnTo>
                  <a:close/>
                </a:path>
                <a:path w="1621789" h="995679">
                  <a:moveTo>
                    <a:pt x="1587498" y="982198"/>
                  </a:moveTo>
                  <a:lnTo>
                    <a:pt x="1607507" y="994441"/>
                  </a:lnTo>
                  <a:lnTo>
                    <a:pt x="1608971" y="992049"/>
                  </a:lnTo>
                  <a:lnTo>
                    <a:pt x="1605257" y="992049"/>
                  </a:lnTo>
                  <a:lnTo>
                    <a:pt x="1600099" y="982463"/>
                  </a:lnTo>
                  <a:lnTo>
                    <a:pt x="1587498" y="982198"/>
                  </a:lnTo>
                  <a:close/>
                </a:path>
                <a:path w="1621789" h="995679">
                  <a:moveTo>
                    <a:pt x="1569130" y="904100"/>
                  </a:moveTo>
                  <a:lnTo>
                    <a:pt x="1562953" y="907424"/>
                  </a:lnTo>
                  <a:lnTo>
                    <a:pt x="1561796" y="911274"/>
                  </a:lnTo>
                  <a:lnTo>
                    <a:pt x="1594127" y="971365"/>
                  </a:lnTo>
                  <a:lnTo>
                    <a:pt x="1614136" y="983608"/>
                  </a:lnTo>
                  <a:lnTo>
                    <a:pt x="1607507" y="994441"/>
                  </a:lnTo>
                  <a:lnTo>
                    <a:pt x="1620964" y="994441"/>
                  </a:lnTo>
                  <a:lnTo>
                    <a:pt x="1572981" y="905257"/>
                  </a:lnTo>
                  <a:lnTo>
                    <a:pt x="1569130" y="904100"/>
                  </a:lnTo>
                  <a:close/>
                </a:path>
                <a:path w="1621789" h="995679">
                  <a:moveTo>
                    <a:pt x="1600099" y="982463"/>
                  </a:moveTo>
                  <a:lnTo>
                    <a:pt x="1605257" y="992049"/>
                  </a:lnTo>
                  <a:lnTo>
                    <a:pt x="1610982" y="982692"/>
                  </a:lnTo>
                  <a:lnTo>
                    <a:pt x="1600099" y="982463"/>
                  </a:lnTo>
                  <a:close/>
                </a:path>
                <a:path w="1621789" h="995679">
                  <a:moveTo>
                    <a:pt x="1594127" y="971365"/>
                  </a:moveTo>
                  <a:lnTo>
                    <a:pt x="1600099" y="982463"/>
                  </a:lnTo>
                  <a:lnTo>
                    <a:pt x="1610982" y="982692"/>
                  </a:lnTo>
                  <a:lnTo>
                    <a:pt x="1605257" y="992049"/>
                  </a:lnTo>
                  <a:lnTo>
                    <a:pt x="1608971" y="992049"/>
                  </a:lnTo>
                  <a:lnTo>
                    <a:pt x="1614136" y="983608"/>
                  </a:lnTo>
                  <a:lnTo>
                    <a:pt x="1594127" y="971365"/>
                  </a:lnTo>
                  <a:close/>
                </a:path>
                <a:path w="1621789" h="995679">
                  <a:moveTo>
                    <a:pt x="6628" y="0"/>
                  </a:moveTo>
                  <a:lnTo>
                    <a:pt x="0" y="10833"/>
                  </a:lnTo>
                  <a:lnTo>
                    <a:pt x="1587498" y="982198"/>
                  </a:lnTo>
                  <a:lnTo>
                    <a:pt x="1600099" y="982463"/>
                  </a:lnTo>
                  <a:lnTo>
                    <a:pt x="1594127" y="971365"/>
                  </a:lnTo>
                  <a:lnTo>
                    <a:pt x="662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005584" y="1648967"/>
              <a:ext cx="1780032" cy="4130040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2044475" y="1747525"/>
              <a:ext cx="1638935" cy="3968115"/>
            </a:xfrm>
            <a:custGeom>
              <a:avLst/>
              <a:gdLst/>
              <a:ahLst/>
              <a:cxnLst/>
              <a:rect l="l" t="t" r="r" b="b"/>
              <a:pathLst>
                <a:path w="1638935" h="3968115">
                  <a:moveTo>
                    <a:pt x="1614626" y="23336"/>
                  </a:moveTo>
                  <a:lnTo>
                    <a:pt x="1604633" y="31016"/>
                  </a:lnTo>
                  <a:lnTo>
                    <a:pt x="0" y="3962836"/>
                  </a:lnTo>
                  <a:lnTo>
                    <a:pt x="11758" y="3967635"/>
                  </a:lnTo>
                  <a:lnTo>
                    <a:pt x="1616392" y="35812"/>
                  </a:lnTo>
                  <a:lnTo>
                    <a:pt x="1614626" y="23336"/>
                  </a:lnTo>
                  <a:close/>
                </a:path>
                <a:path w="1638935" h="3968115">
                  <a:moveTo>
                    <a:pt x="1625446" y="9161"/>
                  </a:moveTo>
                  <a:lnTo>
                    <a:pt x="1613552" y="9161"/>
                  </a:lnTo>
                  <a:lnTo>
                    <a:pt x="1625310" y="13959"/>
                  </a:lnTo>
                  <a:lnTo>
                    <a:pt x="1616392" y="35812"/>
                  </a:lnTo>
                  <a:lnTo>
                    <a:pt x="1625955" y="103376"/>
                  </a:lnTo>
                  <a:lnTo>
                    <a:pt x="1629168" y="105793"/>
                  </a:lnTo>
                  <a:lnTo>
                    <a:pt x="1636113" y="104810"/>
                  </a:lnTo>
                  <a:lnTo>
                    <a:pt x="1638529" y="101596"/>
                  </a:lnTo>
                  <a:lnTo>
                    <a:pt x="1625446" y="9161"/>
                  </a:lnTo>
                  <a:close/>
                </a:path>
                <a:path w="1638935" h="3968115">
                  <a:moveTo>
                    <a:pt x="1624149" y="0"/>
                  </a:moveTo>
                  <a:lnTo>
                    <a:pt x="1542790" y="62525"/>
                  </a:lnTo>
                  <a:lnTo>
                    <a:pt x="1542268" y="66512"/>
                  </a:lnTo>
                  <a:lnTo>
                    <a:pt x="1546543" y="72073"/>
                  </a:lnTo>
                  <a:lnTo>
                    <a:pt x="1550530" y="72595"/>
                  </a:lnTo>
                  <a:lnTo>
                    <a:pt x="1604633" y="31016"/>
                  </a:lnTo>
                  <a:lnTo>
                    <a:pt x="1613552" y="9161"/>
                  </a:lnTo>
                  <a:lnTo>
                    <a:pt x="1625446" y="9161"/>
                  </a:lnTo>
                  <a:lnTo>
                    <a:pt x="1624149" y="0"/>
                  </a:lnTo>
                  <a:close/>
                </a:path>
                <a:path w="1638935" h="3968115">
                  <a:moveTo>
                    <a:pt x="1621874" y="12557"/>
                  </a:moveTo>
                  <a:lnTo>
                    <a:pt x="1613100" y="12557"/>
                  </a:lnTo>
                  <a:lnTo>
                    <a:pt x="1623258" y="16703"/>
                  </a:lnTo>
                  <a:lnTo>
                    <a:pt x="1614626" y="23336"/>
                  </a:lnTo>
                  <a:lnTo>
                    <a:pt x="1616392" y="35812"/>
                  </a:lnTo>
                  <a:lnTo>
                    <a:pt x="1625310" y="13959"/>
                  </a:lnTo>
                  <a:lnTo>
                    <a:pt x="1621874" y="12557"/>
                  </a:lnTo>
                  <a:close/>
                </a:path>
                <a:path w="1638935" h="3968115">
                  <a:moveTo>
                    <a:pt x="1613552" y="9161"/>
                  </a:moveTo>
                  <a:lnTo>
                    <a:pt x="1604633" y="31016"/>
                  </a:lnTo>
                  <a:lnTo>
                    <a:pt x="1614626" y="23336"/>
                  </a:lnTo>
                  <a:lnTo>
                    <a:pt x="1613100" y="12557"/>
                  </a:lnTo>
                  <a:lnTo>
                    <a:pt x="1621874" y="12557"/>
                  </a:lnTo>
                  <a:lnTo>
                    <a:pt x="1613552" y="9161"/>
                  </a:lnTo>
                  <a:close/>
                </a:path>
                <a:path w="1638935" h="3968115">
                  <a:moveTo>
                    <a:pt x="1613100" y="12557"/>
                  </a:moveTo>
                  <a:lnTo>
                    <a:pt x="1614626" y="23336"/>
                  </a:lnTo>
                  <a:lnTo>
                    <a:pt x="1623258" y="16703"/>
                  </a:lnTo>
                  <a:lnTo>
                    <a:pt x="1613100" y="1255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005584" y="2639567"/>
              <a:ext cx="1780032" cy="313944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2044776" y="2736221"/>
              <a:ext cx="1627505" cy="2980055"/>
            </a:xfrm>
            <a:custGeom>
              <a:avLst/>
              <a:gdLst/>
              <a:ahLst/>
              <a:cxnLst/>
              <a:rect l="l" t="t" r="r" b="b"/>
              <a:pathLst>
                <a:path w="1627504" h="2980054">
                  <a:moveTo>
                    <a:pt x="1611812" y="22143"/>
                  </a:moveTo>
                  <a:lnTo>
                    <a:pt x="1601035" y="28673"/>
                  </a:lnTo>
                  <a:lnTo>
                    <a:pt x="0" y="2973506"/>
                  </a:lnTo>
                  <a:lnTo>
                    <a:pt x="11156" y="2979572"/>
                  </a:lnTo>
                  <a:lnTo>
                    <a:pt x="1612191" y="34740"/>
                  </a:lnTo>
                  <a:lnTo>
                    <a:pt x="1611812" y="22143"/>
                  </a:lnTo>
                  <a:close/>
                </a:path>
                <a:path w="1627504" h="2980054">
                  <a:moveTo>
                    <a:pt x="1624094" y="8083"/>
                  </a:moveTo>
                  <a:lnTo>
                    <a:pt x="1612229" y="8083"/>
                  </a:lnTo>
                  <a:lnTo>
                    <a:pt x="1623386" y="14150"/>
                  </a:lnTo>
                  <a:lnTo>
                    <a:pt x="1612191" y="34740"/>
                  </a:lnTo>
                  <a:lnTo>
                    <a:pt x="1614244" y="102944"/>
                  </a:lnTo>
                  <a:lnTo>
                    <a:pt x="1617172" y="105700"/>
                  </a:lnTo>
                  <a:lnTo>
                    <a:pt x="1624182" y="105490"/>
                  </a:lnTo>
                  <a:lnTo>
                    <a:pt x="1626939" y="102562"/>
                  </a:lnTo>
                  <a:lnTo>
                    <a:pt x="1624094" y="8083"/>
                  </a:lnTo>
                  <a:close/>
                </a:path>
                <a:path w="1627504" h="2980054">
                  <a:moveTo>
                    <a:pt x="1623851" y="0"/>
                  </a:moveTo>
                  <a:lnTo>
                    <a:pt x="1536094" y="53172"/>
                  </a:lnTo>
                  <a:lnTo>
                    <a:pt x="1535135" y="57076"/>
                  </a:lnTo>
                  <a:lnTo>
                    <a:pt x="1538770" y="63075"/>
                  </a:lnTo>
                  <a:lnTo>
                    <a:pt x="1542675" y="64033"/>
                  </a:lnTo>
                  <a:lnTo>
                    <a:pt x="1601035" y="28673"/>
                  </a:lnTo>
                  <a:lnTo>
                    <a:pt x="1612229" y="8083"/>
                  </a:lnTo>
                  <a:lnTo>
                    <a:pt x="1624094" y="8083"/>
                  </a:lnTo>
                  <a:lnTo>
                    <a:pt x="1623851" y="0"/>
                  </a:lnTo>
                  <a:close/>
                </a:path>
                <a:path w="1627504" h="2980054">
                  <a:moveTo>
                    <a:pt x="1618075" y="11262"/>
                  </a:moveTo>
                  <a:lnTo>
                    <a:pt x="1611485" y="11262"/>
                  </a:lnTo>
                  <a:lnTo>
                    <a:pt x="1621123" y="16502"/>
                  </a:lnTo>
                  <a:lnTo>
                    <a:pt x="1611812" y="22143"/>
                  </a:lnTo>
                  <a:lnTo>
                    <a:pt x="1612191" y="34740"/>
                  </a:lnTo>
                  <a:lnTo>
                    <a:pt x="1623386" y="14150"/>
                  </a:lnTo>
                  <a:lnTo>
                    <a:pt x="1618075" y="11262"/>
                  </a:lnTo>
                  <a:close/>
                </a:path>
                <a:path w="1627504" h="2980054">
                  <a:moveTo>
                    <a:pt x="1612229" y="8083"/>
                  </a:moveTo>
                  <a:lnTo>
                    <a:pt x="1601035" y="28673"/>
                  </a:lnTo>
                  <a:lnTo>
                    <a:pt x="1611812" y="22143"/>
                  </a:lnTo>
                  <a:lnTo>
                    <a:pt x="1611485" y="11262"/>
                  </a:lnTo>
                  <a:lnTo>
                    <a:pt x="1618075" y="11262"/>
                  </a:lnTo>
                  <a:lnTo>
                    <a:pt x="1612229" y="8083"/>
                  </a:lnTo>
                  <a:close/>
                </a:path>
                <a:path w="1627504" h="2980054">
                  <a:moveTo>
                    <a:pt x="1611485" y="11262"/>
                  </a:moveTo>
                  <a:lnTo>
                    <a:pt x="1611812" y="22143"/>
                  </a:lnTo>
                  <a:lnTo>
                    <a:pt x="1621123" y="16502"/>
                  </a:lnTo>
                  <a:lnTo>
                    <a:pt x="1611485" y="1126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005584" y="3630167"/>
              <a:ext cx="1780032" cy="214884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045434" y="3727898"/>
              <a:ext cx="1623695" cy="1989455"/>
            </a:xfrm>
            <a:custGeom>
              <a:avLst/>
              <a:gdLst/>
              <a:ahLst/>
              <a:cxnLst/>
              <a:rect l="l" t="t" r="r" b="b"/>
              <a:pathLst>
                <a:path w="1623695" h="1989454">
                  <a:moveTo>
                    <a:pt x="1607271" y="19534"/>
                  </a:moveTo>
                  <a:lnTo>
                    <a:pt x="1595470" y="23958"/>
                  </a:lnTo>
                  <a:lnTo>
                    <a:pt x="0" y="1980849"/>
                  </a:lnTo>
                  <a:lnTo>
                    <a:pt x="9842" y="1988875"/>
                  </a:lnTo>
                  <a:lnTo>
                    <a:pt x="1605314" y="31984"/>
                  </a:lnTo>
                  <a:lnTo>
                    <a:pt x="1607271" y="19534"/>
                  </a:lnTo>
                  <a:close/>
                </a:path>
                <a:path w="1623695" h="1989454">
                  <a:moveTo>
                    <a:pt x="1622292" y="5761"/>
                  </a:moveTo>
                  <a:lnTo>
                    <a:pt x="1610306" y="5761"/>
                  </a:lnTo>
                  <a:lnTo>
                    <a:pt x="1620150" y="13787"/>
                  </a:lnTo>
                  <a:lnTo>
                    <a:pt x="1605314" y="31984"/>
                  </a:lnTo>
                  <a:lnTo>
                    <a:pt x="1594717" y="99392"/>
                  </a:lnTo>
                  <a:lnTo>
                    <a:pt x="1597083" y="102642"/>
                  </a:lnTo>
                  <a:lnTo>
                    <a:pt x="1604012" y="103731"/>
                  </a:lnTo>
                  <a:lnTo>
                    <a:pt x="1607262" y="101365"/>
                  </a:lnTo>
                  <a:lnTo>
                    <a:pt x="1622292" y="5761"/>
                  </a:lnTo>
                  <a:close/>
                </a:path>
                <a:path w="1623695" h="1989454">
                  <a:moveTo>
                    <a:pt x="1623198" y="0"/>
                  </a:moveTo>
                  <a:lnTo>
                    <a:pt x="1527120" y="36022"/>
                  </a:lnTo>
                  <a:lnTo>
                    <a:pt x="1525455" y="39682"/>
                  </a:lnTo>
                  <a:lnTo>
                    <a:pt x="1527917" y="46250"/>
                  </a:lnTo>
                  <a:lnTo>
                    <a:pt x="1531578" y="47914"/>
                  </a:lnTo>
                  <a:lnTo>
                    <a:pt x="1595470" y="23958"/>
                  </a:lnTo>
                  <a:lnTo>
                    <a:pt x="1610306" y="5761"/>
                  </a:lnTo>
                  <a:lnTo>
                    <a:pt x="1622292" y="5761"/>
                  </a:lnTo>
                  <a:lnTo>
                    <a:pt x="1623198" y="0"/>
                  </a:lnTo>
                  <a:close/>
                </a:path>
                <a:path w="1623695" h="1989454">
                  <a:moveTo>
                    <a:pt x="1614009" y="8780"/>
                  </a:moveTo>
                  <a:lnTo>
                    <a:pt x="1608961" y="8780"/>
                  </a:lnTo>
                  <a:lnTo>
                    <a:pt x="1617464" y="15712"/>
                  </a:lnTo>
                  <a:lnTo>
                    <a:pt x="1607271" y="19534"/>
                  </a:lnTo>
                  <a:lnTo>
                    <a:pt x="1605314" y="31984"/>
                  </a:lnTo>
                  <a:lnTo>
                    <a:pt x="1620150" y="13787"/>
                  </a:lnTo>
                  <a:lnTo>
                    <a:pt x="1614009" y="8780"/>
                  </a:lnTo>
                  <a:close/>
                </a:path>
                <a:path w="1623695" h="1989454">
                  <a:moveTo>
                    <a:pt x="1610306" y="5761"/>
                  </a:moveTo>
                  <a:lnTo>
                    <a:pt x="1595470" y="23958"/>
                  </a:lnTo>
                  <a:lnTo>
                    <a:pt x="1607271" y="19534"/>
                  </a:lnTo>
                  <a:lnTo>
                    <a:pt x="1608961" y="8780"/>
                  </a:lnTo>
                  <a:lnTo>
                    <a:pt x="1614009" y="8780"/>
                  </a:lnTo>
                  <a:lnTo>
                    <a:pt x="1610306" y="5761"/>
                  </a:lnTo>
                  <a:close/>
                </a:path>
                <a:path w="1623695" h="1989454">
                  <a:moveTo>
                    <a:pt x="1608961" y="8780"/>
                  </a:moveTo>
                  <a:lnTo>
                    <a:pt x="1607271" y="19534"/>
                  </a:lnTo>
                  <a:lnTo>
                    <a:pt x="1617464" y="15712"/>
                  </a:lnTo>
                  <a:lnTo>
                    <a:pt x="1608961" y="878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005584" y="4620767"/>
              <a:ext cx="1780032" cy="1158240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2047033" y="4719580"/>
              <a:ext cx="1621790" cy="998855"/>
            </a:xfrm>
            <a:custGeom>
              <a:avLst/>
              <a:gdLst/>
              <a:ahLst/>
              <a:cxnLst/>
              <a:rect l="l" t="t" r="r" b="b"/>
              <a:pathLst>
                <a:path w="1621789" h="998854">
                  <a:moveTo>
                    <a:pt x="1600123" y="13183"/>
                  </a:moveTo>
                  <a:lnTo>
                    <a:pt x="1587523" y="13465"/>
                  </a:lnTo>
                  <a:lnTo>
                    <a:pt x="0" y="987768"/>
                  </a:lnTo>
                  <a:lnTo>
                    <a:pt x="6643" y="998592"/>
                  </a:lnTo>
                  <a:lnTo>
                    <a:pt x="1594167" y="24289"/>
                  </a:lnTo>
                  <a:lnTo>
                    <a:pt x="1600123" y="13183"/>
                  </a:lnTo>
                  <a:close/>
                </a:path>
                <a:path w="1621789" h="998854">
                  <a:moveTo>
                    <a:pt x="1620979" y="1168"/>
                  </a:moveTo>
                  <a:lnTo>
                    <a:pt x="1607560" y="1168"/>
                  </a:lnTo>
                  <a:lnTo>
                    <a:pt x="1614204" y="11992"/>
                  </a:lnTo>
                  <a:lnTo>
                    <a:pt x="1594167" y="24289"/>
                  </a:lnTo>
                  <a:lnTo>
                    <a:pt x="1561917" y="84423"/>
                  </a:lnTo>
                  <a:lnTo>
                    <a:pt x="1563079" y="88272"/>
                  </a:lnTo>
                  <a:lnTo>
                    <a:pt x="1569260" y="91587"/>
                  </a:lnTo>
                  <a:lnTo>
                    <a:pt x="1573109" y="90426"/>
                  </a:lnTo>
                  <a:lnTo>
                    <a:pt x="1620979" y="1168"/>
                  </a:lnTo>
                  <a:close/>
                </a:path>
                <a:path w="1621789" h="998854">
                  <a:moveTo>
                    <a:pt x="1609047" y="3590"/>
                  </a:moveTo>
                  <a:lnTo>
                    <a:pt x="1605268" y="3590"/>
                  </a:lnTo>
                  <a:lnTo>
                    <a:pt x="1611007" y="12940"/>
                  </a:lnTo>
                  <a:lnTo>
                    <a:pt x="1600123" y="13183"/>
                  </a:lnTo>
                  <a:lnTo>
                    <a:pt x="1594167" y="24289"/>
                  </a:lnTo>
                  <a:lnTo>
                    <a:pt x="1614204" y="11992"/>
                  </a:lnTo>
                  <a:lnTo>
                    <a:pt x="1609047" y="3590"/>
                  </a:lnTo>
                  <a:close/>
                </a:path>
                <a:path w="1621789" h="998854">
                  <a:moveTo>
                    <a:pt x="1621605" y="0"/>
                  </a:moveTo>
                  <a:lnTo>
                    <a:pt x="1519021" y="2296"/>
                  </a:lnTo>
                  <a:lnTo>
                    <a:pt x="1516242" y="5201"/>
                  </a:lnTo>
                  <a:lnTo>
                    <a:pt x="1516400" y="12213"/>
                  </a:lnTo>
                  <a:lnTo>
                    <a:pt x="1519306" y="14992"/>
                  </a:lnTo>
                  <a:lnTo>
                    <a:pt x="1587523" y="13465"/>
                  </a:lnTo>
                  <a:lnTo>
                    <a:pt x="1607560" y="1168"/>
                  </a:lnTo>
                  <a:lnTo>
                    <a:pt x="1620979" y="1168"/>
                  </a:lnTo>
                  <a:lnTo>
                    <a:pt x="1621605" y="0"/>
                  </a:lnTo>
                  <a:close/>
                </a:path>
                <a:path w="1621789" h="998854">
                  <a:moveTo>
                    <a:pt x="1607560" y="1168"/>
                  </a:moveTo>
                  <a:lnTo>
                    <a:pt x="1587523" y="13465"/>
                  </a:lnTo>
                  <a:lnTo>
                    <a:pt x="1600123" y="13183"/>
                  </a:lnTo>
                  <a:lnTo>
                    <a:pt x="1605268" y="3590"/>
                  </a:lnTo>
                  <a:lnTo>
                    <a:pt x="1609047" y="3590"/>
                  </a:lnTo>
                  <a:lnTo>
                    <a:pt x="1607560" y="1168"/>
                  </a:lnTo>
                  <a:close/>
                </a:path>
                <a:path w="1621789" h="998854">
                  <a:moveTo>
                    <a:pt x="1605268" y="3590"/>
                  </a:moveTo>
                  <a:lnTo>
                    <a:pt x="1600123" y="13183"/>
                  </a:lnTo>
                  <a:lnTo>
                    <a:pt x="1611007" y="12940"/>
                  </a:lnTo>
                  <a:lnTo>
                    <a:pt x="1605268" y="359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630168" y="1648967"/>
              <a:ext cx="1773936" cy="237743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3668613" y="1695851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4" h="103505">
                  <a:moveTo>
                    <a:pt x="1529656" y="0"/>
                  </a:moveTo>
                  <a:lnTo>
                    <a:pt x="1525767" y="1022"/>
                  </a:lnTo>
                  <a:lnTo>
                    <a:pt x="1522234" y="7081"/>
                  </a:lnTo>
                  <a:lnTo>
                    <a:pt x="1523257" y="10968"/>
                  </a:lnTo>
                  <a:lnTo>
                    <a:pt x="1582198" y="45351"/>
                  </a:lnTo>
                  <a:lnTo>
                    <a:pt x="1605696" y="45351"/>
                  </a:lnTo>
                  <a:lnTo>
                    <a:pt x="1605696" y="58051"/>
                  </a:lnTo>
                  <a:lnTo>
                    <a:pt x="1582198" y="58051"/>
                  </a:lnTo>
                  <a:lnTo>
                    <a:pt x="1523257" y="92433"/>
                  </a:lnTo>
                  <a:lnTo>
                    <a:pt x="1522234" y="96321"/>
                  </a:lnTo>
                  <a:lnTo>
                    <a:pt x="1525767" y="102379"/>
                  </a:lnTo>
                  <a:lnTo>
                    <a:pt x="1529656" y="103403"/>
                  </a:lnTo>
                  <a:lnTo>
                    <a:pt x="1607402" y="58051"/>
                  </a:lnTo>
                  <a:lnTo>
                    <a:pt x="1605696" y="58051"/>
                  </a:lnTo>
                  <a:lnTo>
                    <a:pt x="1607405" y="58050"/>
                  </a:lnTo>
                  <a:lnTo>
                    <a:pt x="1618288" y="51701"/>
                  </a:lnTo>
                  <a:lnTo>
                    <a:pt x="1529656" y="0"/>
                  </a:lnTo>
                  <a:close/>
                </a:path>
                <a:path w="1618614" h="103505">
                  <a:moveTo>
                    <a:pt x="1593084" y="51701"/>
                  </a:moveTo>
                  <a:lnTo>
                    <a:pt x="1582198" y="58051"/>
                  </a:lnTo>
                  <a:lnTo>
                    <a:pt x="1605696" y="58051"/>
                  </a:lnTo>
                  <a:lnTo>
                    <a:pt x="1605696" y="57186"/>
                  </a:lnTo>
                  <a:lnTo>
                    <a:pt x="1602487" y="57186"/>
                  </a:lnTo>
                  <a:lnTo>
                    <a:pt x="1593084" y="51701"/>
                  </a:lnTo>
                  <a:close/>
                </a:path>
                <a:path w="1618614" h="103505">
                  <a:moveTo>
                    <a:pt x="0" y="45350"/>
                  </a:moveTo>
                  <a:lnTo>
                    <a:pt x="0" y="58050"/>
                  </a:lnTo>
                  <a:lnTo>
                    <a:pt x="1582200" y="58050"/>
                  </a:lnTo>
                  <a:lnTo>
                    <a:pt x="1593084" y="51701"/>
                  </a:lnTo>
                  <a:lnTo>
                    <a:pt x="1582198" y="45351"/>
                  </a:lnTo>
                  <a:lnTo>
                    <a:pt x="0" y="45350"/>
                  </a:lnTo>
                  <a:close/>
                </a:path>
                <a:path w="1618614" h="103505">
                  <a:moveTo>
                    <a:pt x="1602487" y="46216"/>
                  </a:moveTo>
                  <a:lnTo>
                    <a:pt x="1593084" y="51701"/>
                  </a:lnTo>
                  <a:lnTo>
                    <a:pt x="1602487" y="57186"/>
                  </a:lnTo>
                  <a:lnTo>
                    <a:pt x="1602487" y="46216"/>
                  </a:lnTo>
                  <a:close/>
                </a:path>
                <a:path w="1618614" h="103505">
                  <a:moveTo>
                    <a:pt x="1605696" y="46216"/>
                  </a:moveTo>
                  <a:lnTo>
                    <a:pt x="1602487" y="46216"/>
                  </a:lnTo>
                  <a:lnTo>
                    <a:pt x="1602487" y="57186"/>
                  </a:lnTo>
                  <a:lnTo>
                    <a:pt x="1605696" y="57186"/>
                  </a:lnTo>
                  <a:lnTo>
                    <a:pt x="1605696" y="46216"/>
                  </a:lnTo>
                  <a:close/>
                </a:path>
                <a:path w="1618614" h="103505">
                  <a:moveTo>
                    <a:pt x="1582198" y="45351"/>
                  </a:moveTo>
                  <a:lnTo>
                    <a:pt x="1593084" y="51701"/>
                  </a:lnTo>
                  <a:lnTo>
                    <a:pt x="1602487" y="46216"/>
                  </a:lnTo>
                  <a:lnTo>
                    <a:pt x="1605696" y="46216"/>
                  </a:lnTo>
                  <a:lnTo>
                    <a:pt x="1605696" y="45351"/>
                  </a:lnTo>
                  <a:lnTo>
                    <a:pt x="1582198" y="453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624072" y="1722119"/>
              <a:ext cx="1780031" cy="1152143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3665302" y="1742133"/>
              <a:ext cx="1621790" cy="994410"/>
            </a:xfrm>
            <a:custGeom>
              <a:avLst/>
              <a:gdLst/>
              <a:ahLst/>
              <a:cxnLst/>
              <a:rect l="l" t="t" r="r" b="b"/>
              <a:pathLst>
                <a:path w="1621789" h="994410">
                  <a:moveTo>
                    <a:pt x="1519265" y="979342"/>
                  </a:moveTo>
                  <a:lnTo>
                    <a:pt x="1516364" y="982130"/>
                  </a:lnTo>
                  <a:lnTo>
                    <a:pt x="1516222" y="989139"/>
                  </a:lnTo>
                  <a:lnTo>
                    <a:pt x="1519006" y="992040"/>
                  </a:lnTo>
                  <a:lnTo>
                    <a:pt x="1621595" y="994129"/>
                  </a:lnTo>
                  <a:lnTo>
                    <a:pt x="1620969" y="992967"/>
                  </a:lnTo>
                  <a:lnTo>
                    <a:pt x="1607512" y="992967"/>
                  </a:lnTo>
                  <a:lnTo>
                    <a:pt x="1587487" y="980732"/>
                  </a:lnTo>
                  <a:lnTo>
                    <a:pt x="1519265" y="979342"/>
                  </a:lnTo>
                  <a:close/>
                </a:path>
                <a:path w="1621789" h="994410">
                  <a:moveTo>
                    <a:pt x="1587487" y="980732"/>
                  </a:moveTo>
                  <a:lnTo>
                    <a:pt x="1607512" y="992967"/>
                  </a:lnTo>
                  <a:lnTo>
                    <a:pt x="1608976" y="990572"/>
                  </a:lnTo>
                  <a:lnTo>
                    <a:pt x="1605250" y="990572"/>
                  </a:lnTo>
                  <a:lnTo>
                    <a:pt x="1600086" y="980989"/>
                  </a:lnTo>
                  <a:lnTo>
                    <a:pt x="1587487" y="980732"/>
                  </a:lnTo>
                  <a:close/>
                </a:path>
                <a:path w="1621789" h="994410">
                  <a:moveTo>
                    <a:pt x="1569065" y="902647"/>
                  </a:moveTo>
                  <a:lnTo>
                    <a:pt x="1562891" y="905974"/>
                  </a:lnTo>
                  <a:lnTo>
                    <a:pt x="1561736" y="909826"/>
                  </a:lnTo>
                  <a:lnTo>
                    <a:pt x="1594107" y="969894"/>
                  </a:lnTo>
                  <a:lnTo>
                    <a:pt x="1614134" y="982130"/>
                  </a:lnTo>
                  <a:lnTo>
                    <a:pt x="1607512" y="992967"/>
                  </a:lnTo>
                  <a:lnTo>
                    <a:pt x="1620969" y="992967"/>
                  </a:lnTo>
                  <a:lnTo>
                    <a:pt x="1572916" y="903801"/>
                  </a:lnTo>
                  <a:lnTo>
                    <a:pt x="1569065" y="902647"/>
                  </a:lnTo>
                  <a:close/>
                </a:path>
                <a:path w="1621789" h="994410">
                  <a:moveTo>
                    <a:pt x="1600086" y="980989"/>
                  </a:moveTo>
                  <a:lnTo>
                    <a:pt x="1605250" y="990572"/>
                  </a:lnTo>
                  <a:lnTo>
                    <a:pt x="1610970" y="981210"/>
                  </a:lnTo>
                  <a:lnTo>
                    <a:pt x="1600086" y="980989"/>
                  </a:lnTo>
                  <a:close/>
                </a:path>
                <a:path w="1621789" h="994410">
                  <a:moveTo>
                    <a:pt x="1594107" y="969894"/>
                  </a:moveTo>
                  <a:lnTo>
                    <a:pt x="1600086" y="980989"/>
                  </a:lnTo>
                  <a:lnTo>
                    <a:pt x="1610970" y="981210"/>
                  </a:lnTo>
                  <a:lnTo>
                    <a:pt x="1605250" y="990572"/>
                  </a:lnTo>
                  <a:lnTo>
                    <a:pt x="1608976" y="990572"/>
                  </a:lnTo>
                  <a:lnTo>
                    <a:pt x="1614130" y="982127"/>
                  </a:lnTo>
                  <a:lnTo>
                    <a:pt x="1594107" y="969894"/>
                  </a:lnTo>
                  <a:close/>
                </a:path>
                <a:path w="1621789" h="994410">
                  <a:moveTo>
                    <a:pt x="6620" y="0"/>
                  </a:moveTo>
                  <a:lnTo>
                    <a:pt x="0" y="10836"/>
                  </a:lnTo>
                  <a:lnTo>
                    <a:pt x="1587487" y="980732"/>
                  </a:lnTo>
                  <a:lnTo>
                    <a:pt x="1600086" y="980989"/>
                  </a:lnTo>
                  <a:lnTo>
                    <a:pt x="1594107" y="969894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10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3624072" y="1722119"/>
              <a:ext cx="1780031" cy="2142743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3663695" y="1743534"/>
              <a:ext cx="1623695" cy="1985010"/>
            </a:xfrm>
            <a:custGeom>
              <a:avLst/>
              <a:gdLst/>
              <a:ahLst/>
              <a:cxnLst/>
              <a:rect l="l" t="t" r="r" b="b"/>
              <a:pathLst>
                <a:path w="1623695" h="1985010">
                  <a:moveTo>
                    <a:pt x="1531522" y="1936597"/>
                  </a:moveTo>
                  <a:lnTo>
                    <a:pt x="1527864" y="1938266"/>
                  </a:lnTo>
                  <a:lnTo>
                    <a:pt x="1525408" y="1944836"/>
                  </a:lnTo>
                  <a:lnTo>
                    <a:pt x="1527077" y="1948494"/>
                  </a:lnTo>
                  <a:lnTo>
                    <a:pt x="1623195" y="1984410"/>
                  </a:lnTo>
                  <a:lnTo>
                    <a:pt x="1622288" y="1978679"/>
                  </a:lnTo>
                  <a:lnTo>
                    <a:pt x="1610310" y="1978679"/>
                  </a:lnTo>
                  <a:lnTo>
                    <a:pt x="1595441" y="1960482"/>
                  </a:lnTo>
                  <a:lnTo>
                    <a:pt x="1531522" y="1936597"/>
                  </a:lnTo>
                  <a:close/>
                </a:path>
                <a:path w="1623695" h="1985010">
                  <a:moveTo>
                    <a:pt x="1595441" y="1960482"/>
                  </a:moveTo>
                  <a:lnTo>
                    <a:pt x="1610310" y="1978679"/>
                  </a:lnTo>
                  <a:lnTo>
                    <a:pt x="1614022" y="1975645"/>
                  </a:lnTo>
                  <a:lnTo>
                    <a:pt x="1608949" y="1975645"/>
                  </a:lnTo>
                  <a:lnTo>
                    <a:pt x="1607246" y="1964893"/>
                  </a:lnTo>
                  <a:lnTo>
                    <a:pt x="1595441" y="1960482"/>
                  </a:lnTo>
                  <a:close/>
                </a:path>
                <a:path w="1623695" h="1985010">
                  <a:moveTo>
                    <a:pt x="1603894" y="1880701"/>
                  </a:moveTo>
                  <a:lnTo>
                    <a:pt x="1596966" y="1881797"/>
                  </a:lnTo>
                  <a:lnTo>
                    <a:pt x="1594603" y="1885050"/>
                  </a:lnTo>
                  <a:lnTo>
                    <a:pt x="1605275" y="1952446"/>
                  </a:lnTo>
                  <a:lnTo>
                    <a:pt x="1620144" y="1970642"/>
                  </a:lnTo>
                  <a:lnTo>
                    <a:pt x="1610310" y="1978679"/>
                  </a:lnTo>
                  <a:lnTo>
                    <a:pt x="1622288" y="1978679"/>
                  </a:lnTo>
                  <a:lnTo>
                    <a:pt x="1607146" y="1883064"/>
                  </a:lnTo>
                  <a:lnTo>
                    <a:pt x="1603894" y="1880701"/>
                  </a:lnTo>
                  <a:close/>
                </a:path>
                <a:path w="1623695" h="1985010">
                  <a:moveTo>
                    <a:pt x="1607246" y="1964893"/>
                  </a:moveTo>
                  <a:lnTo>
                    <a:pt x="1608949" y="1975645"/>
                  </a:lnTo>
                  <a:lnTo>
                    <a:pt x="1617444" y="1968704"/>
                  </a:lnTo>
                  <a:lnTo>
                    <a:pt x="1607246" y="1964893"/>
                  </a:lnTo>
                  <a:close/>
                </a:path>
                <a:path w="1623695" h="1985010">
                  <a:moveTo>
                    <a:pt x="1605275" y="1952446"/>
                  </a:moveTo>
                  <a:lnTo>
                    <a:pt x="1607246" y="1964893"/>
                  </a:lnTo>
                  <a:lnTo>
                    <a:pt x="1617444" y="1968704"/>
                  </a:lnTo>
                  <a:lnTo>
                    <a:pt x="1608949" y="1975645"/>
                  </a:lnTo>
                  <a:lnTo>
                    <a:pt x="1614022" y="1975645"/>
                  </a:lnTo>
                  <a:lnTo>
                    <a:pt x="1620144" y="1970642"/>
                  </a:lnTo>
                  <a:lnTo>
                    <a:pt x="1605275" y="1952446"/>
                  </a:lnTo>
                  <a:close/>
                </a:path>
                <a:path w="1623695" h="1985010">
                  <a:moveTo>
                    <a:pt x="9833" y="0"/>
                  </a:moveTo>
                  <a:lnTo>
                    <a:pt x="0" y="8035"/>
                  </a:lnTo>
                  <a:lnTo>
                    <a:pt x="1595441" y="1960482"/>
                  </a:lnTo>
                  <a:lnTo>
                    <a:pt x="1607246" y="1964893"/>
                  </a:lnTo>
                  <a:lnTo>
                    <a:pt x="1605275" y="1952446"/>
                  </a:lnTo>
                  <a:lnTo>
                    <a:pt x="98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10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3624072" y="1725167"/>
              <a:ext cx="1780031" cy="3133343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3663035" y="1744515"/>
              <a:ext cx="1626870" cy="2975610"/>
            </a:xfrm>
            <a:custGeom>
              <a:avLst/>
              <a:gdLst/>
              <a:ahLst/>
              <a:cxnLst/>
              <a:rect l="l" t="t" r="r" b="b"/>
              <a:pathLst>
                <a:path w="1626870" h="2975610">
                  <a:moveTo>
                    <a:pt x="1542634" y="2911124"/>
                  </a:moveTo>
                  <a:lnTo>
                    <a:pt x="1538730" y="2912084"/>
                  </a:lnTo>
                  <a:lnTo>
                    <a:pt x="1535099" y="2918085"/>
                  </a:lnTo>
                  <a:lnTo>
                    <a:pt x="1536059" y="2921989"/>
                  </a:lnTo>
                  <a:lnTo>
                    <a:pt x="1623851" y="2975107"/>
                  </a:lnTo>
                  <a:lnTo>
                    <a:pt x="1624088" y="2967066"/>
                  </a:lnTo>
                  <a:lnTo>
                    <a:pt x="1612243" y="2967066"/>
                  </a:lnTo>
                  <a:lnTo>
                    <a:pt x="1601016" y="2946447"/>
                  </a:lnTo>
                  <a:lnTo>
                    <a:pt x="1542634" y="2911124"/>
                  </a:lnTo>
                  <a:close/>
                </a:path>
                <a:path w="1626870" h="2975610">
                  <a:moveTo>
                    <a:pt x="1601016" y="2946447"/>
                  </a:moveTo>
                  <a:lnTo>
                    <a:pt x="1612243" y="2967066"/>
                  </a:lnTo>
                  <a:lnTo>
                    <a:pt x="1618146" y="2963852"/>
                  </a:lnTo>
                  <a:lnTo>
                    <a:pt x="1611477" y="2963852"/>
                  </a:lnTo>
                  <a:lnTo>
                    <a:pt x="1611798" y="2952970"/>
                  </a:lnTo>
                  <a:lnTo>
                    <a:pt x="1601016" y="2946447"/>
                  </a:lnTo>
                  <a:close/>
                </a:path>
                <a:path w="1626870" h="2975610">
                  <a:moveTo>
                    <a:pt x="1617106" y="2869410"/>
                  </a:moveTo>
                  <a:lnTo>
                    <a:pt x="1614180" y="2872168"/>
                  </a:lnTo>
                  <a:lnTo>
                    <a:pt x="1612169" y="2940374"/>
                  </a:lnTo>
                  <a:lnTo>
                    <a:pt x="1623396" y="2960993"/>
                  </a:lnTo>
                  <a:lnTo>
                    <a:pt x="1612243" y="2967066"/>
                  </a:lnTo>
                  <a:lnTo>
                    <a:pt x="1624088" y="2967066"/>
                  </a:lnTo>
                  <a:lnTo>
                    <a:pt x="1626875" y="2872541"/>
                  </a:lnTo>
                  <a:lnTo>
                    <a:pt x="1624116" y="2869617"/>
                  </a:lnTo>
                  <a:lnTo>
                    <a:pt x="1617106" y="2869410"/>
                  </a:lnTo>
                  <a:close/>
                </a:path>
                <a:path w="1626870" h="2975610">
                  <a:moveTo>
                    <a:pt x="1611798" y="2952970"/>
                  </a:moveTo>
                  <a:lnTo>
                    <a:pt x="1611477" y="2963852"/>
                  </a:lnTo>
                  <a:lnTo>
                    <a:pt x="1621111" y="2958605"/>
                  </a:lnTo>
                  <a:lnTo>
                    <a:pt x="1611798" y="2952970"/>
                  </a:lnTo>
                  <a:close/>
                </a:path>
                <a:path w="1626870" h="2975610">
                  <a:moveTo>
                    <a:pt x="1612169" y="2940374"/>
                  </a:moveTo>
                  <a:lnTo>
                    <a:pt x="1611798" y="2952970"/>
                  </a:lnTo>
                  <a:lnTo>
                    <a:pt x="1621111" y="2958605"/>
                  </a:lnTo>
                  <a:lnTo>
                    <a:pt x="1611477" y="2963852"/>
                  </a:lnTo>
                  <a:lnTo>
                    <a:pt x="1618146" y="2963852"/>
                  </a:lnTo>
                  <a:lnTo>
                    <a:pt x="1623396" y="2960993"/>
                  </a:lnTo>
                  <a:lnTo>
                    <a:pt x="1612169" y="2940374"/>
                  </a:lnTo>
                  <a:close/>
                </a:path>
                <a:path w="1626870" h="2975610">
                  <a:moveTo>
                    <a:pt x="11154" y="0"/>
                  </a:moveTo>
                  <a:lnTo>
                    <a:pt x="0" y="6073"/>
                  </a:lnTo>
                  <a:lnTo>
                    <a:pt x="1601016" y="2946447"/>
                  </a:lnTo>
                  <a:lnTo>
                    <a:pt x="1611798" y="2952970"/>
                  </a:lnTo>
                  <a:lnTo>
                    <a:pt x="1612169" y="2940374"/>
                  </a:lnTo>
                  <a:lnTo>
                    <a:pt x="1115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624072" y="1725167"/>
              <a:ext cx="1780031" cy="4123944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662733" y="1745151"/>
              <a:ext cx="1638935" cy="3966210"/>
            </a:xfrm>
            <a:custGeom>
              <a:avLst/>
              <a:gdLst/>
              <a:ahLst/>
              <a:cxnLst/>
              <a:rect l="l" t="t" r="r" b="b"/>
              <a:pathLst>
                <a:path w="1638935" h="3966210">
                  <a:moveTo>
                    <a:pt x="1550520" y="3893562"/>
                  </a:moveTo>
                  <a:lnTo>
                    <a:pt x="1546533" y="3894084"/>
                  </a:lnTo>
                  <a:lnTo>
                    <a:pt x="1542261" y="3899646"/>
                  </a:lnTo>
                  <a:lnTo>
                    <a:pt x="1542783" y="3903632"/>
                  </a:lnTo>
                  <a:lnTo>
                    <a:pt x="1624150" y="3966147"/>
                  </a:lnTo>
                  <a:lnTo>
                    <a:pt x="1625457" y="3956909"/>
                  </a:lnTo>
                  <a:lnTo>
                    <a:pt x="1613519" y="3956909"/>
                  </a:lnTo>
                  <a:lnTo>
                    <a:pt x="1604629" y="3935134"/>
                  </a:lnTo>
                  <a:lnTo>
                    <a:pt x="1550520" y="3893562"/>
                  </a:lnTo>
                  <a:close/>
                </a:path>
                <a:path w="1638935" h="3966210">
                  <a:moveTo>
                    <a:pt x="1604629" y="3935134"/>
                  </a:moveTo>
                  <a:lnTo>
                    <a:pt x="1613519" y="3956909"/>
                  </a:lnTo>
                  <a:lnTo>
                    <a:pt x="1621647" y="3953591"/>
                  </a:lnTo>
                  <a:lnTo>
                    <a:pt x="1613099" y="3953591"/>
                  </a:lnTo>
                  <a:lnTo>
                    <a:pt x="1614623" y="3942812"/>
                  </a:lnTo>
                  <a:lnTo>
                    <a:pt x="1604629" y="3935134"/>
                  </a:lnTo>
                  <a:close/>
                </a:path>
                <a:path w="1638935" h="3966210">
                  <a:moveTo>
                    <a:pt x="1629153" y="3860353"/>
                  </a:moveTo>
                  <a:lnTo>
                    <a:pt x="1625941" y="3862770"/>
                  </a:lnTo>
                  <a:lnTo>
                    <a:pt x="1616387" y="3930335"/>
                  </a:lnTo>
                  <a:lnTo>
                    <a:pt x="1625277" y="3952109"/>
                  </a:lnTo>
                  <a:lnTo>
                    <a:pt x="1613519" y="3956909"/>
                  </a:lnTo>
                  <a:lnTo>
                    <a:pt x="1625457" y="3956909"/>
                  </a:lnTo>
                  <a:lnTo>
                    <a:pt x="1638515" y="3864548"/>
                  </a:lnTo>
                  <a:lnTo>
                    <a:pt x="1636099" y="3861335"/>
                  </a:lnTo>
                  <a:lnTo>
                    <a:pt x="1629153" y="3860353"/>
                  </a:lnTo>
                  <a:close/>
                </a:path>
                <a:path w="1638935" h="3966210">
                  <a:moveTo>
                    <a:pt x="1614623" y="3942812"/>
                  </a:moveTo>
                  <a:lnTo>
                    <a:pt x="1613099" y="3953591"/>
                  </a:lnTo>
                  <a:lnTo>
                    <a:pt x="1623255" y="3949444"/>
                  </a:lnTo>
                  <a:lnTo>
                    <a:pt x="1614623" y="3942812"/>
                  </a:lnTo>
                  <a:close/>
                </a:path>
                <a:path w="1638935" h="3966210">
                  <a:moveTo>
                    <a:pt x="1616387" y="3930335"/>
                  </a:moveTo>
                  <a:lnTo>
                    <a:pt x="1614623" y="3942812"/>
                  </a:lnTo>
                  <a:lnTo>
                    <a:pt x="1623255" y="3949444"/>
                  </a:lnTo>
                  <a:lnTo>
                    <a:pt x="1613099" y="3953591"/>
                  </a:lnTo>
                  <a:lnTo>
                    <a:pt x="1621647" y="3953591"/>
                  </a:lnTo>
                  <a:lnTo>
                    <a:pt x="1625277" y="3952109"/>
                  </a:lnTo>
                  <a:lnTo>
                    <a:pt x="1616387" y="3930335"/>
                  </a:lnTo>
                  <a:close/>
                </a:path>
                <a:path w="1638935" h="3966210">
                  <a:moveTo>
                    <a:pt x="11758" y="0"/>
                  </a:moveTo>
                  <a:lnTo>
                    <a:pt x="0" y="4800"/>
                  </a:lnTo>
                  <a:lnTo>
                    <a:pt x="1604629" y="3935134"/>
                  </a:lnTo>
                  <a:lnTo>
                    <a:pt x="1614623" y="3942812"/>
                  </a:lnTo>
                  <a:lnTo>
                    <a:pt x="1616387" y="3930335"/>
                  </a:lnTo>
                  <a:lnTo>
                    <a:pt x="1175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6" name="object 106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3624072" y="1648967"/>
              <a:ext cx="1780031" cy="1152143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3665302" y="1747536"/>
              <a:ext cx="1621790" cy="994410"/>
            </a:xfrm>
            <a:custGeom>
              <a:avLst/>
              <a:gdLst/>
              <a:ahLst/>
              <a:cxnLst/>
              <a:rect l="l" t="t" r="r" b="b"/>
              <a:pathLst>
                <a:path w="1621789" h="994410">
                  <a:moveTo>
                    <a:pt x="1600087" y="13140"/>
                  </a:moveTo>
                  <a:lnTo>
                    <a:pt x="1587487" y="13396"/>
                  </a:lnTo>
                  <a:lnTo>
                    <a:pt x="0" y="983292"/>
                  </a:lnTo>
                  <a:lnTo>
                    <a:pt x="6620" y="994130"/>
                  </a:lnTo>
                  <a:lnTo>
                    <a:pt x="1594107" y="24235"/>
                  </a:lnTo>
                  <a:lnTo>
                    <a:pt x="1600087" y="13140"/>
                  </a:lnTo>
                  <a:close/>
                </a:path>
                <a:path w="1621789" h="994410">
                  <a:moveTo>
                    <a:pt x="1620969" y="1162"/>
                  </a:moveTo>
                  <a:lnTo>
                    <a:pt x="1607512" y="1162"/>
                  </a:lnTo>
                  <a:lnTo>
                    <a:pt x="1614132" y="12001"/>
                  </a:lnTo>
                  <a:lnTo>
                    <a:pt x="1594107" y="24235"/>
                  </a:lnTo>
                  <a:lnTo>
                    <a:pt x="1561736" y="84303"/>
                  </a:lnTo>
                  <a:lnTo>
                    <a:pt x="1562891" y="88154"/>
                  </a:lnTo>
                  <a:lnTo>
                    <a:pt x="1569065" y="91481"/>
                  </a:lnTo>
                  <a:lnTo>
                    <a:pt x="1572916" y="90328"/>
                  </a:lnTo>
                  <a:lnTo>
                    <a:pt x="1620969" y="1162"/>
                  </a:lnTo>
                  <a:close/>
                </a:path>
                <a:path w="1621789" h="994410">
                  <a:moveTo>
                    <a:pt x="1608976" y="3558"/>
                  </a:moveTo>
                  <a:lnTo>
                    <a:pt x="1605250" y="3558"/>
                  </a:lnTo>
                  <a:lnTo>
                    <a:pt x="1610970" y="12918"/>
                  </a:lnTo>
                  <a:lnTo>
                    <a:pt x="1600087" y="13140"/>
                  </a:lnTo>
                  <a:lnTo>
                    <a:pt x="1594107" y="24235"/>
                  </a:lnTo>
                  <a:lnTo>
                    <a:pt x="1614134" y="12000"/>
                  </a:lnTo>
                  <a:lnTo>
                    <a:pt x="1608976" y="3558"/>
                  </a:lnTo>
                  <a:close/>
                </a:path>
                <a:path w="1621789" h="994410">
                  <a:moveTo>
                    <a:pt x="1621595" y="0"/>
                  </a:moveTo>
                  <a:lnTo>
                    <a:pt x="1519006" y="2089"/>
                  </a:lnTo>
                  <a:lnTo>
                    <a:pt x="1516222" y="4989"/>
                  </a:lnTo>
                  <a:lnTo>
                    <a:pt x="1516364" y="12001"/>
                  </a:lnTo>
                  <a:lnTo>
                    <a:pt x="1519265" y="14786"/>
                  </a:lnTo>
                  <a:lnTo>
                    <a:pt x="1587487" y="13396"/>
                  </a:lnTo>
                  <a:lnTo>
                    <a:pt x="1607512" y="1162"/>
                  </a:lnTo>
                  <a:lnTo>
                    <a:pt x="1620969" y="1162"/>
                  </a:lnTo>
                  <a:lnTo>
                    <a:pt x="1621595" y="0"/>
                  </a:lnTo>
                  <a:close/>
                </a:path>
                <a:path w="1621789" h="994410">
                  <a:moveTo>
                    <a:pt x="1607512" y="1162"/>
                  </a:moveTo>
                  <a:lnTo>
                    <a:pt x="1587487" y="13396"/>
                  </a:lnTo>
                  <a:lnTo>
                    <a:pt x="1600087" y="13140"/>
                  </a:lnTo>
                  <a:lnTo>
                    <a:pt x="1605250" y="3558"/>
                  </a:lnTo>
                  <a:lnTo>
                    <a:pt x="1608976" y="3558"/>
                  </a:lnTo>
                  <a:lnTo>
                    <a:pt x="1607512" y="1162"/>
                  </a:lnTo>
                  <a:close/>
                </a:path>
                <a:path w="1621789" h="994410">
                  <a:moveTo>
                    <a:pt x="1605250" y="3558"/>
                  </a:moveTo>
                  <a:lnTo>
                    <a:pt x="1600087" y="13140"/>
                  </a:lnTo>
                  <a:lnTo>
                    <a:pt x="1610970" y="12918"/>
                  </a:lnTo>
                  <a:lnTo>
                    <a:pt x="1605250" y="35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3624072" y="2639567"/>
              <a:ext cx="1780031" cy="234696"/>
            </a:xfrm>
            <a:prstGeom prst="rect">
              <a:avLst/>
            </a:prstGeom>
          </p:spPr>
        </p:pic>
        <p:sp>
          <p:nvSpPr>
            <p:cNvPr id="109" name="object 109"/>
            <p:cNvSpPr/>
            <p:nvPr/>
          </p:nvSpPr>
          <p:spPr>
            <a:xfrm>
              <a:off x="3668612" y="2684545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4" h="103505">
                  <a:moveTo>
                    <a:pt x="1607404" y="45351"/>
                  </a:moveTo>
                  <a:lnTo>
                    <a:pt x="1605697" y="45351"/>
                  </a:lnTo>
                  <a:lnTo>
                    <a:pt x="1605697" y="58051"/>
                  </a:lnTo>
                  <a:lnTo>
                    <a:pt x="1582197" y="58052"/>
                  </a:lnTo>
                  <a:lnTo>
                    <a:pt x="1523258" y="92434"/>
                  </a:lnTo>
                  <a:lnTo>
                    <a:pt x="1522235" y="96321"/>
                  </a:lnTo>
                  <a:lnTo>
                    <a:pt x="1525769" y="102381"/>
                  </a:lnTo>
                  <a:lnTo>
                    <a:pt x="1529657" y="103403"/>
                  </a:lnTo>
                  <a:lnTo>
                    <a:pt x="1618289" y="51701"/>
                  </a:lnTo>
                  <a:lnTo>
                    <a:pt x="1607404" y="45351"/>
                  </a:lnTo>
                  <a:close/>
                </a:path>
                <a:path w="1618614" h="103505">
                  <a:moveTo>
                    <a:pt x="1582199" y="45351"/>
                  </a:moveTo>
                  <a:lnTo>
                    <a:pt x="0" y="45352"/>
                  </a:lnTo>
                  <a:lnTo>
                    <a:pt x="0" y="58052"/>
                  </a:lnTo>
                  <a:lnTo>
                    <a:pt x="1582199" y="58051"/>
                  </a:lnTo>
                  <a:lnTo>
                    <a:pt x="1593085" y="51701"/>
                  </a:lnTo>
                  <a:lnTo>
                    <a:pt x="1582199" y="45351"/>
                  </a:lnTo>
                  <a:close/>
                </a:path>
                <a:path w="1618614" h="103505">
                  <a:moveTo>
                    <a:pt x="1593085" y="51701"/>
                  </a:moveTo>
                  <a:lnTo>
                    <a:pt x="1582199" y="58051"/>
                  </a:lnTo>
                  <a:lnTo>
                    <a:pt x="1605697" y="58051"/>
                  </a:lnTo>
                  <a:lnTo>
                    <a:pt x="1605697" y="57186"/>
                  </a:lnTo>
                  <a:lnTo>
                    <a:pt x="1602488" y="57186"/>
                  </a:lnTo>
                  <a:lnTo>
                    <a:pt x="1593085" y="51701"/>
                  </a:lnTo>
                  <a:close/>
                </a:path>
                <a:path w="1618614" h="103505">
                  <a:moveTo>
                    <a:pt x="1602488" y="46216"/>
                  </a:moveTo>
                  <a:lnTo>
                    <a:pt x="1593085" y="51701"/>
                  </a:lnTo>
                  <a:lnTo>
                    <a:pt x="1602488" y="57186"/>
                  </a:lnTo>
                  <a:lnTo>
                    <a:pt x="1602488" y="46216"/>
                  </a:lnTo>
                  <a:close/>
                </a:path>
                <a:path w="1618614" h="103505">
                  <a:moveTo>
                    <a:pt x="1605697" y="46216"/>
                  </a:moveTo>
                  <a:lnTo>
                    <a:pt x="1602488" y="46216"/>
                  </a:lnTo>
                  <a:lnTo>
                    <a:pt x="1602488" y="57186"/>
                  </a:lnTo>
                  <a:lnTo>
                    <a:pt x="1605697" y="57186"/>
                  </a:lnTo>
                  <a:lnTo>
                    <a:pt x="1605697" y="46216"/>
                  </a:lnTo>
                  <a:close/>
                </a:path>
                <a:path w="1618614" h="103505">
                  <a:moveTo>
                    <a:pt x="1605697" y="45351"/>
                  </a:moveTo>
                  <a:lnTo>
                    <a:pt x="1582199" y="45351"/>
                  </a:lnTo>
                  <a:lnTo>
                    <a:pt x="1593085" y="51701"/>
                  </a:lnTo>
                  <a:lnTo>
                    <a:pt x="1602488" y="46216"/>
                  </a:lnTo>
                  <a:lnTo>
                    <a:pt x="1605697" y="46216"/>
                  </a:lnTo>
                  <a:lnTo>
                    <a:pt x="1605697" y="45351"/>
                  </a:lnTo>
                  <a:close/>
                </a:path>
                <a:path w="1618614" h="103505">
                  <a:moveTo>
                    <a:pt x="1529657" y="0"/>
                  </a:moveTo>
                  <a:lnTo>
                    <a:pt x="1525769" y="1023"/>
                  </a:lnTo>
                  <a:lnTo>
                    <a:pt x="1522235" y="7081"/>
                  </a:lnTo>
                  <a:lnTo>
                    <a:pt x="1523258" y="10970"/>
                  </a:lnTo>
                  <a:lnTo>
                    <a:pt x="1582199" y="45351"/>
                  </a:lnTo>
                  <a:lnTo>
                    <a:pt x="1607404" y="45351"/>
                  </a:lnTo>
                  <a:lnTo>
                    <a:pt x="152965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624072" y="2709672"/>
              <a:ext cx="1780031" cy="1155191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3665295" y="2730832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89" h="997585">
                  <a:moveTo>
                    <a:pt x="1519293" y="982182"/>
                  </a:moveTo>
                  <a:lnTo>
                    <a:pt x="1516388" y="984962"/>
                  </a:lnTo>
                  <a:lnTo>
                    <a:pt x="1516236" y="991975"/>
                  </a:lnTo>
                  <a:lnTo>
                    <a:pt x="1519017" y="994878"/>
                  </a:lnTo>
                  <a:lnTo>
                    <a:pt x="1621603" y="997106"/>
                  </a:lnTo>
                  <a:lnTo>
                    <a:pt x="1620971" y="995930"/>
                  </a:lnTo>
                  <a:lnTo>
                    <a:pt x="1607531" y="995930"/>
                  </a:lnTo>
                  <a:lnTo>
                    <a:pt x="1587513" y="983662"/>
                  </a:lnTo>
                  <a:lnTo>
                    <a:pt x="1519293" y="982182"/>
                  </a:lnTo>
                  <a:close/>
                </a:path>
                <a:path w="1621789" h="997585">
                  <a:moveTo>
                    <a:pt x="1587513" y="983662"/>
                  </a:moveTo>
                  <a:lnTo>
                    <a:pt x="1607531" y="995930"/>
                  </a:lnTo>
                  <a:lnTo>
                    <a:pt x="1609004" y="993526"/>
                  </a:lnTo>
                  <a:lnTo>
                    <a:pt x="1605263" y="993526"/>
                  </a:lnTo>
                  <a:lnTo>
                    <a:pt x="1600112" y="983936"/>
                  </a:lnTo>
                  <a:lnTo>
                    <a:pt x="1587513" y="983662"/>
                  </a:lnTo>
                  <a:close/>
                </a:path>
                <a:path w="1621789" h="997585">
                  <a:moveTo>
                    <a:pt x="1569195" y="905553"/>
                  </a:moveTo>
                  <a:lnTo>
                    <a:pt x="1563016" y="908872"/>
                  </a:lnTo>
                  <a:lnTo>
                    <a:pt x="1561857" y="912722"/>
                  </a:lnTo>
                  <a:lnTo>
                    <a:pt x="1594147" y="972832"/>
                  </a:lnTo>
                  <a:lnTo>
                    <a:pt x="1614167" y="985100"/>
                  </a:lnTo>
                  <a:lnTo>
                    <a:pt x="1607531" y="995930"/>
                  </a:lnTo>
                  <a:lnTo>
                    <a:pt x="1620971" y="995930"/>
                  </a:lnTo>
                  <a:lnTo>
                    <a:pt x="1573046" y="906712"/>
                  </a:lnTo>
                  <a:lnTo>
                    <a:pt x="1569195" y="905553"/>
                  </a:lnTo>
                  <a:close/>
                </a:path>
                <a:path w="1621789" h="997585">
                  <a:moveTo>
                    <a:pt x="1600112" y="983936"/>
                  </a:moveTo>
                  <a:lnTo>
                    <a:pt x="1605263" y="993526"/>
                  </a:lnTo>
                  <a:lnTo>
                    <a:pt x="1610994" y="984172"/>
                  </a:lnTo>
                  <a:lnTo>
                    <a:pt x="1600112" y="983936"/>
                  </a:lnTo>
                  <a:close/>
                </a:path>
                <a:path w="1621789" h="997585">
                  <a:moveTo>
                    <a:pt x="1594147" y="972832"/>
                  </a:moveTo>
                  <a:lnTo>
                    <a:pt x="1600112" y="983936"/>
                  </a:lnTo>
                  <a:lnTo>
                    <a:pt x="1610994" y="984172"/>
                  </a:lnTo>
                  <a:lnTo>
                    <a:pt x="1605263" y="993526"/>
                  </a:lnTo>
                  <a:lnTo>
                    <a:pt x="1609004" y="993526"/>
                  </a:lnTo>
                  <a:lnTo>
                    <a:pt x="1614167" y="985100"/>
                  </a:lnTo>
                  <a:lnTo>
                    <a:pt x="1594147" y="972832"/>
                  </a:lnTo>
                  <a:close/>
                </a:path>
                <a:path w="1621789" h="997585">
                  <a:moveTo>
                    <a:pt x="6635" y="0"/>
                  </a:moveTo>
                  <a:lnTo>
                    <a:pt x="0" y="10828"/>
                  </a:lnTo>
                  <a:lnTo>
                    <a:pt x="1587513" y="983662"/>
                  </a:lnTo>
                  <a:lnTo>
                    <a:pt x="1600112" y="983936"/>
                  </a:lnTo>
                  <a:lnTo>
                    <a:pt x="1594147" y="972832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624072" y="2709672"/>
              <a:ext cx="1780031" cy="2148840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663692" y="2732232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531561" y="1939507"/>
                  </a:moveTo>
                  <a:lnTo>
                    <a:pt x="1527901" y="1941172"/>
                  </a:lnTo>
                  <a:lnTo>
                    <a:pt x="1525441" y="1947740"/>
                  </a:lnTo>
                  <a:lnTo>
                    <a:pt x="1527107" y="1951400"/>
                  </a:lnTo>
                  <a:lnTo>
                    <a:pt x="1623199" y="1987388"/>
                  </a:lnTo>
                  <a:lnTo>
                    <a:pt x="1622292" y="1981630"/>
                  </a:lnTo>
                  <a:lnTo>
                    <a:pt x="1610305" y="1981630"/>
                  </a:lnTo>
                  <a:lnTo>
                    <a:pt x="1595462" y="1963439"/>
                  </a:lnTo>
                  <a:lnTo>
                    <a:pt x="1531561" y="1939507"/>
                  </a:lnTo>
                  <a:close/>
                </a:path>
                <a:path w="1623695" h="1987550">
                  <a:moveTo>
                    <a:pt x="1595462" y="1963439"/>
                  </a:moveTo>
                  <a:lnTo>
                    <a:pt x="1610305" y="1981630"/>
                  </a:lnTo>
                  <a:lnTo>
                    <a:pt x="1614003" y="1978613"/>
                  </a:lnTo>
                  <a:lnTo>
                    <a:pt x="1608959" y="1978613"/>
                  </a:lnTo>
                  <a:lnTo>
                    <a:pt x="1607264" y="1967859"/>
                  </a:lnTo>
                  <a:lnTo>
                    <a:pt x="1595462" y="1963439"/>
                  </a:lnTo>
                  <a:close/>
                </a:path>
                <a:path w="1623695" h="1987550">
                  <a:moveTo>
                    <a:pt x="1603975" y="1883664"/>
                  </a:moveTo>
                  <a:lnTo>
                    <a:pt x="1597046" y="1884756"/>
                  </a:lnTo>
                  <a:lnTo>
                    <a:pt x="1594680" y="1888006"/>
                  </a:lnTo>
                  <a:lnTo>
                    <a:pt x="1605302" y="1955410"/>
                  </a:lnTo>
                  <a:lnTo>
                    <a:pt x="1620145" y="1973601"/>
                  </a:lnTo>
                  <a:lnTo>
                    <a:pt x="1610305" y="1981630"/>
                  </a:lnTo>
                  <a:lnTo>
                    <a:pt x="1622292" y="1981630"/>
                  </a:lnTo>
                  <a:lnTo>
                    <a:pt x="1607225" y="1886030"/>
                  </a:lnTo>
                  <a:lnTo>
                    <a:pt x="1603975" y="1883664"/>
                  </a:lnTo>
                  <a:close/>
                </a:path>
                <a:path w="1623695" h="1987550">
                  <a:moveTo>
                    <a:pt x="1607264" y="1967859"/>
                  </a:moveTo>
                  <a:lnTo>
                    <a:pt x="1608959" y="1978613"/>
                  </a:lnTo>
                  <a:lnTo>
                    <a:pt x="1617459" y="1971677"/>
                  </a:lnTo>
                  <a:lnTo>
                    <a:pt x="1607264" y="1967859"/>
                  </a:lnTo>
                  <a:close/>
                </a:path>
                <a:path w="1623695" h="1987550">
                  <a:moveTo>
                    <a:pt x="1605302" y="1955410"/>
                  </a:moveTo>
                  <a:lnTo>
                    <a:pt x="1607264" y="1967859"/>
                  </a:lnTo>
                  <a:lnTo>
                    <a:pt x="1617459" y="1971677"/>
                  </a:lnTo>
                  <a:lnTo>
                    <a:pt x="1608959" y="1978613"/>
                  </a:lnTo>
                  <a:lnTo>
                    <a:pt x="1614003" y="1978613"/>
                  </a:lnTo>
                  <a:lnTo>
                    <a:pt x="1620145" y="1973601"/>
                  </a:lnTo>
                  <a:lnTo>
                    <a:pt x="1605302" y="1955410"/>
                  </a:lnTo>
                  <a:close/>
                </a:path>
                <a:path w="1623695" h="1987550">
                  <a:moveTo>
                    <a:pt x="9841" y="0"/>
                  </a:moveTo>
                  <a:lnTo>
                    <a:pt x="0" y="8028"/>
                  </a:lnTo>
                  <a:lnTo>
                    <a:pt x="1595462" y="1963439"/>
                  </a:lnTo>
                  <a:lnTo>
                    <a:pt x="1607264" y="1967859"/>
                  </a:lnTo>
                  <a:lnTo>
                    <a:pt x="1605302" y="1955410"/>
                  </a:lnTo>
                  <a:lnTo>
                    <a:pt x="984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4" name="object 11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3624072" y="2709671"/>
              <a:ext cx="1780031" cy="3139439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3663034" y="2733212"/>
              <a:ext cx="1627505" cy="2978150"/>
            </a:xfrm>
            <a:custGeom>
              <a:avLst/>
              <a:gdLst/>
              <a:ahLst/>
              <a:cxnLst/>
              <a:rect l="l" t="t" r="r" b="b"/>
              <a:pathLst>
                <a:path w="1627504" h="2978150">
                  <a:moveTo>
                    <a:pt x="1542662" y="2914067"/>
                  </a:moveTo>
                  <a:lnTo>
                    <a:pt x="1538757" y="2915026"/>
                  </a:lnTo>
                  <a:lnTo>
                    <a:pt x="1535123" y="2921026"/>
                  </a:lnTo>
                  <a:lnTo>
                    <a:pt x="1536084" y="2924930"/>
                  </a:lnTo>
                  <a:lnTo>
                    <a:pt x="1623852" y="2978084"/>
                  </a:lnTo>
                  <a:lnTo>
                    <a:pt x="1624093" y="2970039"/>
                  </a:lnTo>
                  <a:lnTo>
                    <a:pt x="1612247" y="2970039"/>
                  </a:lnTo>
                  <a:lnTo>
                    <a:pt x="1601027" y="2949414"/>
                  </a:lnTo>
                  <a:lnTo>
                    <a:pt x="1542662" y="2914067"/>
                  </a:lnTo>
                  <a:close/>
                </a:path>
                <a:path w="1627504" h="2978150">
                  <a:moveTo>
                    <a:pt x="1601027" y="2949414"/>
                  </a:moveTo>
                  <a:lnTo>
                    <a:pt x="1612247" y="2970039"/>
                  </a:lnTo>
                  <a:lnTo>
                    <a:pt x="1618158" y="2966824"/>
                  </a:lnTo>
                  <a:lnTo>
                    <a:pt x="1611483" y="2966824"/>
                  </a:lnTo>
                  <a:lnTo>
                    <a:pt x="1611809" y="2955943"/>
                  </a:lnTo>
                  <a:lnTo>
                    <a:pt x="1601027" y="2949414"/>
                  </a:lnTo>
                  <a:close/>
                </a:path>
                <a:path w="1627504" h="2978150">
                  <a:moveTo>
                    <a:pt x="1617151" y="2872384"/>
                  </a:moveTo>
                  <a:lnTo>
                    <a:pt x="1614224" y="2875141"/>
                  </a:lnTo>
                  <a:lnTo>
                    <a:pt x="1612185" y="2943347"/>
                  </a:lnTo>
                  <a:lnTo>
                    <a:pt x="1623404" y="2963971"/>
                  </a:lnTo>
                  <a:lnTo>
                    <a:pt x="1612247" y="2970039"/>
                  </a:lnTo>
                  <a:lnTo>
                    <a:pt x="1624093" y="2970039"/>
                  </a:lnTo>
                  <a:lnTo>
                    <a:pt x="1626919" y="2875520"/>
                  </a:lnTo>
                  <a:lnTo>
                    <a:pt x="1624162" y="2872594"/>
                  </a:lnTo>
                  <a:lnTo>
                    <a:pt x="1617151" y="2872384"/>
                  </a:lnTo>
                  <a:close/>
                </a:path>
                <a:path w="1627504" h="2978150">
                  <a:moveTo>
                    <a:pt x="1611809" y="2955943"/>
                  </a:moveTo>
                  <a:lnTo>
                    <a:pt x="1611483" y="2966824"/>
                  </a:lnTo>
                  <a:lnTo>
                    <a:pt x="1621120" y="2961582"/>
                  </a:lnTo>
                  <a:lnTo>
                    <a:pt x="1611809" y="2955943"/>
                  </a:lnTo>
                  <a:close/>
                </a:path>
                <a:path w="1627504" h="2978150">
                  <a:moveTo>
                    <a:pt x="1612185" y="2943347"/>
                  </a:moveTo>
                  <a:lnTo>
                    <a:pt x="1611809" y="2955943"/>
                  </a:lnTo>
                  <a:lnTo>
                    <a:pt x="1621120" y="2961582"/>
                  </a:lnTo>
                  <a:lnTo>
                    <a:pt x="1611483" y="2966824"/>
                  </a:lnTo>
                  <a:lnTo>
                    <a:pt x="1618158" y="2966824"/>
                  </a:lnTo>
                  <a:lnTo>
                    <a:pt x="1623404" y="2963971"/>
                  </a:lnTo>
                  <a:lnTo>
                    <a:pt x="1612185" y="2943347"/>
                  </a:lnTo>
                  <a:close/>
                </a:path>
                <a:path w="1627504" h="2978150">
                  <a:moveTo>
                    <a:pt x="11156" y="0"/>
                  </a:moveTo>
                  <a:lnTo>
                    <a:pt x="0" y="6068"/>
                  </a:lnTo>
                  <a:lnTo>
                    <a:pt x="1601027" y="2949414"/>
                  </a:lnTo>
                  <a:lnTo>
                    <a:pt x="1611809" y="2955943"/>
                  </a:lnTo>
                  <a:lnTo>
                    <a:pt x="1612185" y="2943347"/>
                  </a:lnTo>
                  <a:lnTo>
                    <a:pt x="111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6" name="object 11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624072" y="1648967"/>
              <a:ext cx="1780031" cy="2145791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3663695" y="1747528"/>
              <a:ext cx="1623695" cy="1985010"/>
            </a:xfrm>
            <a:custGeom>
              <a:avLst/>
              <a:gdLst/>
              <a:ahLst/>
              <a:cxnLst/>
              <a:rect l="l" t="t" r="r" b="b"/>
              <a:pathLst>
                <a:path w="1623695" h="1985010">
                  <a:moveTo>
                    <a:pt x="1607246" y="19517"/>
                  </a:moveTo>
                  <a:lnTo>
                    <a:pt x="1595441" y="23928"/>
                  </a:lnTo>
                  <a:lnTo>
                    <a:pt x="0" y="1976376"/>
                  </a:lnTo>
                  <a:lnTo>
                    <a:pt x="9833" y="1984411"/>
                  </a:lnTo>
                  <a:lnTo>
                    <a:pt x="1605275" y="31965"/>
                  </a:lnTo>
                  <a:lnTo>
                    <a:pt x="1607246" y="19517"/>
                  </a:lnTo>
                  <a:close/>
                </a:path>
                <a:path w="1623695" h="1985010">
                  <a:moveTo>
                    <a:pt x="1622288" y="5732"/>
                  </a:moveTo>
                  <a:lnTo>
                    <a:pt x="1610310" y="5732"/>
                  </a:lnTo>
                  <a:lnTo>
                    <a:pt x="1620144" y="13769"/>
                  </a:lnTo>
                  <a:lnTo>
                    <a:pt x="1605275" y="31965"/>
                  </a:lnTo>
                  <a:lnTo>
                    <a:pt x="1594603" y="99360"/>
                  </a:lnTo>
                  <a:lnTo>
                    <a:pt x="1596966" y="102613"/>
                  </a:lnTo>
                  <a:lnTo>
                    <a:pt x="1603894" y="103710"/>
                  </a:lnTo>
                  <a:lnTo>
                    <a:pt x="1607146" y="101347"/>
                  </a:lnTo>
                  <a:lnTo>
                    <a:pt x="1622288" y="5732"/>
                  </a:lnTo>
                  <a:close/>
                </a:path>
                <a:path w="1623695" h="1985010">
                  <a:moveTo>
                    <a:pt x="1623195" y="0"/>
                  </a:moveTo>
                  <a:lnTo>
                    <a:pt x="1527077" y="35916"/>
                  </a:lnTo>
                  <a:lnTo>
                    <a:pt x="1525408" y="39575"/>
                  </a:lnTo>
                  <a:lnTo>
                    <a:pt x="1527864" y="46145"/>
                  </a:lnTo>
                  <a:lnTo>
                    <a:pt x="1531522" y="47812"/>
                  </a:lnTo>
                  <a:lnTo>
                    <a:pt x="1595441" y="23928"/>
                  </a:lnTo>
                  <a:lnTo>
                    <a:pt x="1610310" y="5732"/>
                  </a:lnTo>
                  <a:lnTo>
                    <a:pt x="1622288" y="5732"/>
                  </a:lnTo>
                  <a:lnTo>
                    <a:pt x="1623195" y="0"/>
                  </a:lnTo>
                  <a:close/>
                </a:path>
                <a:path w="1623695" h="1985010">
                  <a:moveTo>
                    <a:pt x="1614021" y="8765"/>
                  </a:moveTo>
                  <a:lnTo>
                    <a:pt x="1608949" y="8765"/>
                  </a:lnTo>
                  <a:lnTo>
                    <a:pt x="1617444" y="15707"/>
                  </a:lnTo>
                  <a:lnTo>
                    <a:pt x="1607246" y="19517"/>
                  </a:lnTo>
                  <a:lnTo>
                    <a:pt x="1605275" y="31965"/>
                  </a:lnTo>
                  <a:lnTo>
                    <a:pt x="1620144" y="13769"/>
                  </a:lnTo>
                  <a:lnTo>
                    <a:pt x="1614021" y="8765"/>
                  </a:lnTo>
                  <a:close/>
                </a:path>
                <a:path w="1623695" h="1985010">
                  <a:moveTo>
                    <a:pt x="1610310" y="5732"/>
                  </a:moveTo>
                  <a:lnTo>
                    <a:pt x="1595441" y="23928"/>
                  </a:lnTo>
                  <a:lnTo>
                    <a:pt x="1607246" y="19517"/>
                  </a:lnTo>
                  <a:lnTo>
                    <a:pt x="1608949" y="8765"/>
                  </a:lnTo>
                  <a:lnTo>
                    <a:pt x="1614021" y="8765"/>
                  </a:lnTo>
                  <a:lnTo>
                    <a:pt x="1610310" y="5732"/>
                  </a:lnTo>
                  <a:close/>
                </a:path>
                <a:path w="1623695" h="1985010">
                  <a:moveTo>
                    <a:pt x="1608949" y="8765"/>
                  </a:moveTo>
                  <a:lnTo>
                    <a:pt x="1607246" y="19517"/>
                  </a:lnTo>
                  <a:lnTo>
                    <a:pt x="1617444" y="15707"/>
                  </a:lnTo>
                  <a:lnTo>
                    <a:pt x="1608949" y="87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624072" y="2639567"/>
              <a:ext cx="1780031" cy="1155191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3665295" y="2736231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89" h="997585">
                  <a:moveTo>
                    <a:pt x="1600112" y="13169"/>
                  </a:moveTo>
                  <a:lnTo>
                    <a:pt x="1587513" y="13443"/>
                  </a:lnTo>
                  <a:lnTo>
                    <a:pt x="0" y="986276"/>
                  </a:lnTo>
                  <a:lnTo>
                    <a:pt x="6635" y="997106"/>
                  </a:lnTo>
                  <a:lnTo>
                    <a:pt x="1594148" y="24271"/>
                  </a:lnTo>
                  <a:lnTo>
                    <a:pt x="1600112" y="13169"/>
                  </a:lnTo>
                  <a:close/>
                </a:path>
                <a:path w="1621789" h="997585">
                  <a:moveTo>
                    <a:pt x="1620971" y="1176"/>
                  </a:moveTo>
                  <a:lnTo>
                    <a:pt x="1607531" y="1176"/>
                  </a:lnTo>
                  <a:lnTo>
                    <a:pt x="1614167" y="12004"/>
                  </a:lnTo>
                  <a:lnTo>
                    <a:pt x="1594148" y="24271"/>
                  </a:lnTo>
                  <a:lnTo>
                    <a:pt x="1561857" y="84383"/>
                  </a:lnTo>
                  <a:lnTo>
                    <a:pt x="1563016" y="88233"/>
                  </a:lnTo>
                  <a:lnTo>
                    <a:pt x="1569195" y="91553"/>
                  </a:lnTo>
                  <a:lnTo>
                    <a:pt x="1573046" y="90393"/>
                  </a:lnTo>
                  <a:lnTo>
                    <a:pt x="1620971" y="1176"/>
                  </a:lnTo>
                  <a:close/>
                </a:path>
                <a:path w="1621789" h="997585">
                  <a:moveTo>
                    <a:pt x="1609005" y="3580"/>
                  </a:moveTo>
                  <a:lnTo>
                    <a:pt x="1605263" y="3580"/>
                  </a:lnTo>
                  <a:lnTo>
                    <a:pt x="1610994" y="12933"/>
                  </a:lnTo>
                  <a:lnTo>
                    <a:pt x="1600112" y="13169"/>
                  </a:lnTo>
                  <a:lnTo>
                    <a:pt x="1594148" y="24271"/>
                  </a:lnTo>
                  <a:lnTo>
                    <a:pt x="1614167" y="12004"/>
                  </a:lnTo>
                  <a:lnTo>
                    <a:pt x="1609005" y="3580"/>
                  </a:lnTo>
                  <a:close/>
                </a:path>
                <a:path w="1621789" h="997585">
                  <a:moveTo>
                    <a:pt x="1621603" y="0"/>
                  </a:moveTo>
                  <a:lnTo>
                    <a:pt x="1519017" y="2226"/>
                  </a:lnTo>
                  <a:lnTo>
                    <a:pt x="1516236" y="5130"/>
                  </a:lnTo>
                  <a:lnTo>
                    <a:pt x="1516388" y="12142"/>
                  </a:lnTo>
                  <a:lnTo>
                    <a:pt x="1519293" y="14923"/>
                  </a:lnTo>
                  <a:lnTo>
                    <a:pt x="1587513" y="13443"/>
                  </a:lnTo>
                  <a:lnTo>
                    <a:pt x="1607531" y="1176"/>
                  </a:lnTo>
                  <a:lnTo>
                    <a:pt x="1620971" y="1176"/>
                  </a:lnTo>
                  <a:lnTo>
                    <a:pt x="1621603" y="0"/>
                  </a:lnTo>
                  <a:close/>
                </a:path>
                <a:path w="1621789" h="997585">
                  <a:moveTo>
                    <a:pt x="1607531" y="1176"/>
                  </a:moveTo>
                  <a:lnTo>
                    <a:pt x="1587513" y="13443"/>
                  </a:lnTo>
                  <a:lnTo>
                    <a:pt x="1600112" y="13169"/>
                  </a:lnTo>
                  <a:lnTo>
                    <a:pt x="1605263" y="3580"/>
                  </a:lnTo>
                  <a:lnTo>
                    <a:pt x="1609005" y="3580"/>
                  </a:lnTo>
                  <a:lnTo>
                    <a:pt x="1607531" y="1176"/>
                  </a:lnTo>
                  <a:close/>
                </a:path>
                <a:path w="1621789" h="997585">
                  <a:moveTo>
                    <a:pt x="1605263" y="3580"/>
                  </a:moveTo>
                  <a:lnTo>
                    <a:pt x="1600112" y="13169"/>
                  </a:lnTo>
                  <a:lnTo>
                    <a:pt x="1610994" y="12933"/>
                  </a:lnTo>
                  <a:lnTo>
                    <a:pt x="1605263" y="358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3624072" y="3630168"/>
              <a:ext cx="1780031" cy="234695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3668612" y="3676218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4" h="103504">
                  <a:moveTo>
                    <a:pt x="1607404" y="45352"/>
                  </a:moveTo>
                  <a:lnTo>
                    <a:pt x="1605697" y="45352"/>
                  </a:lnTo>
                  <a:lnTo>
                    <a:pt x="1605697" y="58052"/>
                  </a:lnTo>
                  <a:lnTo>
                    <a:pt x="1582197" y="58054"/>
                  </a:lnTo>
                  <a:lnTo>
                    <a:pt x="1523258" y="92434"/>
                  </a:lnTo>
                  <a:lnTo>
                    <a:pt x="1522235" y="96323"/>
                  </a:lnTo>
                  <a:lnTo>
                    <a:pt x="1525769" y="102381"/>
                  </a:lnTo>
                  <a:lnTo>
                    <a:pt x="1529657" y="103404"/>
                  </a:lnTo>
                  <a:lnTo>
                    <a:pt x="1618289" y="51702"/>
                  </a:lnTo>
                  <a:lnTo>
                    <a:pt x="1607404" y="45352"/>
                  </a:lnTo>
                  <a:close/>
                </a:path>
                <a:path w="1618614" h="103504">
                  <a:moveTo>
                    <a:pt x="1582199" y="45352"/>
                  </a:moveTo>
                  <a:lnTo>
                    <a:pt x="0" y="45354"/>
                  </a:lnTo>
                  <a:lnTo>
                    <a:pt x="0" y="58054"/>
                  </a:lnTo>
                  <a:lnTo>
                    <a:pt x="1582199" y="58052"/>
                  </a:lnTo>
                  <a:lnTo>
                    <a:pt x="1593085" y="51702"/>
                  </a:lnTo>
                  <a:lnTo>
                    <a:pt x="1582199" y="45352"/>
                  </a:lnTo>
                  <a:close/>
                </a:path>
                <a:path w="1618614" h="103504">
                  <a:moveTo>
                    <a:pt x="1593085" y="51702"/>
                  </a:moveTo>
                  <a:lnTo>
                    <a:pt x="1582199" y="58052"/>
                  </a:lnTo>
                  <a:lnTo>
                    <a:pt x="1605697" y="58052"/>
                  </a:lnTo>
                  <a:lnTo>
                    <a:pt x="1605697" y="57188"/>
                  </a:lnTo>
                  <a:lnTo>
                    <a:pt x="1602488" y="57188"/>
                  </a:lnTo>
                  <a:lnTo>
                    <a:pt x="1593085" y="51702"/>
                  </a:lnTo>
                  <a:close/>
                </a:path>
                <a:path w="1618614" h="103504">
                  <a:moveTo>
                    <a:pt x="1602488" y="46217"/>
                  </a:moveTo>
                  <a:lnTo>
                    <a:pt x="1593085" y="51702"/>
                  </a:lnTo>
                  <a:lnTo>
                    <a:pt x="1602488" y="57188"/>
                  </a:lnTo>
                  <a:lnTo>
                    <a:pt x="1602488" y="46217"/>
                  </a:lnTo>
                  <a:close/>
                </a:path>
                <a:path w="1618614" h="103504">
                  <a:moveTo>
                    <a:pt x="1605697" y="46217"/>
                  </a:moveTo>
                  <a:lnTo>
                    <a:pt x="1602488" y="46217"/>
                  </a:lnTo>
                  <a:lnTo>
                    <a:pt x="1602488" y="57188"/>
                  </a:lnTo>
                  <a:lnTo>
                    <a:pt x="1605697" y="57188"/>
                  </a:lnTo>
                  <a:lnTo>
                    <a:pt x="1605697" y="46217"/>
                  </a:lnTo>
                  <a:close/>
                </a:path>
                <a:path w="1618614" h="103504">
                  <a:moveTo>
                    <a:pt x="1605697" y="45352"/>
                  </a:moveTo>
                  <a:lnTo>
                    <a:pt x="1582199" y="45352"/>
                  </a:lnTo>
                  <a:lnTo>
                    <a:pt x="1593085" y="51702"/>
                  </a:lnTo>
                  <a:lnTo>
                    <a:pt x="1602488" y="46217"/>
                  </a:lnTo>
                  <a:lnTo>
                    <a:pt x="1605697" y="46217"/>
                  </a:lnTo>
                  <a:lnTo>
                    <a:pt x="1605697" y="45352"/>
                  </a:lnTo>
                  <a:close/>
                </a:path>
                <a:path w="1618614" h="103504">
                  <a:moveTo>
                    <a:pt x="1529657" y="0"/>
                  </a:moveTo>
                  <a:lnTo>
                    <a:pt x="1525769" y="1023"/>
                  </a:lnTo>
                  <a:lnTo>
                    <a:pt x="1522235" y="7082"/>
                  </a:lnTo>
                  <a:lnTo>
                    <a:pt x="1523258" y="10970"/>
                  </a:lnTo>
                  <a:lnTo>
                    <a:pt x="1582199" y="45352"/>
                  </a:lnTo>
                  <a:lnTo>
                    <a:pt x="1607404" y="45352"/>
                  </a:lnTo>
                  <a:lnTo>
                    <a:pt x="152965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624072" y="3703319"/>
              <a:ext cx="1780031" cy="1155191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3665295" y="3722507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89" h="997585">
                  <a:moveTo>
                    <a:pt x="1519293" y="982181"/>
                  </a:moveTo>
                  <a:lnTo>
                    <a:pt x="1516388" y="984962"/>
                  </a:lnTo>
                  <a:lnTo>
                    <a:pt x="1516236" y="991974"/>
                  </a:lnTo>
                  <a:lnTo>
                    <a:pt x="1519017" y="994878"/>
                  </a:lnTo>
                  <a:lnTo>
                    <a:pt x="1621603" y="997104"/>
                  </a:lnTo>
                  <a:lnTo>
                    <a:pt x="1620971" y="995928"/>
                  </a:lnTo>
                  <a:lnTo>
                    <a:pt x="1607531" y="995928"/>
                  </a:lnTo>
                  <a:lnTo>
                    <a:pt x="1587513" y="983661"/>
                  </a:lnTo>
                  <a:lnTo>
                    <a:pt x="1519293" y="982181"/>
                  </a:lnTo>
                  <a:close/>
                </a:path>
                <a:path w="1621789" h="997585">
                  <a:moveTo>
                    <a:pt x="1587513" y="983661"/>
                  </a:moveTo>
                  <a:lnTo>
                    <a:pt x="1607531" y="995928"/>
                  </a:lnTo>
                  <a:lnTo>
                    <a:pt x="1609005" y="993524"/>
                  </a:lnTo>
                  <a:lnTo>
                    <a:pt x="1605263" y="993524"/>
                  </a:lnTo>
                  <a:lnTo>
                    <a:pt x="1600112" y="983935"/>
                  </a:lnTo>
                  <a:lnTo>
                    <a:pt x="1587513" y="983661"/>
                  </a:lnTo>
                  <a:close/>
                </a:path>
                <a:path w="1621789" h="997585">
                  <a:moveTo>
                    <a:pt x="1569195" y="905553"/>
                  </a:moveTo>
                  <a:lnTo>
                    <a:pt x="1563016" y="908871"/>
                  </a:lnTo>
                  <a:lnTo>
                    <a:pt x="1561857" y="912721"/>
                  </a:lnTo>
                  <a:lnTo>
                    <a:pt x="1594148" y="972833"/>
                  </a:lnTo>
                  <a:lnTo>
                    <a:pt x="1614167" y="985100"/>
                  </a:lnTo>
                  <a:lnTo>
                    <a:pt x="1607531" y="995928"/>
                  </a:lnTo>
                  <a:lnTo>
                    <a:pt x="1620971" y="995928"/>
                  </a:lnTo>
                  <a:lnTo>
                    <a:pt x="1573046" y="906711"/>
                  </a:lnTo>
                  <a:lnTo>
                    <a:pt x="1569195" y="905553"/>
                  </a:lnTo>
                  <a:close/>
                </a:path>
                <a:path w="1621789" h="997585">
                  <a:moveTo>
                    <a:pt x="1600112" y="983935"/>
                  </a:moveTo>
                  <a:lnTo>
                    <a:pt x="1605263" y="993524"/>
                  </a:lnTo>
                  <a:lnTo>
                    <a:pt x="1610994" y="984171"/>
                  </a:lnTo>
                  <a:lnTo>
                    <a:pt x="1600112" y="983935"/>
                  </a:lnTo>
                  <a:close/>
                </a:path>
                <a:path w="1621789" h="997585">
                  <a:moveTo>
                    <a:pt x="1594148" y="972833"/>
                  </a:moveTo>
                  <a:lnTo>
                    <a:pt x="1600112" y="983935"/>
                  </a:lnTo>
                  <a:lnTo>
                    <a:pt x="1610994" y="984171"/>
                  </a:lnTo>
                  <a:lnTo>
                    <a:pt x="1605263" y="993524"/>
                  </a:lnTo>
                  <a:lnTo>
                    <a:pt x="1609005" y="993524"/>
                  </a:lnTo>
                  <a:lnTo>
                    <a:pt x="1614167" y="985100"/>
                  </a:lnTo>
                  <a:lnTo>
                    <a:pt x="1594148" y="972833"/>
                  </a:lnTo>
                  <a:close/>
                </a:path>
                <a:path w="1621789" h="997585">
                  <a:moveTo>
                    <a:pt x="6635" y="0"/>
                  </a:moveTo>
                  <a:lnTo>
                    <a:pt x="0" y="10828"/>
                  </a:lnTo>
                  <a:lnTo>
                    <a:pt x="1587513" y="983661"/>
                  </a:lnTo>
                  <a:lnTo>
                    <a:pt x="1600112" y="983935"/>
                  </a:lnTo>
                  <a:lnTo>
                    <a:pt x="1594148" y="972833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4" name="object 124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3624072" y="3703319"/>
              <a:ext cx="1780031" cy="2145792"/>
            </a:xfrm>
            <a:prstGeom prst="rect">
              <a:avLst/>
            </a:prstGeom>
          </p:spPr>
        </p:pic>
        <p:sp>
          <p:nvSpPr>
            <p:cNvPr id="125" name="object 125"/>
            <p:cNvSpPr/>
            <p:nvPr/>
          </p:nvSpPr>
          <p:spPr>
            <a:xfrm>
              <a:off x="3663692" y="3723906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531561" y="1939506"/>
                  </a:moveTo>
                  <a:lnTo>
                    <a:pt x="1527901" y="1941172"/>
                  </a:lnTo>
                  <a:lnTo>
                    <a:pt x="1525441" y="1947740"/>
                  </a:lnTo>
                  <a:lnTo>
                    <a:pt x="1527107" y="1951400"/>
                  </a:lnTo>
                  <a:lnTo>
                    <a:pt x="1623199" y="1987387"/>
                  </a:lnTo>
                  <a:lnTo>
                    <a:pt x="1622292" y="1981629"/>
                  </a:lnTo>
                  <a:lnTo>
                    <a:pt x="1610305" y="1981629"/>
                  </a:lnTo>
                  <a:lnTo>
                    <a:pt x="1595462" y="1963438"/>
                  </a:lnTo>
                  <a:lnTo>
                    <a:pt x="1531561" y="1939506"/>
                  </a:lnTo>
                  <a:close/>
                </a:path>
                <a:path w="1623695" h="1987550">
                  <a:moveTo>
                    <a:pt x="1595462" y="1963438"/>
                  </a:moveTo>
                  <a:lnTo>
                    <a:pt x="1610305" y="1981629"/>
                  </a:lnTo>
                  <a:lnTo>
                    <a:pt x="1614004" y="1978611"/>
                  </a:lnTo>
                  <a:lnTo>
                    <a:pt x="1608959" y="1978611"/>
                  </a:lnTo>
                  <a:lnTo>
                    <a:pt x="1607264" y="1967858"/>
                  </a:lnTo>
                  <a:lnTo>
                    <a:pt x="1595462" y="1963438"/>
                  </a:lnTo>
                  <a:close/>
                </a:path>
                <a:path w="1623695" h="1987550">
                  <a:moveTo>
                    <a:pt x="1603975" y="1883663"/>
                  </a:moveTo>
                  <a:lnTo>
                    <a:pt x="1597046" y="1884755"/>
                  </a:lnTo>
                  <a:lnTo>
                    <a:pt x="1594680" y="1888005"/>
                  </a:lnTo>
                  <a:lnTo>
                    <a:pt x="1605302" y="1955409"/>
                  </a:lnTo>
                  <a:lnTo>
                    <a:pt x="1620145" y="1973601"/>
                  </a:lnTo>
                  <a:lnTo>
                    <a:pt x="1610305" y="1981629"/>
                  </a:lnTo>
                  <a:lnTo>
                    <a:pt x="1622292" y="1981629"/>
                  </a:lnTo>
                  <a:lnTo>
                    <a:pt x="1607225" y="1886028"/>
                  </a:lnTo>
                  <a:lnTo>
                    <a:pt x="1603975" y="1883663"/>
                  </a:lnTo>
                  <a:close/>
                </a:path>
                <a:path w="1623695" h="1987550">
                  <a:moveTo>
                    <a:pt x="1607264" y="1967858"/>
                  </a:moveTo>
                  <a:lnTo>
                    <a:pt x="1608959" y="1978611"/>
                  </a:lnTo>
                  <a:lnTo>
                    <a:pt x="1617459" y="1971676"/>
                  </a:lnTo>
                  <a:lnTo>
                    <a:pt x="1607264" y="1967858"/>
                  </a:lnTo>
                  <a:close/>
                </a:path>
                <a:path w="1623695" h="1987550">
                  <a:moveTo>
                    <a:pt x="1605302" y="1955409"/>
                  </a:moveTo>
                  <a:lnTo>
                    <a:pt x="1607264" y="1967858"/>
                  </a:lnTo>
                  <a:lnTo>
                    <a:pt x="1617459" y="1971676"/>
                  </a:lnTo>
                  <a:lnTo>
                    <a:pt x="1608959" y="1978611"/>
                  </a:lnTo>
                  <a:lnTo>
                    <a:pt x="1614004" y="1978611"/>
                  </a:lnTo>
                  <a:lnTo>
                    <a:pt x="1620145" y="1973601"/>
                  </a:lnTo>
                  <a:lnTo>
                    <a:pt x="1605302" y="1955409"/>
                  </a:lnTo>
                  <a:close/>
                </a:path>
                <a:path w="1623695" h="1987550">
                  <a:moveTo>
                    <a:pt x="9841" y="0"/>
                  </a:moveTo>
                  <a:lnTo>
                    <a:pt x="0" y="8028"/>
                  </a:lnTo>
                  <a:lnTo>
                    <a:pt x="1595462" y="1963438"/>
                  </a:lnTo>
                  <a:lnTo>
                    <a:pt x="1607264" y="1967858"/>
                  </a:lnTo>
                  <a:lnTo>
                    <a:pt x="1605302" y="1955409"/>
                  </a:lnTo>
                  <a:lnTo>
                    <a:pt x="984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3624072" y="1648967"/>
              <a:ext cx="1780031" cy="3136391"/>
            </a:xfrm>
            <a:prstGeom prst="rect">
              <a:avLst/>
            </a:prstGeom>
          </p:spPr>
        </p:pic>
        <p:sp>
          <p:nvSpPr>
            <p:cNvPr id="127" name="object 127"/>
            <p:cNvSpPr/>
            <p:nvPr/>
          </p:nvSpPr>
          <p:spPr>
            <a:xfrm>
              <a:off x="3663035" y="1747526"/>
              <a:ext cx="1626870" cy="2975610"/>
            </a:xfrm>
            <a:custGeom>
              <a:avLst/>
              <a:gdLst/>
              <a:ahLst/>
              <a:cxnLst/>
              <a:rect l="l" t="t" r="r" b="b"/>
              <a:pathLst>
                <a:path w="1626870" h="2975610">
                  <a:moveTo>
                    <a:pt x="1611798" y="22136"/>
                  </a:moveTo>
                  <a:lnTo>
                    <a:pt x="1601016" y="28660"/>
                  </a:lnTo>
                  <a:lnTo>
                    <a:pt x="0" y="2969033"/>
                  </a:lnTo>
                  <a:lnTo>
                    <a:pt x="11154" y="2975107"/>
                  </a:lnTo>
                  <a:lnTo>
                    <a:pt x="1612169" y="34732"/>
                  </a:lnTo>
                  <a:lnTo>
                    <a:pt x="1611798" y="22136"/>
                  </a:lnTo>
                  <a:close/>
                </a:path>
                <a:path w="1626870" h="2975610">
                  <a:moveTo>
                    <a:pt x="1624088" y="8040"/>
                  </a:moveTo>
                  <a:lnTo>
                    <a:pt x="1612243" y="8040"/>
                  </a:lnTo>
                  <a:lnTo>
                    <a:pt x="1623396" y="14113"/>
                  </a:lnTo>
                  <a:lnTo>
                    <a:pt x="1612169" y="34732"/>
                  </a:lnTo>
                  <a:lnTo>
                    <a:pt x="1614180" y="102938"/>
                  </a:lnTo>
                  <a:lnTo>
                    <a:pt x="1617106" y="105697"/>
                  </a:lnTo>
                  <a:lnTo>
                    <a:pt x="1624116" y="105490"/>
                  </a:lnTo>
                  <a:lnTo>
                    <a:pt x="1626875" y="102565"/>
                  </a:lnTo>
                  <a:lnTo>
                    <a:pt x="1624088" y="8040"/>
                  </a:lnTo>
                  <a:close/>
                </a:path>
                <a:path w="1626870" h="2975610">
                  <a:moveTo>
                    <a:pt x="1623851" y="0"/>
                  </a:moveTo>
                  <a:lnTo>
                    <a:pt x="1536059" y="53117"/>
                  </a:lnTo>
                  <a:lnTo>
                    <a:pt x="1535099" y="57021"/>
                  </a:lnTo>
                  <a:lnTo>
                    <a:pt x="1538730" y="63022"/>
                  </a:lnTo>
                  <a:lnTo>
                    <a:pt x="1542634" y="63983"/>
                  </a:lnTo>
                  <a:lnTo>
                    <a:pt x="1601016" y="28660"/>
                  </a:lnTo>
                  <a:lnTo>
                    <a:pt x="1612243" y="8040"/>
                  </a:lnTo>
                  <a:lnTo>
                    <a:pt x="1624088" y="8040"/>
                  </a:lnTo>
                  <a:lnTo>
                    <a:pt x="1623851" y="0"/>
                  </a:lnTo>
                  <a:close/>
                </a:path>
                <a:path w="1626870" h="2975610">
                  <a:moveTo>
                    <a:pt x="1618146" y="11254"/>
                  </a:moveTo>
                  <a:lnTo>
                    <a:pt x="1611477" y="11254"/>
                  </a:lnTo>
                  <a:lnTo>
                    <a:pt x="1621111" y="16501"/>
                  </a:lnTo>
                  <a:lnTo>
                    <a:pt x="1611798" y="22136"/>
                  </a:lnTo>
                  <a:lnTo>
                    <a:pt x="1612169" y="34732"/>
                  </a:lnTo>
                  <a:lnTo>
                    <a:pt x="1623396" y="14113"/>
                  </a:lnTo>
                  <a:lnTo>
                    <a:pt x="1618146" y="11254"/>
                  </a:lnTo>
                  <a:close/>
                </a:path>
                <a:path w="1626870" h="2975610">
                  <a:moveTo>
                    <a:pt x="1612243" y="8040"/>
                  </a:moveTo>
                  <a:lnTo>
                    <a:pt x="1601016" y="28660"/>
                  </a:lnTo>
                  <a:lnTo>
                    <a:pt x="1611798" y="22136"/>
                  </a:lnTo>
                  <a:lnTo>
                    <a:pt x="1611477" y="11254"/>
                  </a:lnTo>
                  <a:lnTo>
                    <a:pt x="1618146" y="11254"/>
                  </a:lnTo>
                  <a:lnTo>
                    <a:pt x="1612243" y="8040"/>
                  </a:lnTo>
                  <a:close/>
                </a:path>
                <a:path w="1626870" h="2975610">
                  <a:moveTo>
                    <a:pt x="1611477" y="11254"/>
                  </a:moveTo>
                  <a:lnTo>
                    <a:pt x="1611798" y="22136"/>
                  </a:lnTo>
                  <a:lnTo>
                    <a:pt x="1621111" y="16501"/>
                  </a:lnTo>
                  <a:lnTo>
                    <a:pt x="1611477" y="112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8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3624072" y="2639567"/>
              <a:ext cx="1780031" cy="2145791"/>
            </a:xfrm>
            <a:prstGeom prst="rect">
              <a:avLst/>
            </a:prstGeom>
          </p:spPr>
        </p:pic>
        <p:sp>
          <p:nvSpPr>
            <p:cNvPr id="129" name="object 129"/>
            <p:cNvSpPr/>
            <p:nvPr/>
          </p:nvSpPr>
          <p:spPr>
            <a:xfrm>
              <a:off x="3663692" y="2736223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607264" y="19529"/>
                  </a:moveTo>
                  <a:lnTo>
                    <a:pt x="1595462" y="23949"/>
                  </a:lnTo>
                  <a:lnTo>
                    <a:pt x="0" y="1979359"/>
                  </a:lnTo>
                  <a:lnTo>
                    <a:pt x="9841" y="1987388"/>
                  </a:lnTo>
                  <a:lnTo>
                    <a:pt x="1605302" y="31978"/>
                  </a:lnTo>
                  <a:lnTo>
                    <a:pt x="1607264" y="19529"/>
                  </a:lnTo>
                  <a:close/>
                </a:path>
                <a:path w="1623695" h="1987550">
                  <a:moveTo>
                    <a:pt x="1622292" y="5758"/>
                  </a:moveTo>
                  <a:lnTo>
                    <a:pt x="1610305" y="5758"/>
                  </a:lnTo>
                  <a:lnTo>
                    <a:pt x="1620145" y="13787"/>
                  </a:lnTo>
                  <a:lnTo>
                    <a:pt x="1605302" y="31978"/>
                  </a:lnTo>
                  <a:lnTo>
                    <a:pt x="1594680" y="99382"/>
                  </a:lnTo>
                  <a:lnTo>
                    <a:pt x="1597046" y="102632"/>
                  </a:lnTo>
                  <a:lnTo>
                    <a:pt x="1603975" y="103724"/>
                  </a:lnTo>
                  <a:lnTo>
                    <a:pt x="1607225" y="101358"/>
                  </a:lnTo>
                  <a:lnTo>
                    <a:pt x="1622292" y="5758"/>
                  </a:lnTo>
                  <a:close/>
                </a:path>
                <a:path w="1623695" h="1987550">
                  <a:moveTo>
                    <a:pt x="1623199" y="0"/>
                  </a:moveTo>
                  <a:lnTo>
                    <a:pt x="1527107" y="35987"/>
                  </a:lnTo>
                  <a:lnTo>
                    <a:pt x="1525441" y="39646"/>
                  </a:lnTo>
                  <a:lnTo>
                    <a:pt x="1527901" y="46215"/>
                  </a:lnTo>
                  <a:lnTo>
                    <a:pt x="1531561" y="47881"/>
                  </a:lnTo>
                  <a:lnTo>
                    <a:pt x="1595462" y="23949"/>
                  </a:lnTo>
                  <a:lnTo>
                    <a:pt x="1610305" y="5758"/>
                  </a:lnTo>
                  <a:lnTo>
                    <a:pt x="1622292" y="5758"/>
                  </a:lnTo>
                  <a:lnTo>
                    <a:pt x="1623199" y="0"/>
                  </a:lnTo>
                  <a:close/>
                </a:path>
                <a:path w="1623695" h="1987550">
                  <a:moveTo>
                    <a:pt x="1614003" y="8775"/>
                  </a:moveTo>
                  <a:lnTo>
                    <a:pt x="1608959" y="8775"/>
                  </a:lnTo>
                  <a:lnTo>
                    <a:pt x="1617459" y="15711"/>
                  </a:lnTo>
                  <a:lnTo>
                    <a:pt x="1607264" y="19529"/>
                  </a:lnTo>
                  <a:lnTo>
                    <a:pt x="1605302" y="31978"/>
                  </a:lnTo>
                  <a:lnTo>
                    <a:pt x="1620145" y="13787"/>
                  </a:lnTo>
                  <a:lnTo>
                    <a:pt x="1614003" y="8775"/>
                  </a:lnTo>
                  <a:close/>
                </a:path>
                <a:path w="1623695" h="1987550">
                  <a:moveTo>
                    <a:pt x="1610305" y="5758"/>
                  </a:moveTo>
                  <a:lnTo>
                    <a:pt x="1595462" y="23949"/>
                  </a:lnTo>
                  <a:lnTo>
                    <a:pt x="1607264" y="19529"/>
                  </a:lnTo>
                  <a:lnTo>
                    <a:pt x="1608959" y="8775"/>
                  </a:lnTo>
                  <a:lnTo>
                    <a:pt x="1614003" y="8775"/>
                  </a:lnTo>
                  <a:lnTo>
                    <a:pt x="1610305" y="5758"/>
                  </a:lnTo>
                  <a:close/>
                </a:path>
                <a:path w="1623695" h="1987550">
                  <a:moveTo>
                    <a:pt x="1608959" y="8775"/>
                  </a:moveTo>
                  <a:lnTo>
                    <a:pt x="1607264" y="19529"/>
                  </a:lnTo>
                  <a:lnTo>
                    <a:pt x="1617459" y="15711"/>
                  </a:lnTo>
                  <a:lnTo>
                    <a:pt x="1608959" y="877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624072" y="3630168"/>
              <a:ext cx="1780031" cy="1155191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3665295" y="3727905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89" h="997585">
                  <a:moveTo>
                    <a:pt x="1600112" y="13168"/>
                  </a:moveTo>
                  <a:lnTo>
                    <a:pt x="1587512" y="13442"/>
                  </a:lnTo>
                  <a:lnTo>
                    <a:pt x="0" y="986276"/>
                  </a:lnTo>
                  <a:lnTo>
                    <a:pt x="6635" y="997104"/>
                  </a:lnTo>
                  <a:lnTo>
                    <a:pt x="1594147" y="24272"/>
                  </a:lnTo>
                  <a:lnTo>
                    <a:pt x="1600112" y="13168"/>
                  </a:lnTo>
                  <a:close/>
                </a:path>
                <a:path w="1621789" h="997585">
                  <a:moveTo>
                    <a:pt x="1620972" y="1174"/>
                  </a:moveTo>
                  <a:lnTo>
                    <a:pt x="1607531" y="1174"/>
                  </a:lnTo>
                  <a:lnTo>
                    <a:pt x="1614167" y="12004"/>
                  </a:lnTo>
                  <a:lnTo>
                    <a:pt x="1594147" y="24272"/>
                  </a:lnTo>
                  <a:lnTo>
                    <a:pt x="1561857" y="84382"/>
                  </a:lnTo>
                  <a:lnTo>
                    <a:pt x="1563016" y="88233"/>
                  </a:lnTo>
                  <a:lnTo>
                    <a:pt x="1569195" y="91551"/>
                  </a:lnTo>
                  <a:lnTo>
                    <a:pt x="1573046" y="90392"/>
                  </a:lnTo>
                  <a:lnTo>
                    <a:pt x="1620972" y="1174"/>
                  </a:lnTo>
                  <a:close/>
                </a:path>
                <a:path w="1621789" h="997585">
                  <a:moveTo>
                    <a:pt x="1609004" y="3578"/>
                  </a:moveTo>
                  <a:lnTo>
                    <a:pt x="1605263" y="3578"/>
                  </a:lnTo>
                  <a:lnTo>
                    <a:pt x="1610994" y="12932"/>
                  </a:lnTo>
                  <a:lnTo>
                    <a:pt x="1600112" y="13168"/>
                  </a:lnTo>
                  <a:lnTo>
                    <a:pt x="1594147" y="24272"/>
                  </a:lnTo>
                  <a:lnTo>
                    <a:pt x="1614167" y="12004"/>
                  </a:lnTo>
                  <a:lnTo>
                    <a:pt x="1609004" y="3578"/>
                  </a:lnTo>
                  <a:close/>
                </a:path>
                <a:path w="1621789" h="997585">
                  <a:moveTo>
                    <a:pt x="1621603" y="0"/>
                  </a:moveTo>
                  <a:lnTo>
                    <a:pt x="1519017" y="2226"/>
                  </a:lnTo>
                  <a:lnTo>
                    <a:pt x="1516236" y="5130"/>
                  </a:lnTo>
                  <a:lnTo>
                    <a:pt x="1516388" y="12142"/>
                  </a:lnTo>
                  <a:lnTo>
                    <a:pt x="1519293" y="14923"/>
                  </a:lnTo>
                  <a:lnTo>
                    <a:pt x="1587512" y="13442"/>
                  </a:lnTo>
                  <a:lnTo>
                    <a:pt x="1607531" y="1174"/>
                  </a:lnTo>
                  <a:lnTo>
                    <a:pt x="1620972" y="1174"/>
                  </a:lnTo>
                  <a:lnTo>
                    <a:pt x="1621603" y="0"/>
                  </a:lnTo>
                  <a:close/>
                </a:path>
                <a:path w="1621789" h="997585">
                  <a:moveTo>
                    <a:pt x="1607531" y="1174"/>
                  </a:moveTo>
                  <a:lnTo>
                    <a:pt x="1587512" y="13442"/>
                  </a:lnTo>
                  <a:lnTo>
                    <a:pt x="1600112" y="13168"/>
                  </a:lnTo>
                  <a:lnTo>
                    <a:pt x="1605263" y="3578"/>
                  </a:lnTo>
                  <a:lnTo>
                    <a:pt x="1609004" y="3578"/>
                  </a:lnTo>
                  <a:lnTo>
                    <a:pt x="1607531" y="1174"/>
                  </a:lnTo>
                  <a:close/>
                </a:path>
                <a:path w="1621789" h="997585">
                  <a:moveTo>
                    <a:pt x="1605263" y="3578"/>
                  </a:moveTo>
                  <a:lnTo>
                    <a:pt x="1600112" y="13168"/>
                  </a:lnTo>
                  <a:lnTo>
                    <a:pt x="1610994" y="12932"/>
                  </a:lnTo>
                  <a:lnTo>
                    <a:pt x="1605263" y="35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3624072" y="4620767"/>
              <a:ext cx="1780031" cy="237744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3668612" y="4667894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4" h="103504">
                  <a:moveTo>
                    <a:pt x="1607404" y="45351"/>
                  </a:moveTo>
                  <a:lnTo>
                    <a:pt x="1605697" y="45351"/>
                  </a:lnTo>
                  <a:lnTo>
                    <a:pt x="1605697" y="58051"/>
                  </a:lnTo>
                  <a:lnTo>
                    <a:pt x="1582197" y="58052"/>
                  </a:lnTo>
                  <a:lnTo>
                    <a:pt x="1523258" y="92434"/>
                  </a:lnTo>
                  <a:lnTo>
                    <a:pt x="1522235" y="96321"/>
                  </a:lnTo>
                  <a:lnTo>
                    <a:pt x="1525769" y="102381"/>
                  </a:lnTo>
                  <a:lnTo>
                    <a:pt x="1529657" y="103403"/>
                  </a:lnTo>
                  <a:lnTo>
                    <a:pt x="1618289" y="51701"/>
                  </a:lnTo>
                  <a:lnTo>
                    <a:pt x="1607404" y="45351"/>
                  </a:lnTo>
                  <a:close/>
                </a:path>
                <a:path w="1618614" h="103504">
                  <a:moveTo>
                    <a:pt x="1582199" y="45351"/>
                  </a:moveTo>
                  <a:lnTo>
                    <a:pt x="0" y="45352"/>
                  </a:lnTo>
                  <a:lnTo>
                    <a:pt x="0" y="58052"/>
                  </a:lnTo>
                  <a:lnTo>
                    <a:pt x="1582199" y="58051"/>
                  </a:lnTo>
                  <a:lnTo>
                    <a:pt x="1593085" y="51701"/>
                  </a:lnTo>
                  <a:lnTo>
                    <a:pt x="1582199" y="45351"/>
                  </a:lnTo>
                  <a:close/>
                </a:path>
                <a:path w="1618614" h="103504">
                  <a:moveTo>
                    <a:pt x="1593085" y="51701"/>
                  </a:moveTo>
                  <a:lnTo>
                    <a:pt x="1582199" y="58051"/>
                  </a:lnTo>
                  <a:lnTo>
                    <a:pt x="1605697" y="58051"/>
                  </a:lnTo>
                  <a:lnTo>
                    <a:pt x="1605697" y="57186"/>
                  </a:lnTo>
                  <a:lnTo>
                    <a:pt x="1602488" y="57186"/>
                  </a:lnTo>
                  <a:lnTo>
                    <a:pt x="1593085" y="51701"/>
                  </a:lnTo>
                  <a:close/>
                </a:path>
                <a:path w="1618614" h="103504">
                  <a:moveTo>
                    <a:pt x="1602488" y="46216"/>
                  </a:moveTo>
                  <a:lnTo>
                    <a:pt x="1593085" y="51701"/>
                  </a:lnTo>
                  <a:lnTo>
                    <a:pt x="1602488" y="57186"/>
                  </a:lnTo>
                  <a:lnTo>
                    <a:pt x="1602488" y="46216"/>
                  </a:lnTo>
                  <a:close/>
                </a:path>
                <a:path w="1618614" h="103504">
                  <a:moveTo>
                    <a:pt x="1605697" y="46216"/>
                  </a:moveTo>
                  <a:lnTo>
                    <a:pt x="1602488" y="46216"/>
                  </a:lnTo>
                  <a:lnTo>
                    <a:pt x="1602488" y="57186"/>
                  </a:lnTo>
                  <a:lnTo>
                    <a:pt x="1605697" y="57186"/>
                  </a:lnTo>
                  <a:lnTo>
                    <a:pt x="1605697" y="46216"/>
                  </a:lnTo>
                  <a:close/>
                </a:path>
                <a:path w="1618614" h="103504">
                  <a:moveTo>
                    <a:pt x="1605697" y="45351"/>
                  </a:moveTo>
                  <a:lnTo>
                    <a:pt x="1582199" y="45351"/>
                  </a:lnTo>
                  <a:lnTo>
                    <a:pt x="1593085" y="51701"/>
                  </a:lnTo>
                  <a:lnTo>
                    <a:pt x="1602488" y="46216"/>
                  </a:lnTo>
                  <a:lnTo>
                    <a:pt x="1605697" y="46216"/>
                  </a:lnTo>
                  <a:lnTo>
                    <a:pt x="1605697" y="45351"/>
                  </a:lnTo>
                  <a:close/>
                </a:path>
                <a:path w="1618614" h="103504">
                  <a:moveTo>
                    <a:pt x="1529657" y="0"/>
                  </a:moveTo>
                  <a:lnTo>
                    <a:pt x="1525769" y="1023"/>
                  </a:lnTo>
                  <a:lnTo>
                    <a:pt x="1522235" y="7081"/>
                  </a:lnTo>
                  <a:lnTo>
                    <a:pt x="1523258" y="10970"/>
                  </a:lnTo>
                  <a:lnTo>
                    <a:pt x="1582199" y="45351"/>
                  </a:lnTo>
                  <a:lnTo>
                    <a:pt x="1607404" y="45351"/>
                  </a:lnTo>
                  <a:lnTo>
                    <a:pt x="152965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624072" y="4693919"/>
              <a:ext cx="1780031" cy="1155192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3665295" y="4714181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89" h="997585">
                  <a:moveTo>
                    <a:pt x="1519293" y="982181"/>
                  </a:moveTo>
                  <a:lnTo>
                    <a:pt x="1516388" y="984962"/>
                  </a:lnTo>
                  <a:lnTo>
                    <a:pt x="1516236" y="991974"/>
                  </a:lnTo>
                  <a:lnTo>
                    <a:pt x="1519017" y="994878"/>
                  </a:lnTo>
                  <a:lnTo>
                    <a:pt x="1621603" y="997105"/>
                  </a:lnTo>
                  <a:lnTo>
                    <a:pt x="1620971" y="995929"/>
                  </a:lnTo>
                  <a:lnTo>
                    <a:pt x="1607531" y="995929"/>
                  </a:lnTo>
                  <a:lnTo>
                    <a:pt x="1587513" y="983662"/>
                  </a:lnTo>
                  <a:lnTo>
                    <a:pt x="1519293" y="982181"/>
                  </a:lnTo>
                  <a:close/>
                </a:path>
                <a:path w="1621789" h="997585">
                  <a:moveTo>
                    <a:pt x="1587513" y="983662"/>
                  </a:moveTo>
                  <a:lnTo>
                    <a:pt x="1607531" y="995929"/>
                  </a:lnTo>
                  <a:lnTo>
                    <a:pt x="1609004" y="993525"/>
                  </a:lnTo>
                  <a:lnTo>
                    <a:pt x="1605263" y="993525"/>
                  </a:lnTo>
                  <a:lnTo>
                    <a:pt x="1600112" y="983936"/>
                  </a:lnTo>
                  <a:lnTo>
                    <a:pt x="1587513" y="983662"/>
                  </a:lnTo>
                  <a:close/>
                </a:path>
                <a:path w="1621789" h="997585">
                  <a:moveTo>
                    <a:pt x="1569195" y="905553"/>
                  </a:moveTo>
                  <a:lnTo>
                    <a:pt x="1563016" y="908872"/>
                  </a:lnTo>
                  <a:lnTo>
                    <a:pt x="1561857" y="912722"/>
                  </a:lnTo>
                  <a:lnTo>
                    <a:pt x="1594147" y="972833"/>
                  </a:lnTo>
                  <a:lnTo>
                    <a:pt x="1614167" y="985101"/>
                  </a:lnTo>
                  <a:lnTo>
                    <a:pt x="1607531" y="995929"/>
                  </a:lnTo>
                  <a:lnTo>
                    <a:pt x="1620971" y="995929"/>
                  </a:lnTo>
                  <a:lnTo>
                    <a:pt x="1573046" y="906712"/>
                  </a:lnTo>
                  <a:lnTo>
                    <a:pt x="1569195" y="905553"/>
                  </a:lnTo>
                  <a:close/>
                </a:path>
                <a:path w="1621789" h="997585">
                  <a:moveTo>
                    <a:pt x="1600112" y="983936"/>
                  </a:moveTo>
                  <a:lnTo>
                    <a:pt x="1605263" y="993525"/>
                  </a:lnTo>
                  <a:lnTo>
                    <a:pt x="1610994" y="984172"/>
                  </a:lnTo>
                  <a:lnTo>
                    <a:pt x="1600112" y="983936"/>
                  </a:lnTo>
                  <a:close/>
                </a:path>
                <a:path w="1621789" h="997585">
                  <a:moveTo>
                    <a:pt x="1594147" y="972833"/>
                  </a:moveTo>
                  <a:lnTo>
                    <a:pt x="1600112" y="983936"/>
                  </a:lnTo>
                  <a:lnTo>
                    <a:pt x="1610994" y="984172"/>
                  </a:lnTo>
                  <a:lnTo>
                    <a:pt x="1605263" y="993525"/>
                  </a:lnTo>
                  <a:lnTo>
                    <a:pt x="1609004" y="993525"/>
                  </a:lnTo>
                  <a:lnTo>
                    <a:pt x="1614167" y="985101"/>
                  </a:lnTo>
                  <a:lnTo>
                    <a:pt x="1594147" y="972833"/>
                  </a:lnTo>
                  <a:close/>
                </a:path>
                <a:path w="1621789" h="997585">
                  <a:moveTo>
                    <a:pt x="6635" y="0"/>
                  </a:moveTo>
                  <a:lnTo>
                    <a:pt x="0" y="10828"/>
                  </a:lnTo>
                  <a:lnTo>
                    <a:pt x="1587513" y="983662"/>
                  </a:lnTo>
                  <a:lnTo>
                    <a:pt x="1600112" y="983936"/>
                  </a:lnTo>
                  <a:lnTo>
                    <a:pt x="1594147" y="972833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624072" y="1648967"/>
              <a:ext cx="1780031" cy="4123944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3662733" y="1747525"/>
              <a:ext cx="1638935" cy="3966210"/>
            </a:xfrm>
            <a:custGeom>
              <a:avLst/>
              <a:gdLst/>
              <a:ahLst/>
              <a:cxnLst/>
              <a:rect l="l" t="t" r="r" b="b"/>
              <a:pathLst>
                <a:path w="1638935" h="3966210">
                  <a:moveTo>
                    <a:pt x="1614623" y="23335"/>
                  </a:moveTo>
                  <a:lnTo>
                    <a:pt x="1604629" y="31013"/>
                  </a:lnTo>
                  <a:lnTo>
                    <a:pt x="0" y="3961346"/>
                  </a:lnTo>
                  <a:lnTo>
                    <a:pt x="11758" y="3966146"/>
                  </a:lnTo>
                  <a:lnTo>
                    <a:pt x="1616387" y="35812"/>
                  </a:lnTo>
                  <a:lnTo>
                    <a:pt x="1614623" y="23335"/>
                  </a:lnTo>
                  <a:close/>
                </a:path>
                <a:path w="1638935" h="3966210">
                  <a:moveTo>
                    <a:pt x="1625457" y="9237"/>
                  </a:moveTo>
                  <a:lnTo>
                    <a:pt x="1613519" y="9237"/>
                  </a:lnTo>
                  <a:lnTo>
                    <a:pt x="1625277" y="14038"/>
                  </a:lnTo>
                  <a:lnTo>
                    <a:pt x="1616387" y="35812"/>
                  </a:lnTo>
                  <a:lnTo>
                    <a:pt x="1625941" y="103376"/>
                  </a:lnTo>
                  <a:lnTo>
                    <a:pt x="1629153" y="105793"/>
                  </a:lnTo>
                  <a:lnTo>
                    <a:pt x="1636099" y="104811"/>
                  </a:lnTo>
                  <a:lnTo>
                    <a:pt x="1638515" y="101598"/>
                  </a:lnTo>
                  <a:lnTo>
                    <a:pt x="1625457" y="9237"/>
                  </a:lnTo>
                  <a:close/>
                </a:path>
                <a:path w="1638935" h="3966210">
                  <a:moveTo>
                    <a:pt x="1624150" y="0"/>
                  </a:moveTo>
                  <a:lnTo>
                    <a:pt x="1542783" y="62514"/>
                  </a:lnTo>
                  <a:lnTo>
                    <a:pt x="1542261" y="66501"/>
                  </a:lnTo>
                  <a:lnTo>
                    <a:pt x="1546533" y="72062"/>
                  </a:lnTo>
                  <a:lnTo>
                    <a:pt x="1550520" y="72585"/>
                  </a:lnTo>
                  <a:lnTo>
                    <a:pt x="1604629" y="31013"/>
                  </a:lnTo>
                  <a:lnTo>
                    <a:pt x="1613519" y="9237"/>
                  </a:lnTo>
                  <a:lnTo>
                    <a:pt x="1625457" y="9237"/>
                  </a:lnTo>
                  <a:lnTo>
                    <a:pt x="1624150" y="0"/>
                  </a:lnTo>
                  <a:close/>
                </a:path>
                <a:path w="1638935" h="3966210">
                  <a:moveTo>
                    <a:pt x="1621647" y="12556"/>
                  </a:moveTo>
                  <a:lnTo>
                    <a:pt x="1613099" y="12556"/>
                  </a:lnTo>
                  <a:lnTo>
                    <a:pt x="1623255" y="16703"/>
                  </a:lnTo>
                  <a:lnTo>
                    <a:pt x="1614623" y="23335"/>
                  </a:lnTo>
                  <a:lnTo>
                    <a:pt x="1616387" y="35812"/>
                  </a:lnTo>
                  <a:lnTo>
                    <a:pt x="1625277" y="14038"/>
                  </a:lnTo>
                  <a:lnTo>
                    <a:pt x="1621647" y="12556"/>
                  </a:lnTo>
                  <a:close/>
                </a:path>
                <a:path w="1638935" h="3966210">
                  <a:moveTo>
                    <a:pt x="1613519" y="9237"/>
                  </a:moveTo>
                  <a:lnTo>
                    <a:pt x="1604629" y="31013"/>
                  </a:lnTo>
                  <a:lnTo>
                    <a:pt x="1614623" y="23335"/>
                  </a:lnTo>
                  <a:lnTo>
                    <a:pt x="1613099" y="12556"/>
                  </a:lnTo>
                  <a:lnTo>
                    <a:pt x="1621647" y="12556"/>
                  </a:lnTo>
                  <a:lnTo>
                    <a:pt x="1613519" y="9237"/>
                  </a:lnTo>
                  <a:close/>
                </a:path>
                <a:path w="1638935" h="3966210">
                  <a:moveTo>
                    <a:pt x="1613099" y="12556"/>
                  </a:moveTo>
                  <a:lnTo>
                    <a:pt x="1614623" y="23335"/>
                  </a:lnTo>
                  <a:lnTo>
                    <a:pt x="1623255" y="16703"/>
                  </a:lnTo>
                  <a:lnTo>
                    <a:pt x="1613099" y="1255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8" name="object 13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3624072" y="2639567"/>
              <a:ext cx="1780031" cy="3136391"/>
            </a:xfrm>
            <a:prstGeom prst="rect">
              <a:avLst/>
            </a:prstGeom>
          </p:spPr>
        </p:pic>
        <p:sp>
          <p:nvSpPr>
            <p:cNvPr id="139" name="object 139"/>
            <p:cNvSpPr/>
            <p:nvPr/>
          </p:nvSpPr>
          <p:spPr>
            <a:xfrm>
              <a:off x="3663034" y="2736221"/>
              <a:ext cx="1627505" cy="2978150"/>
            </a:xfrm>
            <a:custGeom>
              <a:avLst/>
              <a:gdLst/>
              <a:ahLst/>
              <a:cxnLst/>
              <a:rect l="l" t="t" r="r" b="b"/>
              <a:pathLst>
                <a:path w="1627504" h="2978150">
                  <a:moveTo>
                    <a:pt x="1611809" y="22141"/>
                  </a:moveTo>
                  <a:lnTo>
                    <a:pt x="1601027" y="28671"/>
                  </a:lnTo>
                  <a:lnTo>
                    <a:pt x="0" y="2972016"/>
                  </a:lnTo>
                  <a:lnTo>
                    <a:pt x="11156" y="2978084"/>
                  </a:lnTo>
                  <a:lnTo>
                    <a:pt x="1612185" y="34737"/>
                  </a:lnTo>
                  <a:lnTo>
                    <a:pt x="1611809" y="22141"/>
                  </a:lnTo>
                  <a:close/>
                </a:path>
                <a:path w="1627504" h="2978150">
                  <a:moveTo>
                    <a:pt x="1624092" y="8044"/>
                  </a:moveTo>
                  <a:lnTo>
                    <a:pt x="1612247" y="8044"/>
                  </a:lnTo>
                  <a:lnTo>
                    <a:pt x="1623404" y="14113"/>
                  </a:lnTo>
                  <a:lnTo>
                    <a:pt x="1612185" y="34737"/>
                  </a:lnTo>
                  <a:lnTo>
                    <a:pt x="1614224" y="102943"/>
                  </a:lnTo>
                  <a:lnTo>
                    <a:pt x="1617151" y="105699"/>
                  </a:lnTo>
                  <a:lnTo>
                    <a:pt x="1624162" y="105490"/>
                  </a:lnTo>
                  <a:lnTo>
                    <a:pt x="1626919" y="102563"/>
                  </a:lnTo>
                  <a:lnTo>
                    <a:pt x="1624092" y="8044"/>
                  </a:lnTo>
                  <a:close/>
                </a:path>
                <a:path w="1627504" h="2978150">
                  <a:moveTo>
                    <a:pt x="1623852" y="0"/>
                  </a:moveTo>
                  <a:lnTo>
                    <a:pt x="1536084" y="53154"/>
                  </a:lnTo>
                  <a:lnTo>
                    <a:pt x="1535123" y="57058"/>
                  </a:lnTo>
                  <a:lnTo>
                    <a:pt x="1538757" y="63058"/>
                  </a:lnTo>
                  <a:lnTo>
                    <a:pt x="1542662" y="64016"/>
                  </a:lnTo>
                  <a:lnTo>
                    <a:pt x="1601027" y="28671"/>
                  </a:lnTo>
                  <a:lnTo>
                    <a:pt x="1612247" y="8044"/>
                  </a:lnTo>
                  <a:lnTo>
                    <a:pt x="1624092" y="8044"/>
                  </a:lnTo>
                  <a:lnTo>
                    <a:pt x="1623852" y="0"/>
                  </a:lnTo>
                  <a:close/>
                </a:path>
                <a:path w="1627504" h="2978150">
                  <a:moveTo>
                    <a:pt x="1618158" y="11259"/>
                  </a:moveTo>
                  <a:lnTo>
                    <a:pt x="1611483" y="11259"/>
                  </a:lnTo>
                  <a:lnTo>
                    <a:pt x="1621120" y="16502"/>
                  </a:lnTo>
                  <a:lnTo>
                    <a:pt x="1611809" y="22141"/>
                  </a:lnTo>
                  <a:lnTo>
                    <a:pt x="1612185" y="34737"/>
                  </a:lnTo>
                  <a:lnTo>
                    <a:pt x="1623404" y="14113"/>
                  </a:lnTo>
                  <a:lnTo>
                    <a:pt x="1618158" y="11259"/>
                  </a:lnTo>
                  <a:close/>
                </a:path>
                <a:path w="1627504" h="2978150">
                  <a:moveTo>
                    <a:pt x="1612247" y="8044"/>
                  </a:moveTo>
                  <a:lnTo>
                    <a:pt x="1601027" y="28671"/>
                  </a:lnTo>
                  <a:lnTo>
                    <a:pt x="1611809" y="22141"/>
                  </a:lnTo>
                  <a:lnTo>
                    <a:pt x="1611483" y="11259"/>
                  </a:lnTo>
                  <a:lnTo>
                    <a:pt x="1618158" y="11259"/>
                  </a:lnTo>
                  <a:lnTo>
                    <a:pt x="1612247" y="8044"/>
                  </a:lnTo>
                  <a:close/>
                </a:path>
                <a:path w="1627504" h="2978150">
                  <a:moveTo>
                    <a:pt x="1611483" y="11259"/>
                  </a:moveTo>
                  <a:lnTo>
                    <a:pt x="1611809" y="22141"/>
                  </a:lnTo>
                  <a:lnTo>
                    <a:pt x="1621120" y="16502"/>
                  </a:lnTo>
                  <a:lnTo>
                    <a:pt x="1611483" y="1125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0" name="object 14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3624072" y="3630167"/>
              <a:ext cx="1780031" cy="2145791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3663692" y="3727898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607264" y="19529"/>
                  </a:moveTo>
                  <a:lnTo>
                    <a:pt x="1595463" y="23948"/>
                  </a:lnTo>
                  <a:lnTo>
                    <a:pt x="0" y="1979359"/>
                  </a:lnTo>
                  <a:lnTo>
                    <a:pt x="9841" y="1987387"/>
                  </a:lnTo>
                  <a:lnTo>
                    <a:pt x="1605302" y="31976"/>
                  </a:lnTo>
                  <a:lnTo>
                    <a:pt x="1607264" y="19529"/>
                  </a:lnTo>
                  <a:close/>
                </a:path>
                <a:path w="1623695" h="1987550">
                  <a:moveTo>
                    <a:pt x="1622292" y="5758"/>
                  </a:moveTo>
                  <a:lnTo>
                    <a:pt x="1610305" y="5758"/>
                  </a:lnTo>
                  <a:lnTo>
                    <a:pt x="1620145" y="13785"/>
                  </a:lnTo>
                  <a:lnTo>
                    <a:pt x="1605302" y="31976"/>
                  </a:lnTo>
                  <a:lnTo>
                    <a:pt x="1594680" y="99381"/>
                  </a:lnTo>
                  <a:lnTo>
                    <a:pt x="1597046" y="102632"/>
                  </a:lnTo>
                  <a:lnTo>
                    <a:pt x="1603975" y="103724"/>
                  </a:lnTo>
                  <a:lnTo>
                    <a:pt x="1607225" y="101358"/>
                  </a:lnTo>
                  <a:lnTo>
                    <a:pt x="1622292" y="5758"/>
                  </a:lnTo>
                  <a:close/>
                </a:path>
                <a:path w="1623695" h="1987550">
                  <a:moveTo>
                    <a:pt x="1623199" y="0"/>
                  </a:moveTo>
                  <a:lnTo>
                    <a:pt x="1527107" y="35987"/>
                  </a:lnTo>
                  <a:lnTo>
                    <a:pt x="1525441" y="39646"/>
                  </a:lnTo>
                  <a:lnTo>
                    <a:pt x="1527901" y="46215"/>
                  </a:lnTo>
                  <a:lnTo>
                    <a:pt x="1531561" y="47880"/>
                  </a:lnTo>
                  <a:lnTo>
                    <a:pt x="1595463" y="23948"/>
                  </a:lnTo>
                  <a:lnTo>
                    <a:pt x="1610305" y="5758"/>
                  </a:lnTo>
                  <a:lnTo>
                    <a:pt x="1622292" y="5758"/>
                  </a:lnTo>
                  <a:lnTo>
                    <a:pt x="1623199" y="0"/>
                  </a:lnTo>
                  <a:close/>
                </a:path>
                <a:path w="1623695" h="1987550">
                  <a:moveTo>
                    <a:pt x="1614004" y="8775"/>
                  </a:moveTo>
                  <a:lnTo>
                    <a:pt x="1608959" y="8775"/>
                  </a:lnTo>
                  <a:lnTo>
                    <a:pt x="1617459" y="15711"/>
                  </a:lnTo>
                  <a:lnTo>
                    <a:pt x="1607264" y="19529"/>
                  </a:lnTo>
                  <a:lnTo>
                    <a:pt x="1605302" y="31976"/>
                  </a:lnTo>
                  <a:lnTo>
                    <a:pt x="1620145" y="13785"/>
                  </a:lnTo>
                  <a:lnTo>
                    <a:pt x="1614004" y="8775"/>
                  </a:lnTo>
                  <a:close/>
                </a:path>
                <a:path w="1623695" h="1987550">
                  <a:moveTo>
                    <a:pt x="1610305" y="5758"/>
                  </a:moveTo>
                  <a:lnTo>
                    <a:pt x="1595463" y="23948"/>
                  </a:lnTo>
                  <a:lnTo>
                    <a:pt x="1607264" y="19529"/>
                  </a:lnTo>
                  <a:lnTo>
                    <a:pt x="1608959" y="8775"/>
                  </a:lnTo>
                  <a:lnTo>
                    <a:pt x="1614004" y="8775"/>
                  </a:lnTo>
                  <a:lnTo>
                    <a:pt x="1610305" y="5758"/>
                  </a:lnTo>
                  <a:close/>
                </a:path>
                <a:path w="1623695" h="1987550">
                  <a:moveTo>
                    <a:pt x="1608959" y="8775"/>
                  </a:moveTo>
                  <a:lnTo>
                    <a:pt x="1607264" y="19529"/>
                  </a:lnTo>
                  <a:lnTo>
                    <a:pt x="1617459" y="15711"/>
                  </a:lnTo>
                  <a:lnTo>
                    <a:pt x="1608959" y="877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2" name="object 142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627119" y="4620767"/>
              <a:ext cx="1776983" cy="1155192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3665295" y="4719580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89" h="997585">
                  <a:moveTo>
                    <a:pt x="1600112" y="13169"/>
                  </a:moveTo>
                  <a:lnTo>
                    <a:pt x="1587513" y="13443"/>
                  </a:lnTo>
                  <a:lnTo>
                    <a:pt x="0" y="986277"/>
                  </a:lnTo>
                  <a:lnTo>
                    <a:pt x="6635" y="997105"/>
                  </a:lnTo>
                  <a:lnTo>
                    <a:pt x="1594148" y="24271"/>
                  </a:lnTo>
                  <a:lnTo>
                    <a:pt x="1600112" y="13169"/>
                  </a:lnTo>
                  <a:close/>
                </a:path>
                <a:path w="1621789" h="997585">
                  <a:moveTo>
                    <a:pt x="1620971" y="1176"/>
                  </a:moveTo>
                  <a:lnTo>
                    <a:pt x="1607531" y="1176"/>
                  </a:lnTo>
                  <a:lnTo>
                    <a:pt x="1614167" y="12004"/>
                  </a:lnTo>
                  <a:lnTo>
                    <a:pt x="1594148" y="24271"/>
                  </a:lnTo>
                  <a:lnTo>
                    <a:pt x="1561857" y="84383"/>
                  </a:lnTo>
                  <a:lnTo>
                    <a:pt x="1563016" y="88233"/>
                  </a:lnTo>
                  <a:lnTo>
                    <a:pt x="1569195" y="91553"/>
                  </a:lnTo>
                  <a:lnTo>
                    <a:pt x="1573046" y="90393"/>
                  </a:lnTo>
                  <a:lnTo>
                    <a:pt x="1620971" y="1176"/>
                  </a:lnTo>
                  <a:close/>
                </a:path>
                <a:path w="1621789" h="997585">
                  <a:moveTo>
                    <a:pt x="1609005" y="3580"/>
                  </a:moveTo>
                  <a:lnTo>
                    <a:pt x="1605263" y="3580"/>
                  </a:lnTo>
                  <a:lnTo>
                    <a:pt x="1610994" y="12933"/>
                  </a:lnTo>
                  <a:lnTo>
                    <a:pt x="1600112" y="13169"/>
                  </a:lnTo>
                  <a:lnTo>
                    <a:pt x="1594148" y="24271"/>
                  </a:lnTo>
                  <a:lnTo>
                    <a:pt x="1614167" y="12004"/>
                  </a:lnTo>
                  <a:lnTo>
                    <a:pt x="1609005" y="3580"/>
                  </a:lnTo>
                  <a:close/>
                </a:path>
                <a:path w="1621789" h="997585">
                  <a:moveTo>
                    <a:pt x="1621603" y="0"/>
                  </a:moveTo>
                  <a:lnTo>
                    <a:pt x="1519017" y="2226"/>
                  </a:lnTo>
                  <a:lnTo>
                    <a:pt x="1516236" y="5130"/>
                  </a:lnTo>
                  <a:lnTo>
                    <a:pt x="1516388" y="12143"/>
                  </a:lnTo>
                  <a:lnTo>
                    <a:pt x="1519293" y="14923"/>
                  </a:lnTo>
                  <a:lnTo>
                    <a:pt x="1587513" y="13443"/>
                  </a:lnTo>
                  <a:lnTo>
                    <a:pt x="1607531" y="1176"/>
                  </a:lnTo>
                  <a:lnTo>
                    <a:pt x="1620971" y="1176"/>
                  </a:lnTo>
                  <a:lnTo>
                    <a:pt x="1621603" y="0"/>
                  </a:lnTo>
                  <a:close/>
                </a:path>
                <a:path w="1621789" h="997585">
                  <a:moveTo>
                    <a:pt x="1607531" y="1176"/>
                  </a:moveTo>
                  <a:lnTo>
                    <a:pt x="1587513" y="13443"/>
                  </a:lnTo>
                  <a:lnTo>
                    <a:pt x="1600112" y="13169"/>
                  </a:lnTo>
                  <a:lnTo>
                    <a:pt x="1605263" y="3580"/>
                  </a:lnTo>
                  <a:lnTo>
                    <a:pt x="1609005" y="3580"/>
                  </a:lnTo>
                  <a:lnTo>
                    <a:pt x="1607531" y="1176"/>
                  </a:lnTo>
                  <a:close/>
                </a:path>
                <a:path w="1621789" h="997585">
                  <a:moveTo>
                    <a:pt x="1605263" y="3580"/>
                  </a:moveTo>
                  <a:lnTo>
                    <a:pt x="1600112" y="13169"/>
                  </a:lnTo>
                  <a:lnTo>
                    <a:pt x="1610994" y="12933"/>
                  </a:lnTo>
                  <a:lnTo>
                    <a:pt x="1605263" y="358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248655" y="1648967"/>
              <a:ext cx="1773936" cy="237743"/>
            </a:xfrm>
            <a:prstGeom prst="rect">
              <a:avLst/>
            </a:prstGeom>
          </p:spPr>
        </p:pic>
        <p:sp>
          <p:nvSpPr>
            <p:cNvPr id="145" name="object 145"/>
            <p:cNvSpPr/>
            <p:nvPr/>
          </p:nvSpPr>
          <p:spPr>
            <a:xfrm>
              <a:off x="5286870" y="1695851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5">
                  <a:moveTo>
                    <a:pt x="1529656" y="0"/>
                  </a:moveTo>
                  <a:lnTo>
                    <a:pt x="1525769" y="1022"/>
                  </a:lnTo>
                  <a:lnTo>
                    <a:pt x="1522234" y="7081"/>
                  </a:lnTo>
                  <a:lnTo>
                    <a:pt x="1523257" y="10968"/>
                  </a:lnTo>
                  <a:lnTo>
                    <a:pt x="1582198" y="45351"/>
                  </a:lnTo>
                  <a:lnTo>
                    <a:pt x="1605686" y="45351"/>
                  </a:lnTo>
                  <a:lnTo>
                    <a:pt x="1605686" y="58051"/>
                  </a:lnTo>
                  <a:lnTo>
                    <a:pt x="1582198" y="58051"/>
                  </a:lnTo>
                  <a:lnTo>
                    <a:pt x="1523257" y="92433"/>
                  </a:lnTo>
                  <a:lnTo>
                    <a:pt x="1522234" y="96321"/>
                  </a:lnTo>
                  <a:lnTo>
                    <a:pt x="1525769" y="102379"/>
                  </a:lnTo>
                  <a:lnTo>
                    <a:pt x="1529656" y="103403"/>
                  </a:lnTo>
                  <a:lnTo>
                    <a:pt x="1607402" y="58051"/>
                  </a:lnTo>
                  <a:lnTo>
                    <a:pt x="1605686" y="58051"/>
                  </a:lnTo>
                  <a:lnTo>
                    <a:pt x="1607405" y="58050"/>
                  </a:lnTo>
                  <a:lnTo>
                    <a:pt x="1618288" y="51701"/>
                  </a:lnTo>
                  <a:lnTo>
                    <a:pt x="1529656" y="0"/>
                  </a:lnTo>
                  <a:close/>
                </a:path>
                <a:path w="1618615" h="103505">
                  <a:moveTo>
                    <a:pt x="1593084" y="51701"/>
                  </a:moveTo>
                  <a:lnTo>
                    <a:pt x="1582198" y="58051"/>
                  </a:lnTo>
                  <a:lnTo>
                    <a:pt x="1605686" y="58051"/>
                  </a:lnTo>
                  <a:lnTo>
                    <a:pt x="1605686" y="57186"/>
                  </a:lnTo>
                  <a:lnTo>
                    <a:pt x="1602487" y="57186"/>
                  </a:lnTo>
                  <a:lnTo>
                    <a:pt x="1593084" y="51701"/>
                  </a:lnTo>
                  <a:close/>
                </a:path>
                <a:path w="1618615" h="103505">
                  <a:moveTo>
                    <a:pt x="0" y="45350"/>
                  </a:moveTo>
                  <a:lnTo>
                    <a:pt x="0" y="58050"/>
                  </a:lnTo>
                  <a:lnTo>
                    <a:pt x="1582200" y="58050"/>
                  </a:lnTo>
                  <a:lnTo>
                    <a:pt x="1593084" y="51701"/>
                  </a:lnTo>
                  <a:lnTo>
                    <a:pt x="1582198" y="45351"/>
                  </a:lnTo>
                  <a:lnTo>
                    <a:pt x="0" y="45350"/>
                  </a:lnTo>
                  <a:close/>
                </a:path>
                <a:path w="1618615" h="103505">
                  <a:moveTo>
                    <a:pt x="1602487" y="46216"/>
                  </a:moveTo>
                  <a:lnTo>
                    <a:pt x="1593084" y="51701"/>
                  </a:lnTo>
                  <a:lnTo>
                    <a:pt x="1602487" y="57186"/>
                  </a:lnTo>
                  <a:lnTo>
                    <a:pt x="1602487" y="46216"/>
                  </a:lnTo>
                  <a:close/>
                </a:path>
                <a:path w="1618615" h="103505">
                  <a:moveTo>
                    <a:pt x="1605686" y="46216"/>
                  </a:moveTo>
                  <a:lnTo>
                    <a:pt x="1602487" y="46216"/>
                  </a:lnTo>
                  <a:lnTo>
                    <a:pt x="1602487" y="57186"/>
                  </a:lnTo>
                  <a:lnTo>
                    <a:pt x="1605686" y="57186"/>
                  </a:lnTo>
                  <a:lnTo>
                    <a:pt x="1605686" y="46216"/>
                  </a:lnTo>
                  <a:close/>
                </a:path>
                <a:path w="1618615" h="103505">
                  <a:moveTo>
                    <a:pt x="1582198" y="45351"/>
                  </a:moveTo>
                  <a:lnTo>
                    <a:pt x="1593084" y="51701"/>
                  </a:lnTo>
                  <a:lnTo>
                    <a:pt x="1602487" y="46216"/>
                  </a:lnTo>
                  <a:lnTo>
                    <a:pt x="1605686" y="46216"/>
                  </a:lnTo>
                  <a:lnTo>
                    <a:pt x="1605686" y="45351"/>
                  </a:lnTo>
                  <a:lnTo>
                    <a:pt x="1582198" y="453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6" name="object 14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242560" y="1722119"/>
              <a:ext cx="1780032" cy="1152143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5283560" y="1742132"/>
              <a:ext cx="1621790" cy="994410"/>
            </a:xfrm>
            <a:custGeom>
              <a:avLst/>
              <a:gdLst/>
              <a:ahLst/>
              <a:cxnLst/>
              <a:rect l="l" t="t" r="r" b="b"/>
              <a:pathLst>
                <a:path w="1621790" h="994410">
                  <a:moveTo>
                    <a:pt x="1519264" y="979342"/>
                  </a:moveTo>
                  <a:lnTo>
                    <a:pt x="1516364" y="982136"/>
                  </a:lnTo>
                  <a:lnTo>
                    <a:pt x="1516221" y="989139"/>
                  </a:lnTo>
                  <a:lnTo>
                    <a:pt x="1519006" y="992040"/>
                  </a:lnTo>
                  <a:lnTo>
                    <a:pt x="1621594" y="994130"/>
                  </a:lnTo>
                  <a:lnTo>
                    <a:pt x="1620970" y="992973"/>
                  </a:lnTo>
                  <a:lnTo>
                    <a:pt x="1607521" y="992973"/>
                  </a:lnTo>
                  <a:lnTo>
                    <a:pt x="1587485" y="980732"/>
                  </a:lnTo>
                  <a:lnTo>
                    <a:pt x="1519264" y="979342"/>
                  </a:lnTo>
                  <a:close/>
                </a:path>
                <a:path w="1621790" h="994410">
                  <a:moveTo>
                    <a:pt x="1587485" y="980732"/>
                  </a:moveTo>
                  <a:lnTo>
                    <a:pt x="1607521" y="992973"/>
                  </a:lnTo>
                  <a:lnTo>
                    <a:pt x="1608988" y="990572"/>
                  </a:lnTo>
                  <a:lnTo>
                    <a:pt x="1605249" y="990572"/>
                  </a:lnTo>
                  <a:lnTo>
                    <a:pt x="1600085" y="980989"/>
                  </a:lnTo>
                  <a:lnTo>
                    <a:pt x="1587485" y="980732"/>
                  </a:lnTo>
                  <a:close/>
                </a:path>
                <a:path w="1621790" h="994410">
                  <a:moveTo>
                    <a:pt x="1569065" y="902647"/>
                  </a:moveTo>
                  <a:lnTo>
                    <a:pt x="1562891" y="905974"/>
                  </a:lnTo>
                  <a:lnTo>
                    <a:pt x="1561736" y="909826"/>
                  </a:lnTo>
                  <a:lnTo>
                    <a:pt x="1594107" y="969896"/>
                  </a:lnTo>
                  <a:lnTo>
                    <a:pt x="1614142" y="982136"/>
                  </a:lnTo>
                  <a:lnTo>
                    <a:pt x="1607521" y="992973"/>
                  </a:lnTo>
                  <a:lnTo>
                    <a:pt x="1620970" y="992973"/>
                  </a:lnTo>
                  <a:lnTo>
                    <a:pt x="1572916" y="903801"/>
                  </a:lnTo>
                  <a:lnTo>
                    <a:pt x="1569065" y="902647"/>
                  </a:lnTo>
                  <a:close/>
                </a:path>
                <a:path w="1621790" h="994410">
                  <a:moveTo>
                    <a:pt x="1600085" y="980989"/>
                  </a:moveTo>
                  <a:lnTo>
                    <a:pt x="1605249" y="990572"/>
                  </a:lnTo>
                  <a:lnTo>
                    <a:pt x="1610969" y="981210"/>
                  </a:lnTo>
                  <a:lnTo>
                    <a:pt x="1600085" y="980989"/>
                  </a:lnTo>
                  <a:close/>
                </a:path>
                <a:path w="1621790" h="994410">
                  <a:moveTo>
                    <a:pt x="1594107" y="969896"/>
                  </a:moveTo>
                  <a:lnTo>
                    <a:pt x="1600085" y="980989"/>
                  </a:lnTo>
                  <a:lnTo>
                    <a:pt x="1610969" y="981210"/>
                  </a:lnTo>
                  <a:lnTo>
                    <a:pt x="1605249" y="990572"/>
                  </a:lnTo>
                  <a:lnTo>
                    <a:pt x="1608988" y="990572"/>
                  </a:lnTo>
                  <a:lnTo>
                    <a:pt x="1614142" y="982136"/>
                  </a:lnTo>
                  <a:lnTo>
                    <a:pt x="1594107" y="969896"/>
                  </a:lnTo>
                  <a:close/>
                </a:path>
                <a:path w="1621790" h="994410">
                  <a:moveTo>
                    <a:pt x="6620" y="0"/>
                  </a:moveTo>
                  <a:lnTo>
                    <a:pt x="0" y="10838"/>
                  </a:lnTo>
                  <a:lnTo>
                    <a:pt x="1587485" y="980732"/>
                  </a:lnTo>
                  <a:lnTo>
                    <a:pt x="1600085" y="980989"/>
                  </a:lnTo>
                  <a:lnTo>
                    <a:pt x="1594107" y="969896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8" name="object 148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242560" y="1725167"/>
              <a:ext cx="1780032" cy="2139695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5281954" y="1743533"/>
              <a:ext cx="1623695" cy="1985010"/>
            </a:xfrm>
            <a:custGeom>
              <a:avLst/>
              <a:gdLst/>
              <a:ahLst/>
              <a:cxnLst/>
              <a:rect l="l" t="t" r="r" b="b"/>
              <a:pathLst>
                <a:path w="1623695" h="1985010">
                  <a:moveTo>
                    <a:pt x="1531520" y="1936598"/>
                  </a:moveTo>
                  <a:lnTo>
                    <a:pt x="1527863" y="1938266"/>
                  </a:lnTo>
                  <a:lnTo>
                    <a:pt x="1525408" y="1944837"/>
                  </a:lnTo>
                  <a:lnTo>
                    <a:pt x="1527075" y="1948496"/>
                  </a:lnTo>
                  <a:lnTo>
                    <a:pt x="1623194" y="1984411"/>
                  </a:lnTo>
                  <a:lnTo>
                    <a:pt x="1622279" y="1978632"/>
                  </a:lnTo>
                  <a:lnTo>
                    <a:pt x="1610269" y="1978632"/>
                  </a:lnTo>
                  <a:lnTo>
                    <a:pt x="1595440" y="1960483"/>
                  </a:lnTo>
                  <a:lnTo>
                    <a:pt x="1531520" y="1936598"/>
                  </a:lnTo>
                  <a:close/>
                </a:path>
                <a:path w="1623695" h="1985010">
                  <a:moveTo>
                    <a:pt x="1595440" y="1960483"/>
                  </a:moveTo>
                  <a:lnTo>
                    <a:pt x="1610269" y="1978632"/>
                  </a:lnTo>
                  <a:lnTo>
                    <a:pt x="1613923" y="1975646"/>
                  </a:lnTo>
                  <a:lnTo>
                    <a:pt x="1608947" y="1975646"/>
                  </a:lnTo>
                  <a:lnTo>
                    <a:pt x="1607245" y="1964895"/>
                  </a:lnTo>
                  <a:lnTo>
                    <a:pt x="1595440" y="1960483"/>
                  </a:lnTo>
                  <a:close/>
                </a:path>
                <a:path w="1623695" h="1985010">
                  <a:moveTo>
                    <a:pt x="1603893" y="1880702"/>
                  </a:moveTo>
                  <a:lnTo>
                    <a:pt x="1596965" y="1881798"/>
                  </a:lnTo>
                  <a:lnTo>
                    <a:pt x="1594601" y="1885050"/>
                  </a:lnTo>
                  <a:lnTo>
                    <a:pt x="1605273" y="1952446"/>
                  </a:lnTo>
                  <a:lnTo>
                    <a:pt x="1620104" y="1970595"/>
                  </a:lnTo>
                  <a:lnTo>
                    <a:pt x="1610269" y="1978632"/>
                  </a:lnTo>
                  <a:lnTo>
                    <a:pt x="1622279" y="1978632"/>
                  </a:lnTo>
                  <a:lnTo>
                    <a:pt x="1607145" y="1883064"/>
                  </a:lnTo>
                  <a:lnTo>
                    <a:pt x="1603893" y="1880702"/>
                  </a:lnTo>
                  <a:close/>
                </a:path>
                <a:path w="1623695" h="1985010">
                  <a:moveTo>
                    <a:pt x="1607245" y="1964895"/>
                  </a:moveTo>
                  <a:lnTo>
                    <a:pt x="1608947" y="1975646"/>
                  </a:lnTo>
                  <a:lnTo>
                    <a:pt x="1617442" y="1968705"/>
                  </a:lnTo>
                  <a:lnTo>
                    <a:pt x="1607245" y="1964895"/>
                  </a:lnTo>
                  <a:close/>
                </a:path>
                <a:path w="1623695" h="1985010">
                  <a:moveTo>
                    <a:pt x="1605273" y="1952446"/>
                  </a:moveTo>
                  <a:lnTo>
                    <a:pt x="1607245" y="1964895"/>
                  </a:lnTo>
                  <a:lnTo>
                    <a:pt x="1617442" y="1968705"/>
                  </a:lnTo>
                  <a:lnTo>
                    <a:pt x="1608947" y="1975646"/>
                  </a:lnTo>
                  <a:lnTo>
                    <a:pt x="1613923" y="1975646"/>
                  </a:lnTo>
                  <a:lnTo>
                    <a:pt x="1620104" y="1970595"/>
                  </a:lnTo>
                  <a:lnTo>
                    <a:pt x="1605273" y="1952446"/>
                  </a:lnTo>
                  <a:close/>
                </a:path>
                <a:path w="1623695" h="1985010">
                  <a:moveTo>
                    <a:pt x="9833" y="0"/>
                  </a:moveTo>
                  <a:lnTo>
                    <a:pt x="0" y="8036"/>
                  </a:lnTo>
                  <a:lnTo>
                    <a:pt x="1595440" y="1960483"/>
                  </a:lnTo>
                  <a:lnTo>
                    <a:pt x="1607245" y="1964895"/>
                  </a:lnTo>
                  <a:lnTo>
                    <a:pt x="1605273" y="1952446"/>
                  </a:lnTo>
                  <a:lnTo>
                    <a:pt x="98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42560" y="1725167"/>
              <a:ext cx="1780032" cy="3133343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5281293" y="1744515"/>
              <a:ext cx="1626870" cy="2975610"/>
            </a:xfrm>
            <a:custGeom>
              <a:avLst/>
              <a:gdLst/>
              <a:ahLst/>
              <a:cxnLst/>
              <a:rect l="l" t="t" r="r" b="b"/>
              <a:pathLst>
                <a:path w="1626870" h="2975610">
                  <a:moveTo>
                    <a:pt x="1542633" y="2911124"/>
                  </a:moveTo>
                  <a:lnTo>
                    <a:pt x="1538729" y="2912084"/>
                  </a:lnTo>
                  <a:lnTo>
                    <a:pt x="1535098" y="2918085"/>
                  </a:lnTo>
                  <a:lnTo>
                    <a:pt x="1536058" y="2921989"/>
                  </a:lnTo>
                  <a:lnTo>
                    <a:pt x="1623849" y="2975107"/>
                  </a:lnTo>
                  <a:lnTo>
                    <a:pt x="1624089" y="2966994"/>
                  </a:lnTo>
                  <a:lnTo>
                    <a:pt x="1612202" y="2966994"/>
                  </a:lnTo>
                  <a:lnTo>
                    <a:pt x="1601015" y="2946447"/>
                  </a:lnTo>
                  <a:lnTo>
                    <a:pt x="1542633" y="2911124"/>
                  </a:lnTo>
                  <a:close/>
                </a:path>
                <a:path w="1626870" h="2975610">
                  <a:moveTo>
                    <a:pt x="1601015" y="2946447"/>
                  </a:moveTo>
                  <a:lnTo>
                    <a:pt x="1612202" y="2966994"/>
                  </a:lnTo>
                  <a:lnTo>
                    <a:pt x="1617972" y="2963852"/>
                  </a:lnTo>
                  <a:lnTo>
                    <a:pt x="1611476" y="2963852"/>
                  </a:lnTo>
                  <a:lnTo>
                    <a:pt x="1611797" y="2952971"/>
                  </a:lnTo>
                  <a:lnTo>
                    <a:pt x="1601015" y="2946447"/>
                  </a:lnTo>
                  <a:close/>
                </a:path>
                <a:path w="1626870" h="2975610">
                  <a:moveTo>
                    <a:pt x="1617104" y="2869410"/>
                  </a:moveTo>
                  <a:lnTo>
                    <a:pt x="1614180" y="2872168"/>
                  </a:lnTo>
                  <a:lnTo>
                    <a:pt x="1612168" y="2940375"/>
                  </a:lnTo>
                  <a:lnTo>
                    <a:pt x="1623355" y="2960921"/>
                  </a:lnTo>
                  <a:lnTo>
                    <a:pt x="1612202" y="2966994"/>
                  </a:lnTo>
                  <a:lnTo>
                    <a:pt x="1624089" y="2966994"/>
                  </a:lnTo>
                  <a:lnTo>
                    <a:pt x="1626873" y="2872541"/>
                  </a:lnTo>
                  <a:lnTo>
                    <a:pt x="1624116" y="2869617"/>
                  </a:lnTo>
                  <a:lnTo>
                    <a:pt x="1617104" y="2869410"/>
                  </a:lnTo>
                  <a:close/>
                </a:path>
                <a:path w="1626870" h="2975610">
                  <a:moveTo>
                    <a:pt x="1611797" y="2952971"/>
                  </a:moveTo>
                  <a:lnTo>
                    <a:pt x="1611476" y="2963852"/>
                  </a:lnTo>
                  <a:lnTo>
                    <a:pt x="1621110" y="2958605"/>
                  </a:lnTo>
                  <a:lnTo>
                    <a:pt x="1611797" y="2952971"/>
                  </a:lnTo>
                  <a:close/>
                </a:path>
                <a:path w="1626870" h="2975610">
                  <a:moveTo>
                    <a:pt x="1612168" y="2940375"/>
                  </a:moveTo>
                  <a:lnTo>
                    <a:pt x="1611797" y="2952971"/>
                  </a:lnTo>
                  <a:lnTo>
                    <a:pt x="1621110" y="2958605"/>
                  </a:lnTo>
                  <a:lnTo>
                    <a:pt x="1611476" y="2963852"/>
                  </a:lnTo>
                  <a:lnTo>
                    <a:pt x="1617972" y="2963852"/>
                  </a:lnTo>
                  <a:lnTo>
                    <a:pt x="1623355" y="2960921"/>
                  </a:lnTo>
                  <a:lnTo>
                    <a:pt x="1612168" y="2940375"/>
                  </a:lnTo>
                  <a:close/>
                </a:path>
                <a:path w="1626870" h="2975610">
                  <a:moveTo>
                    <a:pt x="11154" y="0"/>
                  </a:moveTo>
                  <a:lnTo>
                    <a:pt x="0" y="6073"/>
                  </a:lnTo>
                  <a:lnTo>
                    <a:pt x="1601015" y="2946447"/>
                  </a:lnTo>
                  <a:lnTo>
                    <a:pt x="1611797" y="2952971"/>
                  </a:lnTo>
                  <a:lnTo>
                    <a:pt x="1612168" y="2940375"/>
                  </a:lnTo>
                  <a:lnTo>
                    <a:pt x="1115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5242560" y="1725167"/>
              <a:ext cx="1780032" cy="4123944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5280991" y="1745151"/>
              <a:ext cx="1638935" cy="3966210"/>
            </a:xfrm>
            <a:custGeom>
              <a:avLst/>
              <a:gdLst/>
              <a:ahLst/>
              <a:cxnLst/>
              <a:rect l="l" t="t" r="r" b="b"/>
              <a:pathLst>
                <a:path w="1638934" h="3966210">
                  <a:moveTo>
                    <a:pt x="1550518" y="3893562"/>
                  </a:moveTo>
                  <a:lnTo>
                    <a:pt x="1546532" y="3894084"/>
                  </a:lnTo>
                  <a:lnTo>
                    <a:pt x="1542258" y="3899646"/>
                  </a:lnTo>
                  <a:lnTo>
                    <a:pt x="1542782" y="3903633"/>
                  </a:lnTo>
                  <a:lnTo>
                    <a:pt x="1624149" y="3966147"/>
                  </a:lnTo>
                  <a:lnTo>
                    <a:pt x="1625455" y="3956909"/>
                  </a:lnTo>
                  <a:lnTo>
                    <a:pt x="1613518" y="3956909"/>
                  </a:lnTo>
                  <a:lnTo>
                    <a:pt x="1604628" y="3935134"/>
                  </a:lnTo>
                  <a:lnTo>
                    <a:pt x="1550518" y="3893562"/>
                  </a:lnTo>
                  <a:close/>
                </a:path>
                <a:path w="1638934" h="3966210">
                  <a:moveTo>
                    <a:pt x="1604628" y="3935134"/>
                  </a:moveTo>
                  <a:lnTo>
                    <a:pt x="1613518" y="3956909"/>
                  </a:lnTo>
                  <a:lnTo>
                    <a:pt x="1621645" y="3953591"/>
                  </a:lnTo>
                  <a:lnTo>
                    <a:pt x="1613098" y="3953591"/>
                  </a:lnTo>
                  <a:lnTo>
                    <a:pt x="1614622" y="3942812"/>
                  </a:lnTo>
                  <a:lnTo>
                    <a:pt x="1604628" y="3935134"/>
                  </a:lnTo>
                  <a:close/>
                </a:path>
                <a:path w="1638934" h="3966210">
                  <a:moveTo>
                    <a:pt x="1629153" y="3860353"/>
                  </a:moveTo>
                  <a:lnTo>
                    <a:pt x="1625940" y="3862770"/>
                  </a:lnTo>
                  <a:lnTo>
                    <a:pt x="1616386" y="3930334"/>
                  </a:lnTo>
                  <a:lnTo>
                    <a:pt x="1625276" y="3952108"/>
                  </a:lnTo>
                  <a:lnTo>
                    <a:pt x="1613518" y="3956909"/>
                  </a:lnTo>
                  <a:lnTo>
                    <a:pt x="1625455" y="3956909"/>
                  </a:lnTo>
                  <a:lnTo>
                    <a:pt x="1638514" y="3864548"/>
                  </a:lnTo>
                  <a:lnTo>
                    <a:pt x="1636097" y="3861335"/>
                  </a:lnTo>
                  <a:lnTo>
                    <a:pt x="1629153" y="3860353"/>
                  </a:lnTo>
                  <a:close/>
                </a:path>
                <a:path w="1638934" h="3966210">
                  <a:moveTo>
                    <a:pt x="1614622" y="3942812"/>
                  </a:moveTo>
                  <a:lnTo>
                    <a:pt x="1613098" y="3953591"/>
                  </a:lnTo>
                  <a:lnTo>
                    <a:pt x="1623254" y="3949444"/>
                  </a:lnTo>
                  <a:lnTo>
                    <a:pt x="1614622" y="3942812"/>
                  </a:lnTo>
                  <a:close/>
                </a:path>
                <a:path w="1638934" h="3966210">
                  <a:moveTo>
                    <a:pt x="1616386" y="3930334"/>
                  </a:moveTo>
                  <a:lnTo>
                    <a:pt x="1614622" y="3942812"/>
                  </a:lnTo>
                  <a:lnTo>
                    <a:pt x="1623254" y="3949444"/>
                  </a:lnTo>
                  <a:lnTo>
                    <a:pt x="1613098" y="3953591"/>
                  </a:lnTo>
                  <a:lnTo>
                    <a:pt x="1621645" y="3953591"/>
                  </a:lnTo>
                  <a:lnTo>
                    <a:pt x="1625276" y="3952108"/>
                  </a:lnTo>
                  <a:lnTo>
                    <a:pt x="1616386" y="3930334"/>
                  </a:lnTo>
                  <a:close/>
                </a:path>
                <a:path w="1638934" h="3966210">
                  <a:moveTo>
                    <a:pt x="11758" y="0"/>
                  </a:moveTo>
                  <a:lnTo>
                    <a:pt x="0" y="4800"/>
                  </a:lnTo>
                  <a:lnTo>
                    <a:pt x="1604628" y="3935134"/>
                  </a:lnTo>
                  <a:lnTo>
                    <a:pt x="1614622" y="3942812"/>
                  </a:lnTo>
                  <a:lnTo>
                    <a:pt x="1616386" y="3930334"/>
                  </a:lnTo>
                  <a:lnTo>
                    <a:pt x="1175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5242560" y="1648967"/>
              <a:ext cx="1780032" cy="1152143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5283560" y="1747536"/>
              <a:ext cx="1621790" cy="994410"/>
            </a:xfrm>
            <a:custGeom>
              <a:avLst/>
              <a:gdLst/>
              <a:ahLst/>
              <a:cxnLst/>
              <a:rect l="l" t="t" r="r" b="b"/>
              <a:pathLst>
                <a:path w="1621790" h="994410">
                  <a:moveTo>
                    <a:pt x="1600085" y="13141"/>
                  </a:moveTo>
                  <a:lnTo>
                    <a:pt x="1587485" y="13398"/>
                  </a:lnTo>
                  <a:lnTo>
                    <a:pt x="0" y="983292"/>
                  </a:lnTo>
                  <a:lnTo>
                    <a:pt x="6620" y="994130"/>
                  </a:lnTo>
                  <a:lnTo>
                    <a:pt x="1594107" y="24234"/>
                  </a:lnTo>
                  <a:lnTo>
                    <a:pt x="1600085" y="13141"/>
                  </a:lnTo>
                  <a:close/>
                </a:path>
                <a:path w="1621790" h="994410">
                  <a:moveTo>
                    <a:pt x="1620970" y="1156"/>
                  </a:moveTo>
                  <a:lnTo>
                    <a:pt x="1607521" y="1156"/>
                  </a:lnTo>
                  <a:lnTo>
                    <a:pt x="1614142" y="11993"/>
                  </a:lnTo>
                  <a:lnTo>
                    <a:pt x="1594107" y="24234"/>
                  </a:lnTo>
                  <a:lnTo>
                    <a:pt x="1561736" y="84303"/>
                  </a:lnTo>
                  <a:lnTo>
                    <a:pt x="1562891" y="88155"/>
                  </a:lnTo>
                  <a:lnTo>
                    <a:pt x="1569065" y="91483"/>
                  </a:lnTo>
                  <a:lnTo>
                    <a:pt x="1572916" y="90328"/>
                  </a:lnTo>
                  <a:lnTo>
                    <a:pt x="1620970" y="1156"/>
                  </a:lnTo>
                  <a:close/>
                </a:path>
                <a:path w="1621790" h="994410">
                  <a:moveTo>
                    <a:pt x="1608988" y="3558"/>
                  </a:moveTo>
                  <a:lnTo>
                    <a:pt x="1605249" y="3558"/>
                  </a:lnTo>
                  <a:lnTo>
                    <a:pt x="1610969" y="12919"/>
                  </a:lnTo>
                  <a:lnTo>
                    <a:pt x="1600085" y="13141"/>
                  </a:lnTo>
                  <a:lnTo>
                    <a:pt x="1594107" y="24234"/>
                  </a:lnTo>
                  <a:lnTo>
                    <a:pt x="1614142" y="11993"/>
                  </a:lnTo>
                  <a:lnTo>
                    <a:pt x="1608988" y="3558"/>
                  </a:lnTo>
                  <a:close/>
                </a:path>
                <a:path w="1621790" h="994410">
                  <a:moveTo>
                    <a:pt x="1621594" y="0"/>
                  </a:moveTo>
                  <a:lnTo>
                    <a:pt x="1519006" y="2090"/>
                  </a:lnTo>
                  <a:lnTo>
                    <a:pt x="1516221" y="4991"/>
                  </a:lnTo>
                  <a:lnTo>
                    <a:pt x="1516364" y="12004"/>
                  </a:lnTo>
                  <a:lnTo>
                    <a:pt x="1519264" y="14787"/>
                  </a:lnTo>
                  <a:lnTo>
                    <a:pt x="1587485" y="13398"/>
                  </a:lnTo>
                  <a:lnTo>
                    <a:pt x="1607521" y="1156"/>
                  </a:lnTo>
                  <a:lnTo>
                    <a:pt x="1620970" y="1156"/>
                  </a:lnTo>
                  <a:lnTo>
                    <a:pt x="1621594" y="0"/>
                  </a:lnTo>
                  <a:close/>
                </a:path>
                <a:path w="1621790" h="994410">
                  <a:moveTo>
                    <a:pt x="1607521" y="1156"/>
                  </a:moveTo>
                  <a:lnTo>
                    <a:pt x="1587485" y="13398"/>
                  </a:lnTo>
                  <a:lnTo>
                    <a:pt x="1600085" y="13141"/>
                  </a:lnTo>
                  <a:lnTo>
                    <a:pt x="1605249" y="3558"/>
                  </a:lnTo>
                  <a:lnTo>
                    <a:pt x="1608988" y="3558"/>
                  </a:lnTo>
                  <a:lnTo>
                    <a:pt x="1607521" y="1156"/>
                  </a:lnTo>
                  <a:close/>
                </a:path>
                <a:path w="1621790" h="994410">
                  <a:moveTo>
                    <a:pt x="1605249" y="3558"/>
                  </a:moveTo>
                  <a:lnTo>
                    <a:pt x="1600085" y="13141"/>
                  </a:lnTo>
                  <a:lnTo>
                    <a:pt x="1610969" y="12919"/>
                  </a:lnTo>
                  <a:lnTo>
                    <a:pt x="1605249" y="35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5248655" y="2639567"/>
              <a:ext cx="1773936" cy="234696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5286870" y="2684546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5">
                  <a:moveTo>
                    <a:pt x="1529656" y="0"/>
                  </a:moveTo>
                  <a:lnTo>
                    <a:pt x="1525769" y="1022"/>
                  </a:lnTo>
                  <a:lnTo>
                    <a:pt x="1522234" y="7081"/>
                  </a:lnTo>
                  <a:lnTo>
                    <a:pt x="1523257" y="10968"/>
                  </a:lnTo>
                  <a:lnTo>
                    <a:pt x="1582198" y="45351"/>
                  </a:lnTo>
                  <a:lnTo>
                    <a:pt x="1605686" y="45351"/>
                  </a:lnTo>
                  <a:lnTo>
                    <a:pt x="1605686" y="58051"/>
                  </a:lnTo>
                  <a:lnTo>
                    <a:pt x="1582198" y="58051"/>
                  </a:lnTo>
                  <a:lnTo>
                    <a:pt x="1523257" y="92433"/>
                  </a:lnTo>
                  <a:lnTo>
                    <a:pt x="1522234" y="96321"/>
                  </a:lnTo>
                  <a:lnTo>
                    <a:pt x="1525769" y="102379"/>
                  </a:lnTo>
                  <a:lnTo>
                    <a:pt x="1529656" y="103403"/>
                  </a:lnTo>
                  <a:lnTo>
                    <a:pt x="1607402" y="58051"/>
                  </a:lnTo>
                  <a:lnTo>
                    <a:pt x="1605686" y="58051"/>
                  </a:lnTo>
                  <a:lnTo>
                    <a:pt x="1607405" y="58050"/>
                  </a:lnTo>
                  <a:lnTo>
                    <a:pt x="1618288" y="51701"/>
                  </a:lnTo>
                  <a:lnTo>
                    <a:pt x="1529656" y="0"/>
                  </a:lnTo>
                  <a:close/>
                </a:path>
                <a:path w="1618615" h="103505">
                  <a:moveTo>
                    <a:pt x="1593084" y="51701"/>
                  </a:moveTo>
                  <a:lnTo>
                    <a:pt x="1582198" y="58051"/>
                  </a:lnTo>
                  <a:lnTo>
                    <a:pt x="1605686" y="58051"/>
                  </a:lnTo>
                  <a:lnTo>
                    <a:pt x="1605686" y="57186"/>
                  </a:lnTo>
                  <a:lnTo>
                    <a:pt x="1602487" y="57186"/>
                  </a:lnTo>
                  <a:lnTo>
                    <a:pt x="1593084" y="51701"/>
                  </a:lnTo>
                  <a:close/>
                </a:path>
                <a:path w="1618615" h="103505">
                  <a:moveTo>
                    <a:pt x="0" y="45350"/>
                  </a:moveTo>
                  <a:lnTo>
                    <a:pt x="0" y="58050"/>
                  </a:lnTo>
                  <a:lnTo>
                    <a:pt x="1582200" y="58050"/>
                  </a:lnTo>
                  <a:lnTo>
                    <a:pt x="1593084" y="51701"/>
                  </a:lnTo>
                  <a:lnTo>
                    <a:pt x="1582198" y="45351"/>
                  </a:lnTo>
                  <a:lnTo>
                    <a:pt x="0" y="45350"/>
                  </a:lnTo>
                  <a:close/>
                </a:path>
                <a:path w="1618615" h="103505">
                  <a:moveTo>
                    <a:pt x="1602487" y="46216"/>
                  </a:moveTo>
                  <a:lnTo>
                    <a:pt x="1593084" y="51701"/>
                  </a:lnTo>
                  <a:lnTo>
                    <a:pt x="1602487" y="57186"/>
                  </a:lnTo>
                  <a:lnTo>
                    <a:pt x="1602487" y="46216"/>
                  </a:lnTo>
                  <a:close/>
                </a:path>
                <a:path w="1618615" h="103505">
                  <a:moveTo>
                    <a:pt x="1605686" y="46216"/>
                  </a:moveTo>
                  <a:lnTo>
                    <a:pt x="1602487" y="46216"/>
                  </a:lnTo>
                  <a:lnTo>
                    <a:pt x="1602487" y="57186"/>
                  </a:lnTo>
                  <a:lnTo>
                    <a:pt x="1605686" y="57186"/>
                  </a:lnTo>
                  <a:lnTo>
                    <a:pt x="1605686" y="46216"/>
                  </a:lnTo>
                  <a:close/>
                </a:path>
                <a:path w="1618615" h="103505">
                  <a:moveTo>
                    <a:pt x="1582198" y="45351"/>
                  </a:moveTo>
                  <a:lnTo>
                    <a:pt x="1593084" y="51701"/>
                  </a:lnTo>
                  <a:lnTo>
                    <a:pt x="1602487" y="46216"/>
                  </a:lnTo>
                  <a:lnTo>
                    <a:pt x="1605686" y="46216"/>
                  </a:lnTo>
                  <a:lnTo>
                    <a:pt x="1605686" y="45351"/>
                  </a:lnTo>
                  <a:lnTo>
                    <a:pt x="1582198" y="453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5242560" y="2712719"/>
              <a:ext cx="1780032" cy="1152143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5283552" y="2730832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519292" y="982181"/>
                  </a:moveTo>
                  <a:lnTo>
                    <a:pt x="1516387" y="984962"/>
                  </a:lnTo>
                  <a:lnTo>
                    <a:pt x="1516235" y="991974"/>
                  </a:lnTo>
                  <a:lnTo>
                    <a:pt x="1519016" y="994878"/>
                  </a:lnTo>
                  <a:lnTo>
                    <a:pt x="1621602" y="997104"/>
                  </a:lnTo>
                  <a:lnTo>
                    <a:pt x="1620982" y="995951"/>
                  </a:lnTo>
                  <a:lnTo>
                    <a:pt x="1607565" y="995951"/>
                  </a:lnTo>
                  <a:lnTo>
                    <a:pt x="1587511" y="983662"/>
                  </a:lnTo>
                  <a:lnTo>
                    <a:pt x="1519292" y="982181"/>
                  </a:lnTo>
                  <a:close/>
                </a:path>
                <a:path w="1621790" h="997585">
                  <a:moveTo>
                    <a:pt x="1587511" y="983662"/>
                  </a:moveTo>
                  <a:lnTo>
                    <a:pt x="1607565" y="995951"/>
                  </a:lnTo>
                  <a:lnTo>
                    <a:pt x="1609052" y="993526"/>
                  </a:lnTo>
                  <a:lnTo>
                    <a:pt x="1605262" y="993526"/>
                  </a:lnTo>
                  <a:lnTo>
                    <a:pt x="1600110" y="983936"/>
                  </a:lnTo>
                  <a:lnTo>
                    <a:pt x="1587511" y="983662"/>
                  </a:lnTo>
                  <a:close/>
                </a:path>
                <a:path w="1621790" h="997585">
                  <a:moveTo>
                    <a:pt x="1569195" y="905553"/>
                  </a:moveTo>
                  <a:lnTo>
                    <a:pt x="1563015" y="908871"/>
                  </a:lnTo>
                  <a:lnTo>
                    <a:pt x="1561857" y="912722"/>
                  </a:lnTo>
                  <a:lnTo>
                    <a:pt x="1594146" y="972832"/>
                  </a:lnTo>
                  <a:lnTo>
                    <a:pt x="1614201" y="985122"/>
                  </a:lnTo>
                  <a:lnTo>
                    <a:pt x="1607565" y="995951"/>
                  </a:lnTo>
                  <a:lnTo>
                    <a:pt x="1620982" y="995951"/>
                  </a:lnTo>
                  <a:lnTo>
                    <a:pt x="1573044" y="906711"/>
                  </a:lnTo>
                  <a:lnTo>
                    <a:pt x="1569195" y="905553"/>
                  </a:lnTo>
                  <a:close/>
                </a:path>
                <a:path w="1621790" h="997585">
                  <a:moveTo>
                    <a:pt x="1600110" y="983936"/>
                  </a:moveTo>
                  <a:lnTo>
                    <a:pt x="1605262" y="993526"/>
                  </a:lnTo>
                  <a:lnTo>
                    <a:pt x="1610994" y="984172"/>
                  </a:lnTo>
                  <a:lnTo>
                    <a:pt x="1600110" y="983936"/>
                  </a:lnTo>
                  <a:close/>
                </a:path>
                <a:path w="1621790" h="997585">
                  <a:moveTo>
                    <a:pt x="1594146" y="972832"/>
                  </a:moveTo>
                  <a:lnTo>
                    <a:pt x="1600110" y="983936"/>
                  </a:lnTo>
                  <a:lnTo>
                    <a:pt x="1610994" y="984172"/>
                  </a:lnTo>
                  <a:lnTo>
                    <a:pt x="1605262" y="993526"/>
                  </a:lnTo>
                  <a:lnTo>
                    <a:pt x="1609052" y="993526"/>
                  </a:lnTo>
                  <a:lnTo>
                    <a:pt x="1614201" y="985122"/>
                  </a:lnTo>
                  <a:lnTo>
                    <a:pt x="1594146" y="972832"/>
                  </a:lnTo>
                  <a:close/>
                </a:path>
                <a:path w="1621790" h="997585">
                  <a:moveTo>
                    <a:pt x="6635" y="0"/>
                  </a:moveTo>
                  <a:lnTo>
                    <a:pt x="0" y="10828"/>
                  </a:lnTo>
                  <a:lnTo>
                    <a:pt x="1587511" y="983662"/>
                  </a:lnTo>
                  <a:lnTo>
                    <a:pt x="1600110" y="983936"/>
                  </a:lnTo>
                  <a:lnTo>
                    <a:pt x="1594146" y="972832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60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5242560" y="2712719"/>
              <a:ext cx="1780032" cy="2145791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5281950" y="2732232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531560" y="1939507"/>
                  </a:moveTo>
                  <a:lnTo>
                    <a:pt x="1527901" y="1941172"/>
                  </a:lnTo>
                  <a:lnTo>
                    <a:pt x="1525441" y="1947740"/>
                  </a:lnTo>
                  <a:lnTo>
                    <a:pt x="1527106" y="1951399"/>
                  </a:lnTo>
                  <a:lnTo>
                    <a:pt x="1623198" y="1987388"/>
                  </a:lnTo>
                  <a:lnTo>
                    <a:pt x="1622286" y="1981598"/>
                  </a:lnTo>
                  <a:lnTo>
                    <a:pt x="1610278" y="1981598"/>
                  </a:lnTo>
                  <a:lnTo>
                    <a:pt x="1595462" y="1963439"/>
                  </a:lnTo>
                  <a:lnTo>
                    <a:pt x="1531560" y="1939507"/>
                  </a:lnTo>
                  <a:close/>
                </a:path>
                <a:path w="1623695" h="1987550">
                  <a:moveTo>
                    <a:pt x="1595462" y="1963439"/>
                  </a:moveTo>
                  <a:lnTo>
                    <a:pt x="1610278" y="1981598"/>
                  </a:lnTo>
                  <a:lnTo>
                    <a:pt x="1613939" y="1978611"/>
                  </a:lnTo>
                  <a:lnTo>
                    <a:pt x="1608957" y="1978611"/>
                  </a:lnTo>
                  <a:lnTo>
                    <a:pt x="1607263" y="1967859"/>
                  </a:lnTo>
                  <a:lnTo>
                    <a:pt x="1595462" y="1963439"/>
                  </a:lnTo>
                  <a:close/>
                </a:path>
                <a:path w="1623695" h="1987550">
                  <a:moveTo>
                    <a:pt x="1603974" y="1883664"/>
                  </a:moveTo>
                  <a:lnTo>
                    <a:pt x="1597046" y="1884754"/>
                  </a:lnTo>
                  <a:lnTo>
                    <a:pt x="1594680" y="1888006"/>
                  </a:lnTo>
                  <a:lnTo>
                    <a:pt x="1605301" y="1955410"/>
                  </a:lnTo>
                  <a:lnTo>
                    <a:pt x="1620118" y="1973569"/>
                  </a:lnTo>
                  <a:lnTo>
                    <a:pt x="1610278" y="1981598"/>
                  </a:lnTo>
                  <a:lnTo>
                    <a:pt x="1622286" y="1981598"/>
                  </a:lnTo>
                  <a:lnTo>
                    <a:pt x="1607225" y="1886028"/>
                  </a:lnTo>
                  <a:lnTo>
                    <a:pt x="1603974" y="1883664"/>
                  </a:lnTo>
                  <a:close/>
                </a:path>
                <a:path w="1623695" h="1987550">
                  <a:moveTo>
                    <a:pt x="1607263" y="1967859"/>
                  </a:moveTo>
                  <a:lnTo>
                    <a:pt x="1608957" y="1978611"/>
                  </a:lnTo>
                  <a:lnTo>
                    <a:pt x="1617458" y="1971677"/>
                  </a:lnTo>
                  <a:lnTo>
                    <a:pt x="1607263" y="1967859"/>
                  </a:lnTo>
                  <a:close/>
                </a:path>
                <a:path w="1623695" h="1987550">
                  <a:moveTo>
                    <a:pt x="1605301" y="1955410"/>
                  </a:moveTo>
                  <a:lnTo>
                    <a:pt x="1607263" y="1967859"/>
                  </a:lnTo>
                  <a:lnTo>
                    <a:pt x="1617458" y="1971677"/>
                  </a:lnTo>
                  <a:lnTo>
                    <a:pt x="1608957" y="1978611"/>
                  </a:lnTo>
                  <a:lnTo>
                    <a:pt x="1613939" y="1978611"/>
                  </a:lnTo>
                  <a:lnTo>
                    <a:pt x="1620118" y="1973569"/>
                  </a:lnTo>
                  <a:lnTo>
                    <a:pt x="1605301" y="1955410"/>
                  </a:lnTo>
                  <a:close/>
                </a:path>
                <a:path w="1623695" h="1987550">
                  <a:moveTo>
                    <a:pt x="9841" y="0"/>
                  </a:moveTo>
                  <a:lnTo>
                    <a:pt x="0" y="8028"/>
                  </a:lnTo>
                  <a:lnTo>
                    <a:pt x="1595462" y="1963439"/>
                  </a:lnTo>
                  <a:lnTo>
                    <a:pt x="1607263" y="1967859"/>
                  </a:lnTo>
                  <a:lnTo>
                    <a:pt x="1605301" y="1955410"/>
                  </a:lnTo>
                  <a:lnTo>
                    <a:pt x="984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2" name="object 162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5242560" y="2712719"/>
              <a:ext cx="1780032" cy="3136392"/>
            </a:xfrm>
            <a:prstGeom prst="rect">
              <a:avLst/>
            </a:prstGeom>
          </p:spPr>
        </p:pic>
        <p:sp>
          <p:nvSpPr>
            <p:cNvPr id="163" name="object 163"/>
            <p:cNvSpPr/>
            <p:nvPr/>
          </p:nvSpPr>
          <p:spPr>
            <a:xfrm>
              <a:off x="5281292" y="2733212"/>
              <a:ext cx="1627505" cy="2978150"/>
            </a:xfrm>
            <a:custGeom>
              <a:avLst/>
              <a:gdLst/>
              <a:ahLst/>
              <a:cxnLst/>
              <a:rect l="l" t="t" r="r" b="b"/>
              <a:pathLst>
                <a:path w="1627504" h="2978150">
                  <a:moveTo>
                    <a:pt x="1542661" y="2914067"/>
                  </a:moveTo>
                  <a:lnTo>
                    <a:pt x="1538757" y="2915026"/>
                  </a:lnTo>
                  <a:lnTo>
                    <a:pt x="1535123" y="2921025"/>
                  </a:lnTo>
                  <a:lnTo>
                    <a:pt x="1536082" y="2924930"/>
                  </a:lnTo>
                  <a:lnTo>
                    <a:pt x="1623851" y="2978085"/>
                  </a:lnTo>
                  <a:lnTo>
                    <a:pt x="1624090" y="2970076"/>
                  </a:lnTo>
                  <a:lnTo>
                    <a:pt x="1612266" y="2970076"/>
                  </a:lnTo>
                  <a:lnTo>
                    <a:pt x="1601027" y="2949414"/>
                  </a:lnTo>
                  <a:lnTo>
                    <a:pt x="1542661" y="2914067"/>
                  </a:lnTo>
                  <a:close/>
                </a:path>
                <a:path w="1627504" h="2978150">
                  <a:moveTo>
                    <a:pt x="1601027" y="2949414"/>
                  </a:moveTo>
                  <a:lnTo>
                    <a:pt x="1612266" y="2970076"/>
                  </a:lnTo>
                  <a:lnTo>
                    <a:pt x="1618244" y="2966824"/>
                  </a:lnTo>
                  <a:lnTo>
                    <a:pt x="1611482" y="2966824"/>
                  </a:lnTo>
                  <a:lnTo>
                    <a:pt x="1611807" y="2955943"/>
                  </a:lnTo>
                  <a:lnTo>
                    <a:pt x="1601027" y="2949414"/>
                  </a:lnTo>
                  <a:close/>
                </a:path>
                <a:path w="1627504" h="2978150">
                  <a:moveTo>
                    <a:pt x="1617150" y="2872384"/>
                  </a:moveTo>
                  <a:lnTo>
                    <a:pt x="1614223" y="2875141"/>
                  </a:lnTo>
                  <a:lnTo>
                    <a:pt x="1612184" y="2943346"/>
                  </a:lnTo>
                  <a:lnTo>
                    <a:pt x="1623423" y="2964007"/>
                  </a:lnTo>
                  <a:lnTo>
                    <a:pt x="1612266" y="2970076"/>
                  </a:lnTo>
                  <a:lnTo>
                    <a:pt x="1624090" y="2970076"/>
                  </a:lnTo>
                  <a:lnTo>
                    <a:pt x="1626918" y="2875520"/>
                  </a:lnTo>
                  <a:lnTo>
                    <a:pt x="1624161" y="2872594"/>
                  </a:lnTo>
                  <a:lnTo>
                    <a:pt x="1617150" y="2872384"/>
                  </a:lnTo>
                  <a:close/>
                </a:path>
                <a:path w="1627504" h="2978150">
                  <a:moveTo>
                    <a:pt x="1611807" y="2955943"/>
                  </a:moveTo>
                  <a:lnTo>
                    <a:pt x="1611482" y="2966824"/>
                  </a:lnTo>
                  <a:lnTo>
                    <a:pt x="1621119" y="2961582"/>
                  </a:lnTo>
                  <a:lnTo>
                    <a:pt x="1611807" y="2955943"/>
                  </a:lnTo>
                  <a:close/>
                </a:path>
                <a:path w="1627504" h="2978150">
                  <a:moveTo>
                    <a:pt x="1612184" y="2943346"/>
                  </a:moveTo>
                  <a:lnTo>
                    <a:pt x="1611807" y="2955943"/>
                  </a:lnTo>
                  <a:lnTo>
                    <a:pt x="1621119" y="2961582"/>
                  </a:lnTo>
                  <a:lnTo>
                    <a:pt x="1611482" y="2966824"/>
                  </a:lnTo>
                  <a:lnTo>
                    <a:pt x="1618244" y="2966824"/>
                  </a:lnTo>
                  <a:lnTo>
                    <a:pt x="1623423" y="2964007"/>
                  </a:lnTo>
                  <a:lnTo>
                    <a:pt x="1612184" y="2943346"/>
                  </a:lnTo>
                  <a:close/>
                </a:path>
                <a:path w="1627504" h="2978150">
                  <a:moveTo>
                    <a:pt x="11156" y="0"/>
                  </a:moveTo>
                  <a:lnTo>
                    <a:pt x="0" y="6068"/>
                  </a:lnTo>
                  <a:lnTo>
                    <a:pt x="1601027" y="2949414"/>
                  </a:lnTo>
                  <a:lnTo>
                    <a:pt x="1611807" y="2955943"/>
                  </a:lnTo>
                  <a:lnTo>
                    <a:pt x="1612184" y="2943346"/>
                  </a:lnTo>
                  <a:lnTo>
                    <a:pt x="111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5242560" y="1648967"/>
              <a:ext cx="1780032" cy="2142743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5281954" y="1747528"/>
              <a:ext cx="1623695" cy="1985010"/>
            </a:xfrm>
            <a:custGeom>
              <a:avLst/>
              <a:gdLst/>
              <a:ahLst/>
              <a:cxnLst/>
              <a:rect l="l" t="t" r="r" b="b"/>
              <a:pathLst>
                <a:path w="1623695" h="1985010">
                  <a:moveTo>
                    <a:pt x="1607245" y="19517"/>
                  </a:moveTo>
                  <a:lnTo>
                    <a:pt x="1595440" y="23929"/>
                  </a:lnTo>
                  <a:lnTo>
                    <a:pt x="0" y="1976376"/>
                  </a:lnTo>
                  <a:lnTo>
                    <a:pt x="9833" y="1984411"/>
                  </a:lnTo>
                  <a:lnTo>
                    <a:pt x="1605273" y="31967"/>
                  </a:lnTo>
                  <a:lnTo>
                    <a:pt x="1607245" y="19517"/>
                  </a:lnTo>
                  <a:close/>
                </a:path>
                <a:path w="1623695" h="1985010">
                  <a:moveTo>
                    <a:pt x="1622279" y="5781"/>
                  </a:moveTo>
                  <a:lnTo>
                    <a:pt x="1610269" y="5781"/>
                  </a:lnTo>
                  <a:lnTo>
                    <a:pt x="1620104" y="13817"/>
                  </a:lnTo>
                  <a:lnTo>
                    <a:pt x="1605273" y="31967"/>
                  </a:lnTo>
                  <a:lnTo>
                    <a:pt x="1594601" y="99360"/>
                  </a:lnTo>
                  <a:lnTo>
                    <a:pt x="1596965" y="102613"/>
                  </a:lnTo>
                  <a:lnTo>
                    <a:pt x="1603893" y="103710"/>
                  </a:lnTo>
                  <a:lnTo>
                    <a:pt x="1607145" y="101347"/>
                  </a:lnTo>
                  <a:lnTo>
                    <a:pt x="1622279" y="5781"/>
                  </a:lnTo>
                  <a:close/>
                </a:path>
                <a:path w="1623695" h="1985010">
                  <a:moveTo>
                    <a:pt x="1623194" y="0"/>
                  </a:moveTo>
                  <a:lnTo>
                    <a:pt x="1527075" y="35916"/>
                  </a:lnTo>
                  <a:lnTo>
                    <a:pt x="1525408" y="39575"/>
                  </a:lnTo>
                  <a:lnTo>
                    <a:pt x="1527863" y="46145"/>
                  </a:lnTo>
                  <a:lnTo>
                    <a:pt x="1531520" y="47814"/>
                  </a:lnTo>
                  <a:lnTo>
                    <a:pt x="1595440" y="23929"/>
                  </a:lnTo>
                  <a:lnTo>
                    <a:pt x="1610269" y="5781"/>
                  </a:lnTo>
                  <a:lnTo>
                    <a:pt x="1622279" y="5781"/>
                  </a:lnTo>
                  <a:lnTo>
                    <a:pt x="1623194" y="0"/>
                  </a:lnTo>
                  <a:close/>
                </a:path>
                <a:path w="1623695" h="1985010">
                  <a:moveTo>
                    <a:pt x="1613922" y="8765"/>
                  </a:moveTo>
                  <a:lnTo>
                    <a:pt x="1608947" y="8765"/>
                  </a:lnTo>
                  <a:lnTo>
                    <a:pt x="1617442" y="15707"/>
                  </a:lnTo>
                  <a:lnTo>
                    <a:pt x="1607245" y="19517"/>
                  </a:lnTo>
                  <a:lnTo>
                    <a:pt x="1605273" y="31967"/>
                  </a:lnTo>
                  <a:lnTo>
                    <a:pt x="1620104" y="13817"/>
                  </a:lnTo>
                  <a:lnTo>
                    <a:pt x="1613922" y="8765"/>
                  </a:lnTo>
                  <a:close/>
                </a:path>
                <a:path w="1623695" h="1985010">
                  <a:moveTo>
                    <a:pt x="1610269" y="5781"/>
                  </a:moveTo>
                  <a:lnTo>
                    <a:pt x="1595440" y="23929"/>
                  </a:lnTo>
                  <a:lnTo>
                    <a:pt x="1607245" y="19517"/>
                  </a:lnTo>
                  <a:lnTo>
                    <a:pt x="1608947" y="8765"/>
                  </a:lnTo>
                  <a:lnTo>
                    <a:pt x="1613922" y="8765"/>
                  </a:lnTo>
                  <a:lnTo>
                    <a:pt x="1610269" y="5781"/>
                  </a:lnTo>
                  <a:close/>
                </a:path>
                <a:path w="1623695" h="1985010">
                  <a:moveTo>
                    <a:pt x="1608947" y="8765"/>
                  </a:moveTo>
                  <a:lnTo>
                    <a:pt x="1607245" y="19517"/>
                  </a:lnTo>
                  <a:lnTo>
                    <a:pt x="1617442" y="15707"/>
                  </a:lnTo>
                  <a:lnTo>
                    <a:pt x="1608947" y="87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6" name="object 16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5242560" y="2639567"/>
              <a:ext cx="1780032" cy="1152143"/>
            </a:xfrm>
            <a:prstGeom prst="rect">
              <a:avLst/>
            </a:prstGeom>
          </p:spPr>
        </p:pic>
        <p:sp>
          <p:nvSpPr>
            <p:cNvPr id="167" name="object 167"/>
            <p:cNvSpPr/>
            <p:nvPr/>
          </p:nvSpPr>
          <p:spPr>
            <a:xfrm>
              <a:off x="5283552" y="2736231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600110" y="13169"/>
                  </a:moveTo>
                  <a:lnTo>
                    <a:pt x="1587512" y="13443"/>
                  </a:lnTo>
                  <a:lnTo>
                    <a:pt x="0" y="986276"/>
                  </a:lnTo>
                  <a:lnTo>
                    <a:pt x="6635" y="997106"/>
                  </a:lnTo>
                  <a:lnTo>
                    <a:pt x="1594147" y="24271"/>
                  </a:lnTo>
                  <a:lnTo>
                    <a:pt x="1600110" y="13169"/>
                  </a:lnTo>
                  <a:close/>
                </a:path>
                <a:path w="1621790" h="997585">
                  <a:moveTo>
                    <a:pt x="1620981" y="1154"/>
                  </a:moveTo>
                  <a:lnTo>
                    <a:pt x="1607565" y="1154"/>
                  </a:lnTo>
                  <a:lnTo>
                    <a:pt x="1614201" y="11982"/>
                  </a:lnTo>
                  <a:lnTo>
                    <a:pt x="1594147" y="24271"/>
                  </a:lnTo>
                  <a:lnTo>
                    <a:pt x="1561857" y="84383"/>
                  </a:lnTo>
                  <a:lnTo>
                    <a:pt x="1563015" y="88233"/>
                  </a:lnTo>
                  <a:lnTo>
                    <a:pt x="1569195" y="91553"/>
                  </a:lnTo>
                  <a:lnTo>
                    <a:pt x="1573044" y="90393"/>
                  </a:lnTo>
                  <a:lnTo>
                    <a:pt x="1620981" y="1154"/>
                  </a:lnTo>
                  <a:close/>
                </a:path>
                <a:path w="1621790" h="997585">
                  <a:moveTo>
                    <a:pt x="1609052" y="3580"/>
                  </a:moveTo>
                  <a:lnTo>
                    <a:pt x="1605262" y="3580"/>
                  </a:lnTo>
                  <a:lnTo>
                    <a:pt x="1610994" y="12933"/>
                  </a:lnTo>
                  <a:lnTo>
                    <a:pt x="1600110" y="13169"/>
                  </a:lnTo>
                  <a:lnTo>
                    <a:pt x="1594147" y="24271"/>
                  </a:lnTo>
                  <a:lnTo>
                    <a:pt x="1614201" y="11982"/>
                  </a:lnTo>
                  <a:lnTo>
                    <a:pt x="1609052" y="3580"/>
                  </a:lnTo>
                  <a:close/>
                </a:path>
                <a:path w="1621790" h="997585">
                  <a:moveTo>
                    <a:pt x="1621602" y="0"/>
                  </a:moveTo>
                  <a:lnTo>
                    <a:pt x="1519016" y="2227"/>
                  </a:lnTo>
                  <a:lnTo>
                    <a:pt x="1516235" y="5130"/>
                  </a:lnTo>
                  <a:lnTo>
                    <a:pt x="1516387" y="12143"/>
                  </a:lnTo>
                  <a:lnTo>
                    <a:pt x="1519292" y="14923"/>
                  </a:lnTo>
                  <a:lnTo>
                    <a:pt x="1587512" y="13443"/>
                  </a:lnTo>
                  <a:lnTo>
                    <a:pt x="1607565" y="1154"/>
                  </a:lnTo>
                  <a:lnTo>
                    <a:pt x="1620981" y="1154"/>
                  </a:lnTo>
                  <a:lnTo>
                    <a:pt x="1621602" y="0"/>
                  </a:lnTo>
                  <a:close/>
                </a:path>
                <a:path w="1621790" h="997585">
                  <a:moveTo>
                    <a:pt x="1607565" y="1154"/>
                  </a:moveTo>
                  <a:lnTo>
                    <a:pt x="1587512" y="13443"/>
                  </a:lnTo>
                  <a:lnTo>
                    <a:pt x="1600110" y="13169"/>
                  </a:lnTo>
                  <a:lnTo>
                    <a:pt x="1605262" y="3580"/>
                  </a:lnTo>
                  <a:lnTo>
                    <a:pt x="1609052" y="3580"/>
                  </a:lnTo>
                  <a:lnTo>
                    <a:pt x="1607565" y="1154"/>
                  </a:lnTo>
                  <a:close/>
                </a:path>
                <a:path w="1621790" h="997585">
                  <a:moveTo>
                    <a:pt x="1605262" y="3580"/>
                  </a:moveTo>
                  <a:lnTo>
                    <a:pt x="1600110" y="13169"/>
                  </a:lnTo>
                  <a:lnTo>
                    <a:pt x="1610994" y="12933"/>
                  </a:lnTo>
                  <a:lnTo>
                    <a:pt x="1605262" y="358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8" name="object 168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5248655" y="3630168"/>
              <a:ext cx="1773936" cy="234695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5286870" y="3676219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4">
                  <a:moveTo>
                    <a:pt x="1529656" y="0"/>
                  </a:moveTo>
                  <a:lnTo>
                    <a:pt x="1525769" y="1023"/>
                  </a:lnTo>
                  <a:lnTo>
                    <a:pt x="1522234" y="7081"/>
                  </a:lnTo>
                  <a:lnTo>
                    <a:pt x="1523257" y="10970"/>
                  </a:lnTo>
                  <a:lnTo>
                    <a:pt x="1582200" y="45352"/>
                  </a:lnTo>
                  <a:lnTo>
                    <a:pt x="1605686" y="45352"/>
                  </a:lnTo>
                  <a:lnTo>
                    <a:pt x="1605686" y="58052"/>
                  </a:lnTo>
                  <a:lnTo>
                    <a:pt x="1582198" y="58052"/>
                  </a:lnTo>
                  <a:lnTo>
                    <a:pt x="1523257" y="92434"/>
                  </a:lnTo>
                  <a:lnTo>
                    <a:pt x="1522234" y="96323"/>
                  </a:lnTo>
                  <a:lnTo>
                    <a:pt x="1525769" y="102381"/>
                  </a:lnTo>
                  <a:lnTo>
                    <a:pt x="1529656" y="103404"/>
                  </a:lnTo>
                  <a:lnTo>
                    <a:pt x="1607402" y="58052"/>
                  </a:lnTo>
                  <a:lnTo>
                    <a:pt x="1605686" y="58052"/>
                  </a:lnTo>
                  <a:lnTo>
                    <a:pt x="1607405" y="58051"/>
                  </a:lnTo>
                  <a:lnTo>
                    <a:pt x="1618288" y="51702"/>
                  </a:lnTo>
                  <a:lnTo>
                    <a:pt x="1529656" y="0"/>
                  </a:lnTo>
                  <a:close/>
                </a:path>
                <a:path w="1618615" h="103504">
                  <a:moveTo>
                    <a:pt x="1593085" y="51702"/>
                  </a:moveTo>
                  <a:lnTo>
                    <a:pt x="1582198" y="58052"/>
                  </a:lnTo>
                  <a:lnTo>
                    <a:pt x="1605686" y="58052"/>
                  </a:lnTo>
                  <a:lnTo>
                    <a:pt x="1605686" y="57186"/>
                  </a:lnTo>
                  <a:lnTo>
                    <a:pt x="1602487" y="57186"/>
                  </a:lnTo>
                  <a:lnTo>
                    <a:pt x="1593085" y="51702"/>
                  </a:lnTo>
                  <a:close/>
                </a:path>
                <a:path w="1618615" h="103504">
                  <a:moveTo>
                    <a:pt x="0" y="45351"/>
                  </a:moveTo>
                  <a:lnTo>
                    <a:pt x="0" y="58051"/>
                  </a:lnTo>
                  <a:lnTo>
                    <a:pt x="1582200" y="58051"/>
                  </a:lnTo>
                  <a:lnTo>
                    <a:pt x="1593085" y="51702"/>
                  </a:lnTo>
                  <a:lnTo>
                    <a:pt x="1582200" y="45352"/>
                  </a:lnTo>
                  <a:lnTo>
                    <a:pt x="0" y="45351"/>
                  </a:lnTo>
                  <a:close/>
                </a:path>
                <a:path w="1618615" h="103504">
                  <a:moveTo>
                    <a:pt x="1602487" y="46217"/>
                  </a:moveTo>
                  <a:lnTo>
                    <a:pt x="1593085" y="51702"/>
                  </a:lnTo>
                  <a:lnTo>
                    <a:pt x="1602487" y="57186"/>
                  </a:lnTo>
                  <a:lnTo>
                    <a:pt x="1602487" y="46217"/>
                  </a:lnTo>
                  <a:close/>
                </a:path>
                <a:path w="1618615" h="103504">
                  <a:moveTo>
                    <a:pt x="1605686" y="46217"/>
                  </a:moveTo>
                  <a:lnTo>
                    <a:pt x="1602487" y="46217"/>
                  </a:lnTo>
                  <a:lnTo>
                    <a:pt x="1602487" y="57186"/>
                  </a:lnTo>
                  <a:lnTo>
                    <a:pt x="1605686" y="57186"/>
                  </a:lnTo>
                  <a:lnTo>
                    <a:pt x="1605686" y="46217"/>
                  </a:lnTo>
                  <a:close/>
                </a:path>
                <a:path w="1618615" h="103504">
                  <a:moveTo>
                    <a:pt x="1582200" y="45352"/>
                  </a:moveTo>
                  <a:lnTo>
                    <a:pt x="1593085" y="51702"/>
                  </a:lnTo>
                  <a:lnTo>
                    <a:pt x="1602487" y="46217"/>
                  </a:lnTo>
                  <a:lnTo>
                    <a:pt x="1605686" y="46217"/>
                  </a:lnTo>
                  <a:lnTo>
                    <a:pt x="1605686" y="45352"/>
                  </a:lnTo>
                  <a:lnTo>
                    <a:pt x="1582200" y="45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5242560" y="3703319"/>
              <a:ext cx="1780032" cy="1155191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5283552" y="3722507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519292" y="982181"/>
                  </a:moveTo>
                  <a:lnTo>
                    <a:pt x="1516387" y="984961"/>
                  </a:lnTo>
                  <a:lnTo>
                    <a:pt x="1516235" y="991974"/>
                  </a:lnTo>
                  <a:lnTo>
                    <a:pt x="1519016" y="994878"/>
                  </a:lnTo>
                  <a:lnTo>
                    <a:pt x="1621602" y="997104"/>
                  </a:lnTo>
                  <a:lnTo>
                    <a:pt x="1620981" y="995950"/>
                  </a:lnTo>
                  <a:lnTo>
                    <a:pt x="1607565" y="995950"/>
                  </a:lnTo>
                  <a:lnTo>
                    <a:pt x="1587512" y="983661"/>
                  </a:lnTo>
                  <a:lnTo>
                    <a:pt x="1519292" y="982181"/>
                  </a:lnTo>
                  <a:close/>
                </a:path>
                <a:path w="1621790" h="997585">
                  <a:moveTo>
                    <a:pt x="1587512" y="983661"/>
                  </a:moveTo>
                  <a:lnTo>
                    <a:pt x="1607565" y="995950"/>
                  </a:lnTo>
                  <a:lnTo>
                    <a:pt x="1609052" y="993524"/>
                  </a:lnTo>
                  <a:lnTo>
                    <a:pt x="1605262" y="993524"/>
                  </a:lnTo>
                  <a:lnTo>
                    <a:pt x="1600110" y="983935"/>
                  </a:lnTo>
                  <a:lnTo>
                    <a:pt x="1587512" y="983661"/>
                  </a:lnTo>
                  <a:close/>
                </a:path>
                <a:path w="1621790" h="997585">
                  <a:moveTo>
                    <a:pt x="1569195" y="905551"/>
                  </a:moveTo>
                  <a:lnTo>
                    <a:pt x="1563015" y="908871"/>
                  </a:lnTo>
                  <a:lnTo>
                    <a:pt x="1561857" y="912721"/>
                  </a:lnTo>
                  <a:lnTo>
                    <a:pt x="1594147" y="972833"/>
                  </a:lnTo>
                  <a:lnTo>
                    <a:pt x="1614201" y="985122"/>
                  </a:lnTo>
                  <a:lnTo>
                    <a:pt x="1607565" y="995950"/>
                  </a:lnTo>
                  <a:lnTo>
                    <a:pt x="1620981" y="995950"/>
                  </a:lnTo>
                  <a:lnTo>
                    <a:pt x="1573044" y="906711"/>
                  </a:lnTo>
                  <a:lnTo>
                    <a:pt x="1569195" y="905551"/>
                  </a:lnTo>
                  <a:close/>
                </a:path>
                <a:path w="1621790" h="997585">
                  <a:moveTo>
                    <a:pt x="1600110" y="983935"/>
                  </a:moveTo>
                  <a:lnTo>
                    <a:pt x="1605262" y="993524"/>
                  </a:lnTo>
                  <a:lnTo>
                    <a:pt x="1610994" y="984171"/>
                  </a:lnTo>
                  <a:lnTo>
                    <a:pt x="1600110" y="983935"/>
                  </a:lnTo>
                  <a:close/>
                </a:path>
                <a:path w="1621790" h="997585">
                  <a:moveTo>
                    <a:pt x="1594147" y="972833"/>
                  </a:moveTo>
                  <a:lnTo>
                    <a:pt x="1600110" y="983935"/>
                  </a:lnTo>
                  <a:lnTo>
                    <a:pt x="1610994" y="984171"/>
                  </a:lnTo>
                  <a:lnTo>
                    <a:pt x="1605262" y="993524"/>
                  </a:lnTo>
                  <a:lnTo>
                    <a:pt x="1609052" y="993524"/>
                  </a:lnTo>
                  <a:lnTo>
                    <a:pt x="1614201" y="985122"/>
                  </a:lnTo>
                  <a:lnTo>
                    <a:pt x="1594147" y="972833"/>
                  </a:lnTo>
                  <a:close/>
                </a:path>
                <a:path w="1621790" h="997585">
                  <a:moveTo>
                    <a:pt x="6635" y="0"/>
                  </a:moveTo>
                  <a:lnTo>
                    <a:pt x="0" y="10828"/>
                  </a:lnTo>
                  <a:lnTo>
                    <a:pt x="1587512" y="983661"/>
                  </a:lnTo>
                  <a:lnTo>
                    <a:pt x="1600110" y="983935"/>
                  </a:lnTo>
                  <a:lnTo>
                    <a:pt x="1594147" y="972833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2" name="object 17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242560" y="3703319"/>
              <a:ext cx="1780032" cy="2145792"/>
            </a:xfrm>
            <a:prstGeom prst="rect">
              <a:avLst/>
            </a:prstGeom>
          </p:spPr>
        </p:pic>
        <p:sp>
          <p:nvSpPr>
            <p:cNvPr id="173" name="object 173"/>
            <p:cNvSpPr/>
            <p:nvPr/>
          </p:nvSpPr>
          <p:spPr>
            <a:xfrm>
              <a:off x="5281950" y="3723906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531560" y="1939506"/>
                  </a:moveTo>
                  <a:lnTo>
                    <a:pt x="1527901" y="1941171"/>
                  </a:lnTo>
                  <a:lnTo>
                    <a:pt x="1525441" y="1947740"/>
                  </a:lnTo>
                  <a:lnTo>
                    <a:pt x="1527106" y="1951399"/>
                  </a:lnTo>
                  <a:lnTo>
                    <a:pt x="1623198" y="1987387"/>
                  </a:lnTo>
                  <a:lnTo>
                    <a:pt x="1622286" y="1981597"/>
                  </a:lnTo>
                  <a:lnTo>
                    <a:pt x="1610278" y="1981597"/>
                  </a:lnTo>
                  <a:lnTo>
                    <a:pt x="1595462" y="1963438"/>
                  </a:lnTo>
                  <a:lnTo>
                    <a:pt x="1531560" y="1939506"/>
                  </a:lnTo>
                  <a:close/>
                </a:path>
                <a:path w="1623695" h="1987550">
                  <a:moveTo>
                    <a:pt x="1595462" y="1963438"/>
                  </a:moveTo>
                  <a:lnTo>
                    <a:pt x="1610278" y="1981597"/>
                  </a:lnTo>
                  <a:lnTo>
                    <a:pt x="1613938" y="1978611"/>
                  </a:lnTo>
                  <a:lnTo>
                    <a:pt x="1608957" y="1978611"/>
                  </a:lnTo>
                  <a:lnTo>
                    <a:pt x="1607263" y="1967858"/>
                  </a:lnTo>
                  <a:lnTo>
                    <a:pt x="1595462" y="1963438"/>
                  </a:lnTo>
                  <a:close/>
                </a:path>
                <a:path w="1623695" h="1987550">
                  <a:moveTo>
                    <a:pt x="1603974" y="1883663"/>
                  </a:moveTo>
                  <a:lnTo>
                    <a:pt x="1597046" y="1884754"/>
                  </a:lnTo>
                  <a:lnTo>
                    <a:pt x="1594680" y="1888005"/>
                  </a:lnTo>
                  <a:lnTo>
                    <a:pt x="1605301" y="1955409"/>
                  </a:lnTo>
                  <a:lnTo>
                    <a:pt x="1620118" y="1973569"/>
                  </a:lnTo>
                  <a:lnTo>
                    <a:pt x="1610278" y="1981597"/>
                  </a:lnTo>
                  <a:lnTo>
                    <a:pt x="1622286" y="1981597"/>
                  </a:lnTo>
                  <a:lnTo>
                    <a:pt x="1607225" y="1886028"/>
                  </a:lnTo>
                  <a:lnTo>
                    <a:pt x="1603974" y="1883663"/>
                  </a:lnTo>
                  <a:close/>
                </a:path>
                <a:path w="1623695" h="1987550">
                  <a:moveTo>
                    <a:pt x="1607263" y="1967858"/>
                  </a:moveTo>
                  <a:lnTo>
                    <a:pt x="1608957" y="1978611"/>
                  </a:lnTo>
                  <a:lnTo>
                    <a:pt x="1617458" y="1971676"/>
                  </a:lnTo>
                  <a:lnTo>
                    <a:pt x="1607263" y="1967858"/>
                  </a:lnTo>
                  <a:close/>
                </a:path>
                <a:path w="1623695" h="1987550">
                  <a:moveTo>
                    <a:pt x="1605301" y="1955409"/>
                  </a:moveTo>
                  <a:lnTo>
                    <a:pt x="1607263" y="1967858"/>
                  </a:lnTo>
                  <a:lnTo>
                    <a:pt x="1617458" y="1971676"/>
                  </a:lnTo>
                  <a:lnTo>
                    <a:pt x="1608957" y="1978611"/>
                  </a:lnTo>
                  <a:lnTo>
                    <a:pt x="1613938" y="1978611"/>
                  </a:lnTo>
                  <a:lnTo>
                    <a:pt x="1620118" y="1973569"/>
                  </a:lnTo>
                  <a:lnTo>
                    <a:pt x="1605301" y="1955409"/>
                  </a:lnTo>
                  <a:close/>
                </a:path>
                <a:path w="1623695" h="1987550">
                  <a:moveTo>
                    <a:pt x="9841" y="0"/>
                  </a:moveTo>
                  <a:lnTo>
                    <a:pt x="0" y="8028"/>
                  </a:lnTo>
                  <a:lnTo>
                    <a:pt x="1595462" y="1963438"/>
                  </a:lnTo>
                  <a:lnTo>
                    <a:pt x="1607263" y="1967858"/>
                  </a:lnTo>
                  <a:lnTo>
                    <a:pt x="1605301" y="1955409"/>
                  </a:lnTo>
                  <a:lnTo>
                    <a:pt x="984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4" name="object 17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5239511" y="1648967"/>
              <a:ext cx="1783080" cy="3136391"/>
            </a:xfrm>
            <a:prstGeom prst="rect">
              <a:avLst/>
            </a:prstGeom>
          </p:spPr>
        </p:pic>
        <p:sp>
          <p:nvSpPr>
            <p:cNvPr id="175" name="object 175"/>
            <p:cNvSpPr/>
            <p:nvPr/>
          </p:nvSpPr>
          <p:spPr>
            <a:xfrm>
              <a:off x="5281293" y="1747526"/>
              <a:ext cx="1626870" cy="2975610"/>
            </a:xfrm>
            <a:custGeom>
              <a:avLst/>
              <a:gdLst/>
              <a:ahLst/>
              <a:cxnLst/>
              <a:rect l="l" t="t" r="r" b="b"/>
              <a:pathLst>
                <a:path w="1626870" h="2975610">
                  <a:moveTo>
                    <a:pt x="1611797" y="22136"/>
                  </a:moveTo>
                  <a:lnTo>
                    <a:pt x="1601015" y="28659"/>
                  </a:lnTo>
                  <a:lnTo>
                    <a:pt x="0" y="2969033"/>
                  </a:lnTo>
                  <a:lnTo>
                    <a:pt x="11154" y="2975107"/>
                  </a:lnTo>
                  <a:lnTo>
                    <a:pt x="1612168" y="34732"/>
                  </a:lnTo>
                  <a:lnTo>
                    <a:pt x="1611797" y="22136"/>
                  </a:lnTo>
                  <a:close/>
                </a:path>
                <a:path w="1626870" h="2975610">
                  <a:moveTo>
                    <a:pt x="1624089" y="8112"/>
                  </a:moveTo>
                  <a:lnTo>
                    <a:pt x="1612202" y="8112"/>
                  </a:lnTo>
                  <a:lnTo>
                    <a:pt x="1623355" y="14185"/>
                  </a:lnTo>
                  <a:lnTo>
                    <a:pt x="1612168" y="34732"/>
                  </a:lnTo>
                  <a:lnTo>
                    <a:pt x="1614180" y="102938"/>
                  </a:lnTo>
                  <a:lnTo>
                    <a:pt x="1617104" y="105697"/>
                  </a:lnTo>
                  <a:lnTo>
                    <a:pt x="1624116" y="105490"/>
                  </a:lnTo>
                  <a:lnTo>
                    <a:pt x="1626873" y="102565"/>
                  </a:lnTo>
                  <a:lnTo>
                    <a:pt x="1624089" y="8112"/>
                  </a:lnTo>
                  <a:close/>
                </a:path>
                <a:path w="1626870" h="2975610">
                  <a:moveTo>
                    <a:pt x="1623849" y="0"/>
                  </a:moveTo>
                  <a:lnTo>
                    <a:pt x="1536058" y="53117"/>
                  </a:lnTo>
                  <a:lnTo>
                    <a:pt x="1535098" y="57021"/>
                  </a:lnTo>
                  <a:lnTo>
                    <a:pt x="1538729" y="63022"/>
                  </a:lnTo>
                  <a:lnTo>
                    <a:pt x="1542633" y="63982"/>
                  </a:lnTo>
                  <a:lnTo>
                    <a:pt x="1601015" y="28659"/>
                  </a:lnTo>
                  <a:lnTo>
                    <a:pt x="1612202" y="8112"/>
                  </a:lnTo>
                  <a:lnTo>
                    <a:pt x="1624089" y="8112"/>
                  </a:lnTo>
                  <a:lnTo>
                    <a:pt x="1623849" y="0"/>
                  </a:lnTo>
                  <a:close/>
                </a:path>
                <a:path w="1626870" h="2975610">
                  <a:moveTo>
                    <a:pt x="1617972" y="11254"/>
                  </a:moveTo>
                  <a:lnTo>
                    <a:pt x="1611476" y="11254"/>
                  </a:lnTo>
                  <a:lnTo>
                    <a:pt x="1621110" y="16501"/>
                  </a:lnTo>
                  <a:lnTo>
                    <a:pt x="1611797" y="22136"/>
                  </a:lnTo>
                  <a:lnTo>
                    <a:pt x="1612168" y="34732"/>
                  </a:lnTo>
                  <a:lnTo>
                    <a:pt x="1623355" y="14185"/>
                  </a:lnTo>
                  <a:lnTo>
                    <a:pt x="1617972" y="11254"/>
                  </a:lnTo>
                  <a:close/>
                </a:path>
                <a:path w="1626870" h="2975610">
                  <a:moveTo>
                    <a:pt x="1612202" y="8112"/>
                  </a:moveTo>
                  <a:lnTo>
                    <a:pt x="1601015" y="28659"/>
                  </a:lnTo>
                  <a:lnTo>
                    <a:pt x="1611797" y="22136"/>
                  </a:lnTo>
                  <a:lnTo>
                    <a:pt x="1611476" y="11254"/>
                  </a:lnTo>
                  <a:lnTo>
                    <a:pt x="1617972" y="11254"/>
                  </a:lnTo>
                  <a:lnTo>
                    <a:pt x="1612202" y="8112"/>
                  </a:lnTo>
                  <a:close/>
                </a:path>
                <a:path w="1626870" h="2975610">
                  <a:moveTo>
                    <a:pt x="1611476" y="11254"/>
                  </a:moveTo>
                  <a:lnTo>
                    <a:pt x="1611797" y="22136"/>
                  </a:lnTo>
                  <a:lnTo>
                    <a:pt x="1621110" y="16501"/>
                  </a:lnTo>
                  <a:lnTo>
                    <a:pt x="1611476" y="112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239511" y="2639567"/>
              <a:ext cx="1783080" cy="2145791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5281950" y="2736223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607264" y="19528"/>
                  </a:moveTo>
                  <a:lnTo>
                    <a:pt x="1595462" y="23948"/>
                  </a:lnTo>
                  <a:lnTo>
                    <a:pt x="0" y="1979359"/>
                  </a:lnTo>
                  <a:lnTo>
                    <a:pt x="9841" y="1987388"/>
                  </a:lnTo>
                  <a:lnTo>
                    <a:pt x="1605302" y="31977"/>
                  </a:lnTo>
                  <a:lnTo>
                    <a:pt x="1607264" y="19528"/>
                  </a:lnTo>
                  <a:close/>
                </a:path>
                <a:path w="1623695" h="1987550">
                  <a:moveTo>
                    <a:pt x="1622286" y="5789"/>
                  </a:moveTo>
                  <a:lnTo>
                    <a:pt x="1610278" y="5789"/>
                  </a:lnTo>
                  <a:lnTo>
                    <a:pt x="1620118" y="13818"/>
                  </a:lnTo>
                  <a:lnTo>
                    <a:pt x="1605302" y="31977"/>
                  </a:lnTo>
                  <a:lnTo>
                    <a:pt x="1594680" y="99382"/>
                  </a:lnTo>
                  <a:lnTo>
                    <a:pt x="1597046" y="102632"/>
                  </a:lnTo>
                  <a:lnTo>
                    <a:pt x="1603974" y="103724"/>
                  </a:lnTo>
                  <a:lnTo>
                    <a:pt x="1607225" y="101358"/>
                  </a:lnTo>
                  <a:lnTo>
                    <a:pt x="1622286" y="5789"/>
                  </a:lnTo>
                  <a:close/>
                </a:path>
                <a:path w="1623695" h="1987550">
                  <a:moveTo>
                    <a:pt x="1623198" y="0"/>
                  </a:moveTo>
                  <a:lnTo>
                    <a:pt x="1527106" y="35987"/>
                  </a:lnTo>
                  <a:lnTo>
                    <a:pt x="1525441" y="39648"/>
                  </a:lnTo>
                  <a:lnTo>
                    <a:pt x="1527901" y="46216"/>
                  </a:lnTo>
                  <a:lnTo>
                    <a:pt x="1531560" y="47881"/>
                  </a:lnTo>
                  <a:lnTo>
                    <a:pt x="1595462" y="23948"/>
                  </a:lnTo>
                  <a:lnTo>
                    <a:pt x="1610278" y="5789"/>
                  </a:lnTo>
                  <a:lnTo>
                    <a:pt x="1622286" y="5789"/>
                  </a:lnTo>
                  <a:lnTo>
                    <a:pt x="1623198" y="0"/>
                  </a:lnTo>
                  <a:close/>
                </a:path>
                <a:path w="1623695" h="1987550">
                  <a:moveTo>
                    <a:pt x="1613937" y="8775"/>
                  </a:moveTo>
                  <a:lnTo>
                    <a:pt x="1608959" y="8775"/>
                  </a:lnTo>
                  <a:lnTo>
                    <a:pt x="1617458" y="15711"/>
                  </a:lnTo>
                  <a:lnTo>
                    <a:pt x="1607264" y="19528"/>
                  </a:lnTo>
                  <a:lnTo>
                    <a:pt x="1605302" y="31977"/>
                  </a:lnTo>
                  <a:lnTo>
                    <a:pt x="1620118" y="13818"/>
                  </a:lnTo>
                  <a:lnTo>
                    <a:pt x="1613937" y="8775"/>
                  </a:lnTo>
                  <a:close/>
                </a:path>
                <a:path w="1623695" h="1987550">
                  <a:moveTo>
                    <a:pt x="1610278" y="5789"/>
                  </a:moveTo>
                  <a:lnTo>
                    <a:pt x="1595462" y="23948"/>
                  </a:lnTo>
                  <a:lnTo>
                    <a:pt x="1607264" y="19528"/>
                  </a:lnTo>
                  <a:lnTo>
                    <a:pt x="1608959" y="8775"/>
                  </a:lnTo>
                  <a:lnTo>
                    <a:pt x="1613937" y="8775"/>
                  </a:lnTo>
                  <a:lnTo>
                    <a:pt x="1610278" y="5789"/>
                  </a:lnTo>
                  <a:close/>
                </a:path>
                <a:path w="1623695" h="1987550">
                  <a:moveTo>
                    <a:pt x="1608959" y="8775"/>
                  </a:moveTo>
                  <a:lnTo>
                    <a:pt x="1607264" y="19528"/>
                  </a:lnTo>
                  <a:lnTo>
                    <a:pt x="1617458" y="15711"/>
                  </a:lnTo>
                  <a:lnTo>
                    <a:pt x="1608959" y="877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239511" y="3630168"/>
              <a:ext cx="1783080" cy="1155191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5283552" y="3727905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600110" y="13168"/>
                  </a:moveTo>
                  <a:lnTo>
                    <a:pt x="1587511" y="13442"/>
                  </a:lnTo>
                  <a:lnTo>
                    <a:pt x="0" y="986276"/>
                  </a:lnTo>
                  <a:lnTo>
                    <a:pt x="6635" y="997104"/>
                  </a:lnTo>
                  <a:lnTo>
                    <a:pt x="1594146" y="24272"/>
                  </a:lnTo>
                  <a:lnTo>
                    <a:pt x="1600110" y="13168"/>
                  </a:lnTo>
                  <a:close/>
                </a:path>
                <a:path w="1621790" h="997585">
                  <a:moveTo>
                    <a:pt x="1620982" y="1153"/>
                  </a:moveTo>
                  <a:lnTo>
                    <a:pt x="1607565" y="1153"/>
                  </a:lnTo>
                  <a:lnTo>
                    <a:pt x="1614201" y="11982"/>
                  </a:lnTo>
                  <a:lnTo>
                    <a:pt x="1594146" y="24272"/>
                  </a:lnTo>
                  <a:lnTo>
                    <a:pt x="1561857" y="84382"/>
                  </a:lnTo>
                  <a:lnTo>
                    <a:pt x="1563015" y="88233"/>
                  </a:lnTo>
                  <a:lnTo>
                    <a:pt x="1569195" y="91551"/>
                  </a:lnTo>
                  <a:lnTo>
                    <a:pt x="1573044" y="90393"/>
                  </a:lnTo>
                  <a:lnTo>
                    <a:pt x="1620982" y="1153"/>
                  </a:lnTo>
                  <a:close/>
                </a:path>
                <a:path w="1621790" h="997585">
                  <a:moveTo>
                    <a:pt x="1609052" y="3578"/>
                  </a:moveTo>
                  <a:lnTo>
                    <a:pt x="1605262" y="3578"/>
                  </a:lnTo>
                  <a:lnTo>
                    <a:pt x="1610994" y="12932"/>
                  </a:lnTo>
                  <a:lnTo>
                    <a:pt x="1600110" y="13168"/>
                  </a:lnTo>
                  <a:lnTo>
                    <a:pt x="1594146" y="24272"/>
                  </a:lnTo>
                  <a:lnTo>
                    <a:pt x="1614201" y="11982"/>
                  </a:lnTo>
                  <a:lnTo>
                    <a:pt x="1609052" y="3578"/>
                  </a:lnTo>
                  <a:close/>
                </a:path>
                <a:path w="1621790" h="997585">
                  <a:moveTo>
                    <a:pt x="1621602" y="0"/>
                  </a:moveTo>
                  <a:lnTo>
                    <a:pt x="1519016" y="2226"/>
                  </a:lnTo>
                  <a:lnTo>
                    <a:pt x="1516235" y="5130"/>
                  </a:lnTo>
                  <a:lnTo>
                    <a:pt x="1516387" y="12142"/>
                  </a:lnTo>
                  <a:lnTo>
                    <a:pt x="1519292" y="14923"/>
                  </a:lnTo>
                  <a:lnTo>
                    <a:pt x="1587511" y="13442"/>
                  </a:lnTo>
                  <a:lnTo>
                    <a:pt x="1607565" y="1153"/>
                  </a:lnTo>
                  <a:lnTo>
                    <a:pt x="1620982" y="1153"/>
                  </a:lnTo>
                  <a:lnTo>
                    <a:pt x="1621602" y="0"/>
                  </a:lnTo>
                  <a:close/>
                </a:path>
                <a:path w="1621790" h="997585">
                  <a:moveTo>
                    <a:pt x="1607565" y="1153"/>
                  </a:moveTo>
                  <a:lnTo>
                    <a:pt x="1587511" y="13442"/>
                  </a:lnTo>
                  <a:lnTo>
                    <a:pt x="1600110" y="13168"/>
                  </a:lnTo>
                  <a:lnTo>
                    <a:pt x="1605262" y="3578"/>
                  </a:lnTo>
                  <a:lnTo>
                    <a:pt x="1609052" y="3578"/>
                  </a:lnTo>
                  <a:lnTo>
                    <a:pt x="1607565" y="1153"/>
                  </a:lnTo>
                  <a:close/>
                </a:path>
                <a:path w="1621790" h="997585">
                  <a:moveTo>
                    <a:pt x="1605262" y="3578"/>
                  </a:moveTo>
                  <a:lnTo>
                    <a:pt x="1600110" y="13168"/>
                  </a:lnTo>
                  <a:lnTo>
                    <a:pt x="1610994" y="12932"/>
                  </a:lnTo>
                  <a:lnTo>
                    <a:pt x="1605262" y="35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0" name="object 180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239511" y="4620767"/>
              <a:ext cx="1783080" cy="237744"/>
            </a:xfrm>
            <a:prstGeom prst="rect">
              <a:avLst/>
            </a:prstGeom>
          </p:spPr>
        </p:pic>
        <p:sp>
          <p:nvSpPr>
            <p:cNvPr id="181" name="object 181"/>
            <p:cNvSpPr/>
            <p:nvPr/>
          </p:nvSpPr>
          <p:spPr>
            <a:xfrm>
              <a:off x="5286871" y="4667894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4">
                  <a:moveTo>
                    <a:pt x="1607401" y="45351"/>
                  </a:moveTo>
                  <a:lnTo>
                    <a:pt x="1605685" y="45351"/>
                  </a:lnTo>
                  <a:lnTo>
                    <a:pt x="1605685" y="58051"/>
                  </a:lnTo>
                  <a:lnTo>
                    <a:pt x="1582195" y="58052"/>
                  </a:lnTo>
                  <a:lnTo>
                    <a:pt x="1523257" y="92434"/>
                  </a:lnTo>
                  <a:lnTo>
                    <a:pt x="1522233" y="96321"/>
                  </a:lnTo>
                  <a:lnTo>
                    <a:pt x="1525767" y="102381"/>
                  </a:lnTo>
                  <a:lnTo>
                    <a:pt x="1529655" y="103403"/>
                  </a:lnTo>
                  <a:lnTo>
                    <a:pt x="1618287" y="51701"/>
                  </a:lnTo>
                  <a:lnTo>
                    <a:pt x="1607401" y="45351"/>
                  </a:lnTo>
                  <a:close/>
                </a:path>
                <a:path w="1618615" h="103504">
                  <a:moveTo>
                    <a:pt x="1582197" y="45351"/>
                  </a:moveTo>
                  <a:lnTo>
                    <a:pt x="0" y="45352"/>
                  </a:lnTo>
                  <a:lnTo>
                    <a:pt x="0" y="58052"/>
                  </a:lnTo>
                  <a:lnTo>
                    <a:pt x="1582197" y="58051"/>
                  </a:lnTo>
                  <a:lnTo>
                    <a:pt x="1593082" y="51701"/>
                  </a:lnTo>
                  <a:lnTo>
                    <a:pt x="1582197" y="45351"/>
                  </a:lnTo>
                  <a:close/>
                </a:path>
                <a:path w="1618615" h="103504">
                  <a:moveTo>
                    <a:pt x="1593082" y="51701"/>
                  </a:moveTo>
                  <a:lnTo>
                    <a:pt x="1582197" y="58051"/>
                  </a:lnTo>
                  <a:lnTo>
                    <a:pt x="1605685" y="58051"/>
                  </a:lnTo>
                  <a:lnTo>
                    <a:pt x="1605685" y="57186"/>
                  </a:lnTo>
                  <a:lnTo>
                    <a:pt x="1602486" y="57186"/>
                  </a:lnTo>
                  <a:lnTo>
                    <a:pt x="1593082" y="51701"/>
                  </a:lnTo>
                  <a:close/>
                </a:path>
                <a:path w="1618615" h="103504">
                  <a:moveTo>
                    <a:pt x="1602486" y="46216"/>
                  </a:moveTo>
                  <a:lnTo>
                    <a:pt x="1593082" y="51701"/>
                  </a:lnTo>
                  <a:lnTo>
                    <a:pt x="1602486" y="57186"/>
                  </a:lnTo>
                  <a:lnTo>
                    <a:pt x="1602486" y="46216"/>
                  </a:lnTo>
                  <a:close/>
                </a:path>
                <a:path w="1618615" h="103504">
                  <a:moveTo>
                    <a:pt x="1605685" y="46216"/>
                  </a:moveTo>
                  <a:lnTo>
                    <a:pt x="1602486" y="46216"/>
                  </a:lnTo>
                  <a:lnTo>
                    <a:pt x="1602486" y="57186"/>
                  </a:lnTo>
                  <a:lnTo>
                    <a:pt x="1605685" y="57186"/>
                  </a:lnTo>
                  <a:lnTo>
                    <a:pt x="1605685" y="46216"/>
                  </a:lnTo>
                  <a:close/>
                </a:path>
                <a:path w="1618615" h="103504">
                  <a:moveTo>
                    <a:pt x="1605685" y="45351"/>
                  </a:moveTo>
                  <a:lnTo>
                    <a:pt x="1582197" y="45351"/>
                  </a:lnTo>
                  <a:lnTo>
                    <a:pt x="1593083" y="51701"/>
                  </a:lnTo>
                  <a:lnTo>
                    <a:pt x="1602486" y="46216"/>
                  </a:lnTo>
                  <a:lnTo>
                    <a:pt x="1605685" y="46216"/>
                  </a:lnTo>
                  <a:lnTo>
                    <a:pt x="1605685" y="45351"/>
                  </a:lnTo>
                  <a:close/>
                </a:path>
                <a:path w="1618615" h="103504">
                  <a:moveTo>
                    <a:pt x="1529655" y="0"/>
                  </a:moveTo>
                  <a:lnTo>
                    <a:pt x="1525767" y="1023"/>
                  </a:lnTo>
                  <a:lnTo>
                    <a:pt x="1522233" y="7081"/>
                  </a:lnTo>
                  <a:lnTo>
                    <a:pt x="1523257" y="10970"/>
                  </a:lnTo>
                  <a:lnTo>
                    <a:pt x="1582197" y="45351"/>
                  </a:lnTo>
                  <a:lnTo>
                    <a:pt x="1607401" y="45351"/>
                  </a:lnTo>
                  <a:lnTo>
                    <a:pt x="152965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2" name="object 182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5239511" y="4693919"/>
              <a:ext cx="1783080" cy="1155192"/>
            </a:xfrm>
            <a:prstGeom prst="rect">
              <a:avLst/>
            </a:prstGeom>
          </p:spPr>
        </p:pic>
        <p:sp>
          <p:nvSpPr>
            <p:cNvPr id="183" name="object 183"/>
            <p:cNvSpPr/>
            <p:nvPr/>
          </p:nvSpPr>
          <p:spPr>
            <a:xfrm>
              <a:off x="5283552" y="4714181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519292" y="982181"/>
                  </a:moveTo>
                  <a:lnTo>
                    <a:pt x="1516387" y="984962"/>
                  </a:lnTo>
                  <a:lnTo>
                    <a:pt x="1516235" y="991974"/>
                  </a:lnTo>
                  <a:lnTo>
                    <a:pt x="1519016" y="994878"/>
                  </a:lnTo>
                  <a:lnTo>
                    <a:pt x="1621602" y="997105"/>
                  </a:lnTo>
                  <a:lnTo>
                    <a:pt x="1620982" y="995951"/>
                  </a:lnTo>
                  <a:lnTo>
                    <a:pt x="1607565" y="995951"/>
                  </a:lnTo>
                  <a:lnTo>
                    <a:pt x="1587512" y="983662"/>
                  </a:lnTo>
                  <a:lnTo>
                    <a:pt x="1519292" y="982181"/>
                  </a:lnTo>
                  <a:close/>
                </a:path>
                <a:path w="1621790" h="997585">
                  <a:moveTo>
                    <a:pt x="1587512" y="983662"/>
                  </a:moveTo>
                  <a:lnTo>
                    <a:pt x="1607565" y="995951"/>
                  </a:lnTo>
                  <a:lnTo>
                    <a:pt x="1609052" y="993525"/>
                  </a:lnTo>
                  <a:lnTo>
                    <a:pt x="1605262" y="993525"/>
                  </a:lnTo>
                  <a:lnTo>
                    <a:pt x="1600110" y="983936"/>
                  </a:lnTo>
                  <a:lnTo>
                    <a:pt x="1587512" y="983662"/>
                  </a:lnTo>
                  <a:close/>
                </a:path>
                <a:path w="1621790" h="997585">
                  <a:moveTo>
                    <a:pt x="1569195" y="905552"/>
                  </a:moveTo>
                  <a:lnTo>
                    <a:pt x="1563015" y="908872"/>
                  </a:lnTo>
                  <a:lnTo>
                    <a:pt x="1561857" y="912721"/>
                  </a:lnTo>
                  <a:lnTo>
                    <a:pt x="1594146" y="972833"/>
                  </a:lnTo>
                  <a:lnTo>
                    <a:pt x="1614201" y="985122"/>
                  </a:lnTo>
                  <a:lnTo>
                    <a:pt x="1607565" y="995951"/>
                  </a:lnTo>
                  <a:lnTo>
                    <a:pt x="1620982" y="995951"/>
                  </a:lnTo>
                  <a:lnTo>
                    <a:pt x="1573044" y="906712"/>
                  </a:lnTo>
                  <a:lnTo>
                    <a:pt x="1569195" y="905552"/>
                  </a:lnTo>
                  <a:close/>
                </a:path>
                <a:path w="1621790" h="997585">
                  <a:moveTo>
                    <a:pt x="1600110" y="983936"/>
                  </a:moveTo>
                  <a:lnTo>
                    <a:pt x="1605262" y="993525"/>
                  </a:lnTo>
                  <a:lnTo>
                    <a:pt x="1610994" y="984172"/>
                  </a:lnTo>
                  <a:lnTo>
                    <a:pt x="1600110" y="983936"/>
                  </a:lnTo>
                  <a:close/>
                </a:path>
                <a:path w="1621790" h="997585">
                  <a:moveTo>
                    <a:pt x="1594146" y="972833"/>
                  </a:moveTo>
                  <a:lnTo>
                    <a:pt x="1600110" y="983936"/>
                  </a:lnTo>
                  <a:lnTo>
                    <a:pt x="1610994" y="984172"/>
                  </a:lnTo>
                  <a:lnTo>
                    <a:pt x="1605262" y="993525"/>
                  </a:lnTo>
                  <a:lnTo>
                    <a:pt x="1609052" y="993525"/>
                  </a:lnTo>
                  <a:lnTo>
                    <a:pt x="1614201" y="985122"/>
                  </a:lnTo>
                  <a:lnTo>
                    <a:pt x="1594146" y="972833"/>
                  </a:lnTo>
                  <a:close/>
                </a:path>
                <a:path w="1621790" h="997585">
                  <a:moveTo>
                    <a:pt x="6635" y="0"/>
                  </a:moveTo>
                  <a:lnTo>
                    <a:pt x="0" y="10828"/>
                  </a:lnTo>
                  <a:lnTo>
                    <a:pt x="1587512" y="983662"/>
                  </a:lnTo>
                  <a:lnTo>
                    <a:pt x="1600110" y="983936"/>
                  </a:lnTo>
                  <a:lnTo>
                    <a:pt x="1594146" y="972833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4" name="object 184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5242560" y="1648967"/>
              <a:ext cx="1780032" cy="4123944"/>
            </a:xfrm>
            <a:prstGeom prst="rect">
              <a:avLst/>
            </a:prstGeom>
          </p:spPr>
        </p:pic>
        <p:sp>
          <p:nvSpPr>
            <p:cNvPr id="185" name="object 185"/>
            <p:cNvSpPr/>
            <p:nvPr/>
          </p:nvSpPr>
          <p:spPr>
            <a:xfrm>
              <a:off x="5280991" y="1747525"/>
              <a:ext cx="1638935" cy="3966210"/>
            </a:xfrm>
            <a:custGeom>
              <a:avLst/>
              <a:gdLst/>
              <a:ahLst/>
              <a:cxnLst/>
              <a:rect l="l" t="t" r="r" b="b"/>
              <a:pathLst>
                <a:path w="1638934" h="3966210">
                  <a:moveTo>
                    <a:pt x="1614622" y="23334"/>
                  </a:moveTo>
                  <a:lnTo>
                    <a:pt x="1604628" y="31012"/>
                  </a:lnTo>
                  <a:lnTo>
                    <a:pt x="0" y="3961346"/>
                  </a:lnTo>
                  <a:lnTo>
                    <a:pt x="11758" y="3966146"/>
                  </a:lnTo>
                  <a:lnTo>
                    <a:pt x="1616386" y="35812"/>
                  </a:lnTo>
                  <a:lnTo>
                    <a:pt x="1614622" y="23334"/>
                  </a:lnTo>
                  <a:close/>
                </a:path>
                <a:path w="1638934" h="3966210">
                  <a:moveTo>
                    <a:pt x="1625455" y="9237"/>
                  </a:moveTo>
                  <a:lnTo>
                    <a:pt x="1613518" y="9237"/>
                  </a:lnTo>
                  <a:lnTo>
                    <a:pt x="1625276" y="14038"/>
                  </a:lnTo>
                  <a:lnTo>
                    <a:pt x="1616386" y="35812"/>
                  </a:lnTo>
                  <a:lnTo>
                    <a:pt x="1625940" y="103376"/>
                  </a:lnTo>
                  <a:lnTo>
                    <a:pt x="1629153" y="105793"/>
                  </a:lnTo>
                  <a:lnTo>
                    <a:pt x="1636097" y="104811"/>
                  </a:lnTo>
                  <a:lnTo>
                    <a:pt x="1638514" y="101598"/>
                  </a:lnTo>
                  <a:lnTo>
                    <a:pt x="1625455" y="9237"/>
                  </a:lnTo>
                  <a:close/>
                </a:path>
                <a:path w="1638934" h="3966210">
                  <a:moveTo>
                    <a:pt x="1624149" y="0"/>
                  </a:moveTo>
                  <a:lnTo>
                    <a:pt x="1542782" y="62514"/>
                  </a:lnTo>
                  <a:lnTo>
                    <a:pt x="1542258" y="66501"/>
                  </a:lnTo>
                  <a:lnTo>
                    <a:pt x="1546532" y="72062"/>
                  </a:lnTo>
                  <a:lnTo>
                    <a:pt x="1550518" y="72584"/>
                  </a:lnTo>
                  <a:lnTo>
                    <a:pt x="1604628" y="31012"/>
                  </a:lnTo>
                  <a:lnTo>
                    <a:pt x="1613518" y="9237"/>
                  </a:lnTo>
                  <a:lnTo>
                    <a:pt x="1625455" y="9237"/>
                  </a:lnTo>
                  <a:lnTo>
                    <a:pt x="1624149" y="0"/>
                  </a:lnTo>
                  <a:close/>
                </a:path>
                <a:path w="1638934" h="3966210">
                  <a:moveTo>
                    <a:pt x="1621646" y="12556"/>
                  </a:moveTo>
                  <a:lnTo>
                    <a:pt x="1613098" y="12556"/>
                  </a:lnTo>
                  <a:lnTo>
                    <a:pt x="1623254" y="16703"/>
                  </a:lnTo>
                  <a:lnTo>
                    <a:pt x="1614622" y="23334"/>
                  </a:lnTo>
                  <a:lnTo>
                    <a:pt x="1616386" y="35812"/>
                  </a:lnTo>
                  <a:lnTo>
                    <a:pt x="1625276" y="14038"/>
                  </a:lnTo>
                  <a:lnTo>
                    <a:pt x="1621646" y="12556"/>
                  </a:lnTo>
                  <a:close/>
                </a:path>
                <a:path w="1638934" h="3966210">
                  <a:moveTo>
                    <a:pt x="1613518" y="9237"/>
                  </a:moveTo>
                  <a:lnTo>
                    <a:pt x="1604628" y="31012"/>
                  </a:lnTo>
                  <a:lnTo>
                    <a:pt x="1614622" y="23334"/>
                  </a:lnTo>
                  <a:lnTo>
                    <a:pt x="1613098" y="12556"/>
                  </a:lnTo>
                  <a:lnTo>
                    <a:pt x="1621646" y="12556"/>
                  </a:lnTo>
                  <a:lnTo>
                    <a:pt x="1613518" y="9237"/>
                  </a:lnTo>
                  <a:close/>
                </a:path>
                <a:path w="1638934" h="3966210">
                  <a:moveTo>
                    <a:pt x="1613098" y="12556"/>
                  </a:moveTo>
                  <a:lnTo>
                    <a:pt x="1614622" y="23334"/>
                  </a:lnTo>
                  <a:lnTo>
                    <a:pt x="1623254" y="16703"/>
                  </a:lnTo>
                  <a:lnTo>
                    <a:pt x="1613098" y="1255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6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242560" y="2639567"/>
              <a:ext cx="1780032" cy="3133344"/>
            </a:xfrm>
            <a:prstGeom prst="rect">
              <a:avLst/>
            </a:prstGeom>
          </p:spPr>
        </p:pic>
        <p:sp>
          <p:nvSpPr>
            <p:cNvPr id="187" name="object 187"/>
            <p:cNvSpPr/>
            <p:nvPr/>
          </p:nvSpPr>
          <p:spPr>
            <a:xfrm>
              <a:off x="5281292" y="2736221"/>
              <a:ext cx="1627505" cy="2978150"/>
            </a:xfrm>
            <a:custGeom>
              <a:avLst/>
              <a:gdLst/>
              <a:ahLst/>
              <a:cxnLst/>
              <a:rect l="l" t="t" r="r" b="b"/>
              <a:pathLst>
                <a:path w="1627504" h="2978150">
                  <a:moveTo>
                    <a:pt x="1611807" y="22140"/>
                  </a:moveTo>
                  <a:lnTo>
                    <a:pt x="1601028" y="28668"/>
                  </a:lnTo>
                  <a:lnTo>
                    <a:pt x="0" y="2972016"/>
                  </a:lnTo>
                  <a:lnTo>
                    <a:pt x="11156" y="2978084"/>
                  </a:lnTo>
                  <a:lnTo>
                    <a:pt x="1612184" y="34738"/>
                  </a:lnTo>
                  <a:lnTo>
                    <a:pt x="1611807" y="22140"/>
                  </a:lnTo>
                  <a:close/>
                </a:path>
                <a:path w="1627504" h="2978150">
                  <a:moveTo>
                    <a:pt x="1624090" y="8008"/>
                  </a:moveTo>
                  <a:lnTo>
                    <a:pt x="1612266" y="8008"/>
                  </a:lnTo>
                  <a:lnTo>
                    <a:pt x="1623423" y="14076"/>
                  </a:lnTo>
                  <a:lnTo>
                    <a:pt x="1612184" y="34738"/>
                  </a:lnTo>
                  <a:lnTo>
                    <a:pt x="1614223" y="102943"/>
                  </a:lnTo>
                  <a:lnTo>
                    <a:pt x="1617150" y="105699"/>
                  </a:lnTo>
                  <a:lnTo>
                    <a:pt x="1624161" y="105490"/>
                  </a:lnTo>
                  <a:lnTo>
                    <a:pt x="1626918" y="102563"/>
                  </a:lnTo>
                  <a:lnTo>
                    <a:pt x="1624090" y="8008"/>
                  </a:lnTo>
                  <a:close/>
                </a:path>
                <a:path w="1627504" h="2978150">
                  <a:moveTo>
                    <a:pt x="1623851" y="0"/>
                  </a:moveTo>
                  <a:lnTo>
                    <a:pt x="1536082" y="53154"/>
                  </a:lnTo>
                  <a:lnTo>
                    <a:pt x="1535123" y="57058"/>
                  </a:lnTo>
                  <a:lnTo>
                    <a:pt x="1538757" y="63058"/>
                  </a:lnTo>
                  <a:lnTo>
                    <a:pt x="1542661" y="64016"/>
                  </a:lnTo>
                  <a:lnTo>
                    <a:pt x="1601028" y="28668"/>
                  </a:lnTo>
                  <a:lnTo>
                    <a:pt x="1612266" y="8008"/>
                  </a:lnTo>
                  <a:lnTo>
                    <a:pt x="1624090" y="8008"/>
                  </a:lnTo>
                  <a:lnTo>
                    <a:pt x="1623851" y="0"/>
                  </a:lnTo>
                  <a:close/>
                </a:path>
                <a:path w="1627504" h="2978150">
                  <a:moveTo>
                    <a:pt x="1618244" y="11259"/>
                  </a:moveTo>
                  <a:lnTo>
                    <a:pt x="1611482" y="11259"/>
                  </a:lnTo>
                  <a:lnTo>
                    <a:pt x="1621119" y="16501"/>
                  </a:lnTo>
                  <a:lnTo>
                    <a:pt x="1611807" y="22140"/>
                  </a:lnTo>
                  <a:lnTo>
                    <a:pt x="1612184" y="34738"/>
                  </a:lnTo>
                  <a:lnTo>
                    <a:pt x="1623423" y="14076"/>
                  </a:lnTo>
                  <a:lnTo>
                    <a:pt x="1618244" y="11259"/>
                  </a:lnTo>
                  <a:close/>
                </a:path>
                <a:path w="1627504" h="2978150">
                  <a:moveTo>
                    <a:pt x="1612266" y="8008"/>
                  </a:moveTo>
                  <a:lnTo>
                    <a:pt x="1601028" y="28668"/>
                  </a:lnTo>
                  <a:lnTo>
                    <a:pt x="1611807" y="22140"/>
                  </a:lnTo>
                  <a:lnTo>
                    <a:pt x="1611482" y="11259"/>
                  </a:lnTo>
                  <a:lnTo>
                    <a:pt x="1618244" y="11259"/>
                  </a:lnTo>
                  <a:lnTo>
                    <a:pt x="1612266" y="8008"/>
                  </a:lnTo>
                  <a:close/>
                </a:path>
                <a:path w="1627504" h="2978150">
                  <a:moveTo>
                    <a:pt x="1611482" y="11259"/>
                  </a:moveTo>
                  <a:lnTo>
                    <a:pt x="1611807" y="22140"/>
                  </a:lnTo>
                  <a:lnTo>
                    <a:pt x="1621119" y="16501"/>
                  </a:lnTo>
                  <a:lnTo>
                    <a:pt x="1611482" y="1125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8" name="object 188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5242560" y="3630167"/>
              <a:ext cx="1780032" cy="2145791"/>
            </a:xfrm>
            <a:prstGeom prst="rect">
              <a:avLst/>
            </a:prstGeom>
          </p:spPr>
        </p:pic>
        <p:sp>
          <p:nvSpPr>
            <p:cNvPr id="189" name="object 189"/>
            <p:cNvSpPr/>
            <p:nvPr/>
          </p:nvSpPr>
          <p:spPr>
            <a:xfrm>
              <a:off x="5281950" y="3727898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607263" y="19529"/>
                  </a:moveTo>
                  <a:lnTo>
                    <a:pt x="1595462" y="23948"/>
                  </a:lnTo>
                  <a:lnTo>
                    <a:pt x="0" y="1979359"/>
                  </a:lnTo>
                  <a:lnTo>
                    <a:pt x="9841" y="1987387"/>
                  </a:lnTo>
                  <a:lnTo>
                    <a:pt x="1605301" y="31978"/>
                  </a:lnTo>
                  <a:lnTo>
                    <a:pt x="1607263" y="19529"/>
                  </a:lnTo>
                  <a:close/>
                </a:path>
                <a:path w="1623695" h="1987550">
                  <a:moveTo>
                    <a:pt x="1622286" y="5789"/>
                  </a:moveTo>
                  <a:lnTo>
                    <a:pt x="1610278" y="5789"/>
                  </a:lnTo>
                  <a:lnTo>
                    <a:pt x="1620118" y="13818"/>
                  </a:lnTo>
                  <a:lnTo>
                    <a:pt x="1605301" y="31978"/>
                  </a:lnTo>
                  <a:lnTo>
                    <a:pt x="1594680" y="99381"/>
                  </a:lnTo>
                  <a:lnTo>
                    <a:pt x="1597046" y="102632"/>
                  </a:lnTo>
                  <a:lnTo>
                    <a:pt x="1603974" y="103724"/>
                  </a:lnTo>
                  <a:lnTo>
                    <a:pt x="1607225" y="101358"/>
                  </a:lnTo>
                  <a:lnTo>
                    <a:pt x="1622286" y="5789"/>
                  </a:lnTo>
                  <a:close/>
                </a:path>
                <a:path w="1623695" h="1987550">
                  <a:moveTo>
                    <a:pt x="1623198" y="0"/>
                  </a:moveTo>
                  <a:lnTo>
                    <a:pt x="1527106" y="35987"/>
                  </a:lnTo>
                  <a:lnTo>
                    <a:pt x="1525441" y="39646"/>
                  </a:lnTo>
                  <a:lnTo>
                    <a:pt x="1527901" y="46216"/>
                  </a:lnTo>
                  <a:lnTo>
                    <a:pt x="1531560" y="47881"/>
                  </a:lnTo>
                  <a:lnTo>
                    <a:pt x="1595462" y="23948"/>
                  </a:lnTo>
                  <a:lnTo>
                    <a:pt x="1610278" y="5789"/>
                  </a:lnTo>
                  <a:lnTo>
                    <a:pt x="1622286" y="5789"/>
                  </a:lnTo>
                  <a:lnTo>
                    <a:pt x="1623198" y="0"/>
                  </a:lnTo>
                  <a:close/>
                </a:path>
                <a:path w="1623695" h="1987550">
                  <a:moveTo>
                    <a:pt x="1613937" y="8775"/>
                  </a:moveTo>
                  <a:lnTo>
                    <a:pt x="1608957" y="8775"/>
                  </a:lnTo>
                  <a:lnTo>
                    <a:pt x="1617458" y="15711"/>
                  </a:lnTo>
                  <a:lnTo>
                    <a:pt x="1607263" y="19529"/>
                  </a:lnTo>
                  <a:lnTo>
                    <a:pt x="1605301" y="31978"/>
                  </a:lnTo>
                  <a:lnTo>
                    <a:pt x="1620118" y="13818"/>
                  </a:lnTo>
                  <a:lnTo>
                    <a:pt x="1613937" y="8775"/>
                  </a:lnTo>
                  <a:close/>
                </a:path>
                <a:path w="1623695" h="1987550">
                  <a:moveTo>
                    <a:pt x="1610278" y="5789"/>
                  </a:moveTo>
                  <a:lnTo>
                    <a:pt x="1595462" y="23948"/>
                  </a:lnTo>
                  <a:lnTo>
                    <a:pt x="1607263" y="19529"/>
                  </a:lnTo>
                  <a:lnTo>
                    <a:pt x="1608957" y="8775"/>
                  </a:lnTo>
                  <a:lnTo>
                    <a:pt x="1613937" y="8775"/>
                  </a:lnTo>
                  <a:lnTo>
                    <a:pt x="1610278" y="5789"/>
                  </a:lnTo>
                  <a:close/>
                </a:path>
                <a:path w="1623695" h="1987550">
                  <a:moveTo>
                    <a:pt x="1608957" y="8775"/>
                  </a:moveTo>
                  <a:lnTo>
                    <a:pt x="1607263" y="19529"/>
                  </a:lnTo>
                  <a:lnTo>
                    <a:pt x="1617458" y="15711"/>
                  </a:lnTo>
                  <a:lnTo>
                    <a:pt x="1608957" y="877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0" name="object 190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5242560" y="4620767"/>
              <a:ext cx="1780032" cy="1155192"/>
            </a:xfrm>
            <a:prstGeom prst="rect">
              <a:avLst/>
            </a:prstGeom>
          </p:spPr>
        </p:pic>
        <p:sp>
          <p:nvSpPr>
            <p:cNvPr id="191" name="object 191"/>
            <p:cNvSpPr/>
            <p:nvPr/>
          </p:nvSpPr>
          <p:spPr>
            <a:xfrm>
              <a:off x="5283552" y="4719580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600110" y="13169"/>
                  </a:moveTo>
                  <a:lnTo>
                    <a:pt x="1587512" y="13443"/>
                  </a:lnTo>
                  <a:lnTo>
                    <a:pt x="0" y="986277"/>
                  </a:lnTo>
                  <a:lnTo>
                    <a:pt x="6635" y="997105"/>
                  </a:lnTo>
                  <a:lnTo>
                    <a:pt x="1594147" y="24271"/>
                  </a:lnTo>
                  <a:lnTo>
                    <a:pt x="1600110" y="13169"/>
                  </a:lnTo>
                  <a:close/>
                </a:path>
                <a:path w="1621790" h="997585">
                  <a:moveTo>
                    <a:pt x="1620981" y="1154"/>
                  </a:moveTo>
                  <a:lnTo>
                    <a:pt x="1607565" y="1154"/>
                  </a:lnTo>
                  <a:lnTo>
                    <a:pt x="1614201" y="11982"/>
                  </a:lnTo>
                  <a:lnTo>
                    <a:pt x="1594147" y="24271"/>
                  </a:lnTo>
                  <a:lnTo>
                    <a:pt x="1561857" y="84383"/>
                  </a:lnTo>
                  <a:lnTo>
                    <a:pt x="1563015" y="88233"/>
                  </a:lnTo>
                  <a:lnTo>
                    <a:pt x="1569195" y="91553"/>
                  </a:lnTo>
                  <a:lnTo>
                    <a:pt x="1573044" y="90393"/>
                  </a:lnTo>
                  <a:lnTo>
                    <a:pt x="1620981" y="1154"/>
                  </a:lnTo>
                  <a:close/>
                </a:path>
                <a:path w="1621790" h="997585">
                  <a:moveTo>
                    <a:pt x="1609052" y="3580"/>
                  </a:moveTo>
                  <a:lnTo>
                    <a:pt x="1605262" y="3580"/>
                  </a:lnTo>
                  <a:lnTo>
                    <a:pt x="1610994" y="12933"/>
                  </a:lnTo>
                  <a:lnTo>
                    <a:pt x="1600110" y="13169"/>
                  </a:lnTo>
                  <a:lnTo>
                    <a:pt x="1594147" y="24271"/>
                  </a:lnTo>
                  <a:lnTo>
                    <a:pt x="1614201" y="11982"/>
                  </a:lnTo>
                  <a:lnTo>
                    <a:pt x="1609052" y="3580"/>
                  </a:lnTo>
                  <a:close/>
                </a:path>
                <a:path w="1621790" h="997585">
                  <a:moveTo>
                    <a:pt x="1621602" y="0"/>
                  </a:moveTo>
                  <a:lnTo>
                    <a:pt x="1519016" y="2227"/>
                  </a:lnTo>
                  <a:lnTo>
                    <a:pt x="1516235" y="5130"/>
                  </a:lnTo>
                  <a:lnTo>
                    <a:pt x="1516387" y="12143"/>
                  </a:lnTo>
                  <a:lnTo>
                    <a:pt x="1519292" y="14923"/>
                  </a:lnTo>
                  <a:lnTo>
                    <a:pt x="1587512" y="13443"/>
                  </a:lnTo>
                  <a:lnTo>
                    <a:pt x="1607565" y="1154"/>
                  </a:lnTo>
                  <a:lnTo>
                    <a:pt x="1620981" y="1154"/>
                  </a:lnTo>
                  <a:lnTo>
                    <a:pt x="1621602" y="0"/>
                  </a:lnTo>
                  <a:close/>
                </a:path>
                <a:path w="1621790" h="997585">
                  <a:moveTo>
                    <a:pt x="1607565" y="1154"/>
                  </a:moveTo>
                  <a:lnTo>
                    <a:pt x="1587512" y="13443"/>
                  </a:lnTo>
                  <a:lnTo>
                    <a:pt x="1600110" y="13169"/>
                  </a:lnTo>
                  <a:lnTo>
                    <a:pt x="1605262" y="3580"/>
                  </a:lnTo>
                  <a:lnTo>
                    <a:pt x="1609052" y="3580"/>
                  </a:lnTo>
                  <a:lnTo>
                    <a:pt x="1607565" y="1154"/>
                  </a:lnTo>
                  <a:close/>
                </a:path>
                <a:path w="1621790" h="997585">
                  <a:moveTo>
                    <a:pt x="1605262" y="3580"/>
                  </a:moveTo>
                  <a:lnTo>
                    <a:pt x="1600110" y="13169"/>
                  </a:lnTo>
                  <a:lnTo>
                    <a:pt x="1610994" y="12933"/>
                  </a:lnTo>
                  <a:lnTo>
                    <a:pt x="1605262" y="358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2" name="object 19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6857999" y="1648967"/>
              <a:ext cx="1783079" cy="237743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6905128" y="1695850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5">
                  <a:moveTo>
                    <a:pt x="1607402" y="45351"/>
                  </a:moveTo>
                  <a:lnTo>
                    <a:pt x="1605696" y="45351"/>
                  </a:lnTo>
                  <a:lnTo>
                    <a:pt x="1605696" y="58051"/>
                  </a:lnTo>
                  <a:lnTo>
                    <a:pt x="1582196" y="58052"/>
                  </a:lnTo>
                  <a:lnTo>
                    <a:pt x="1523258" y="92434"/>
                  </a:lnTo>
                  <a:lnTo>
                    <a:pt x="1522234" y="96321"/>
                  </a:lnTo>
                  <a:lnTo>
                    <a:pt x="1525769" y="102381"/>
                  </a:lnTo>
                  <a:lnTo>
                    <a:pt x="1529656" y="103403"/>
                  </a:lnTo>
                  <a:lnTo>
                    <a:pt x="1618288" y="51701"/>
                  </a:lnTo>
                  <a:lnTo>
                    <a:pt x="1607402" y="45351"/>
                  </a:lnTo>
                  <a:close/>
                </a:path>
                <a:path w="1618615" h="103505">
                  <a:moveTo>
                    <a:pt x="1582198" y="45351"/>
                  </a:moveTo>
                  <a:lnTo>
                    <a:pt x="0" y="45352"/>
                  </a:lnTo>
                  <a:lnTo>
                    <a:pt x="0" y="58052"/>
                  </a:lnTo>
                  <a:lnTo>
                    <a:pt x="1582198" y="58051"/>
                  </a:lnTo>
                  <a:lnTo>
                    <a:pt x="1593084" y="51701"/>
                  </a:lnTo>
                  <a:lnTo>
                    <a:pt x="1582198" y="45351"/>
                  </a:lnTo>
                  <a:close/>
                </a:path>
                <a:path w="1618615" h="103505">
                  <a:moveTo>
                    <a:pt x="1593084" y="51701"/>
                  </a:moveTo>
                  <a:lnTo>
                    <a:pt x="1582198" y="58051"/>
                  </a:lnTo>
                  <a:lnTo>
                    <a:pt x="1605696" y="58051"/>
                  </a:lnTo>
                  <a:lnTo>
                    <a:pt x="1605696" y="57186"/>
                  </a:lnTo>
                  <a:lnTo>
                    <a:pt x="1602487" y="57186"/>
                  </a:lnTo>
                  <a:lnTo>
                    <a:pt x="1593084" y="51701"/>
                  </a:lnTo>
                  <a:close/>
                </a:path>
                <a:path w="1618615" h="103505">
                  <a:moveTo>
                    <a:pt x="1602487" y="46216"/>
                  </a:moveTo>
                  <a:lnTo>
                    <a:pt x="1593084" y="51701"/>
                  </a:lnTo>
                  <a:lnTo>
                    <a:pt x="1602487" y="57186"/>
                  </a:lnTo>
                  <a:lnTo>
                    <a:pt x="1602487" y="46216"/>
                  </a:lnTo>
                  <a:close/>
                </a:path>
                <a:path w="1618615" h="103505">
                  <a:moveTo>
                    <a:pt x="1605696" y="46216"/>
                  </a:moveTo>
                  <a:lnTo>
                    <a:pt x="1602487" y="46216"/>
                  </a:lnTo>
                  <a:lnTo>
                    <a:pt x="1602487" y="57186"/>
                  </a:lnTo>
                  <a:lnTo>
                    <a:pt x="1605696" y="57186"/>
                  </a:lnTo>
                  <a:lnTo>
                    <a:pt x="1605696" y="46216"/>
                  </a:lnTo>
                  <a:close/>
                </a:path>
                <a:path w="1618615" h="103505">
                  <a:moveTo>
                    <a:pt x="1605696" y="45351"/>
                  </a:moveTo>
                  <a:lnTo>
                    <a:pt x="1582198" y="45351"/>
                  </a:lnTo>
                  <a:lnTo>
                    <a:pt x="1593084" y="51701"/>
                  </a:lnTo>
                  <a:lnTo>
                    <a:pt x="1602487" y="46216"/>
                  </a:lnTo>
                  <a:lnTo>
                    <a:pt x="1605696" y="46216"/>
                  </a:lnTo>
                  <a:lnTo>
                    <a:pt x="1605696" y="45351"/>
                  </a:lnTo>
                  <a:close/>
                </a:path>
                <a:path w="1618615" h="103505">
                  <a:moveTo>
                    <a:pt x="1529656" y="0"/>
                  </a:moveTo>
                  <a:lnTo>
                    <a:pt x="1525769" y="1023"/>
                  </a:lnTo>
                  <a:lnTo>
                    <a:pt x="1522234" y="7081"/>
                  </a:lnTo>
                  <a:lnTo>
                    <a:pt x="1523258" y="10970"/>
                  </a:lnTo>
                  <a:lnTo>
                    <a:pt x="1582198" y="45351"/>
                  </a:lnTo>
                  <a:lnTo>
                    <a:pt x="1607402" y="45351"/>
                  </a:lnTo>
                  <a:lnTo>
                    <a:pt x="15296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6861047" y="1722119"/>
              <a:ext cx="1780031" cy="1152143"/>
            </a:xfrm>
            <a:prstGeom prst="rect">
              <a:avLst/>
            </a:prstGeom>
          </p:spPr>
        </p:pic>
        <p:sp>
          <p:nvSpPr>
            <p:cNvPr id="195" name="object 195"/>
            <p:cNvSpPr/>
            <p:nvPr/>
          </p:nvSpPr>
          <p:spPr>
            <a:xfrm>
              <a:off x="6901817" y="1742132"/>
              <a:ext cx="1621790" cy="994410"/>
            </a:xfrm>
            <a:custGeom>
              <a:avLst/>
              <a:gdLst/>
              <a:ahLst/>
              <a:cxnLst/>
              <a:rect l="l" t="t" r="r" b="b"/>
              <a:pathLst>
                <a:path w="1621790" h="994410">
                  <a:moveTo>
                    <a:pt x="1519265" y="979343"/>
                  </a:moveTo>
                  <a:lnTo>
                    <a:pt x="1516364" y="982130"/>
                  </a:lnTo>
                  <a:lnTo>
                    <a:pt x="1516222" y="989140"/>
                  </a:lnTo>
                  <a:lnTo>
                    <a:pt x="1519006" y="992041"/>
                  </a:lnTo>
                  <a:lnTo>
                    <a:pt x="1621595" y="994130"/>
                  </a:lnTo>
                  <a:lnTo>
                    <a:pt x="1620969" y="992968"/>
                  </a:lnTo>
                  <a:lnTo>
                    <a:pt x="1607512" y="992968"/>
                  </a:lnTo>
                  <a:lnTo>
                    <a:pt x="1587485" y="980732"/>
                  </a:lnTo>
                  <a:lnTo>
                    <a:pt x="1519265" y="979343"/>
                  </a:lnTo>
                  <a:close/>
                </a:path>
                <a:path w="1621790" h="994410">
                  <a:moveTo>
                    <a:pt x="1587485" y="980732"/>
                  </a:moveTo>
                  <a:lnTo>
                    <a:pt x="1607512" y="992968"/>
                  </a:lnTo>
                  <a:lnTo>
                    <a:pt x="1608976" y="990572"/>
                  </a:lnTo>
                  <a:lnTo>
                    <a:pt x="1605250" y="990572"/>
                  </a:lnTo>
                  <a:lnTo>
                    <a:pt x="1600086" y="980989"/>
                  </a:lnTo>
                  <a:lnTo>
                    <a:pt x="1587485" y="980732"/>
                  </a:lnTo>
                  <a:close/>
                </a:path>
                <a:path w="1621790" h="994410">
                  <a:moveTo>
                    <a:pt x="1569065" y="902648"/>
                  </a:moveTo>
                  <a:lnTo>
                    <a:pt x="1562891" y="905976"/>
                  </a:lnTo>
                  <a:lnTo>
                    <a:pt x="1561736" y="909826"/>
                  </a:lnTo>
                  <a:lnTo>
                    <a:pt x="1594107" y="969894"/>
                  </a:lnTo>
                  <a:lnTo>
                    <a:pt x="1614134" y="982130"/>
                  </a:lnTo>
                  <a:lnTo>
                    <a:pt x="1607512" y="992968"/>
                  </a:lnTo>
                  <a:lnTo>
                    <a:pt x="1620969" y="992968"/>
                  </a:lnTo>
                  <a:lnTo>
                    <a:pt x="1572916" y="903801"/>
                  </a:lnTo>
                  <a:lnTo>
                    <a:pt x="1569065" y="902648"/>
                  </a:lnTo>
                  <a:close/>
                </a:path>
                <a:path w="1621790" h="994410">
                  <a:moveTo>
                    <a:pt x="1600086" y="980989"/>
                  </a:moveTo>
                  <a:lnTo>
                    <a:pt x="1605250" y="990572"/>
                  </a:lnTo>
                  <a:lnTo>
                    <a:pt x="1610970" y="981210"/>
                  </a:lnTo>
                  <a:lnTo>
                    <a:pt x="1600086" y="980989"/>
                  </a:lnTo>
                  <a:close/>
                </a:path>
                <a:path w="1621790" h="994410">
                  <a:moveTo>
                    <a:pt x="1594107" y="969894"/>
                  </a:moveTo>
                  <a:lnTo>
                    <a:pt x="1600086" y="980989"/>
                  </a:lnTo>
                  <a:lnTo>
                    <a:pt x="1610970" y="981210"/>
                  </a:lnTo>
                  <a:lnTo>
                    <a:pt x="1605250" y="990572"/>
                  </a:lnTo>
                  <a:lnTo>
                    <a:pt x="1608976" y="990572"/>
                  </a:lnTo>
                  <a:lnTo>
                    <a:pt x="1614132" y="982129"/>
                  </a:lnTo>
                  <a:lnTo>
                    <a:pt x="1594107" y="969894"/>
                  </a:lnTo>
                  <a:close/>
                </a:path>
                <a:path w="1621790" h="994410">
                  <a:moveTo>
                    <a:pt x="6620" y="0"/>
                  </a:moveTo>
                  <a:lnTo>
                    <a:pt x="0" y="10838"/>
                  </a:lnTo>
                  <a:lnTo>
                    <a:pt x="1587485" y="980732"/>
                  </a:lnTo>
                  <a:lnTo>
                    <a:pt x="1600086" y="980989"/>
                  </a:lnTo>
                  <a:lnTo>
                    <a:pt x="1594107" y="969894"/>
                  </a:lnTo>
                  <a:lnTo>
                    <a:pt x="66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6861047" y="1725167"/>
              <a:ext cx="1780031" cy="2139695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6900211" y="1743533"/>
              <a:ext cx="1623695" cy="1985010"/>
            </a:xfrm>
            <a:custGeom>
              <a:avLst/>
              <a:gdLst/>
              <a:ahLst/>
              <a:cxnLst/>
              <a:rect l="l" t="t" r="r" b="b"/>
              <a:pathLst>
                <a:path w="1623695" h="1985010">
                  <a:moveTo>
                    <a:pt x="1531522" y="1936598"/>
                  </a:moveTo>
                  <a:lnTo>
                    <a:pt x="1527864" y="1938266"/>
                  </a:lnTo>
                  <a:lnTo>
                    <a:pt x="1525408" y="1944837"/>
                  </a:lnTo>
                  <a:lnTo>
                    <a:pt x="1527077" y="1948494"/>
                  </a:lnTo>
                  <a:lnTo>
                    <a:pt x="1623195" y="1984411"/>
                  </a:lnTo>
                  <a:lnTo>
                    <a:pt x="1622288" y="1978679"/>
                  </a:lnTo>
                  <a:lnTo>
                    <a:pt x="1610310" y="1978679"/>
                  </a:lnTo>
                  <a:lnTo>
                    <a:pt x="1595442" y="1960484"/>
                  </a:lnTo>
                  <a:lnTo>
                    <a:pt x="1531522" y="1936598"/>
                  </a:lnTo>
                  <a:close/>
                </a:path>
                <a:path w="1623695" h="1985010">
                  <a:moveTo>
                    <a:pt x="1595442" y="1960484"/>
                  </a:moveTo>
                  <a:lnTo>
                    <a:pt x="1610310" y="1978679"/>
                  </a:lnTo>
                  <a:lnTo>
                    <a:pt x="1614022" y="1975646"/>
                  </a:lnTo>
                  <a:lnTo>
                    <a:pt x="1608949" y="1975646"/>
                  </a:lnTo>
                  <a:lnTo>
                    <a:pt x="1607246" y="1964895"/>
                  </a:lnTo>
                  <a:lnTo>
                    <a:pt x="1595442" y="1960484"/>
                  </a:lnTo>
                  <a:close/>
                </a:path>
                <a:path w="1623695" h="1985010">
                  <a:moveTo>
                    <a:pt x="1603894" y="1880702"/>
                  </a:moveTo>
                  <a:lnTo>
                    <a:pt x="1596966" y="1881798"/>
                  </a:lnTo>
                  <a:lnTo>
                    <a:pt x="1594603" y="1885050"/>
                  </a:lnTo>
                  <a:lnTo>
                    <a:pt x="1605275" y="1952446"/>
                  </a:lnTo>
                  <a:lnTo>
                    <a:pt x="1620145" y="1970643"/>
                  </a:lnTo>
                  <a:lnTo>
                    <a:pt x="1610310" y="1978679"/>
                  </a:lnTo>
                  <a:lnTo>
                    <a:pt x="1622288" y="1978679"/>
                  </a:lnTo>
                  <a:lnTo>
                    <a:pt x="1607146" y="1883064"/>
                  </a:lnTo>
                  <a:lnTo>
                    <a:pt x="1603894" y="1880702"/>
                  </a:lnTo>
                  <a:close/>
                </a:path>
                <a:path w="1623695" h="1985010">
                  <a:moveTo>
                    <a:pt x="1607246" y="1964895"/>
                  </a:moveTo>
                  <a:lnTo>
                    <a:pt x="1608949" y="1975646"/>
                  </a:lnTo>
                  <a:lnTo>
                    <a:pt x="1617444" y="1968705"/>
                  </a:lnTo>
                  <a:lnTo>
                    <a:pt x="1607246" y="1964895"/>
                  </a:lnTo>
                  <a:close/>
                </a:path>
                <a:path w="1623695" h="1985010">
                  <a:moveTo>
                    <a:pt x="1605275" y="1952446"/>
                  </a:moveTo>
                  <a:lnTo>
                    <a:pt x="1607246" y="1964895"/>
                  </a:lnTo>
                  <a:lnTo>
                    <a:pt x="1617444" y="1968705"/>
                  </a:lnTo>
                  <a:lnTo>
                    <a:pt x="1608949" y="1975646"/>
                  </a:lnTo>
                  <a:lnTo>
                    <a:pt x="1614022" y="1975646"/>
                  </a:lnTo>
                  <a:lnTo>
                    <a:pt x="1620145" y="1970643"/>
                  </a:lnTo>
                  <a:lnTo>
                    <a:pt x="1605275" y="1952446"/>
                  </a:lnTo>
                  <a:close/>
                </a:path>
                <a:path w="1623695" h="1985010">
                  <a:moveTo>
                    <a:pt x="9833" y="0"/>
                  </a:moveTo>
                  <a:lnTo>
                    <a:pt x="0" y="8036"/>
                  </a:lnTo>
                  <a:lnTo>
                    <a:pt x="1595442" y="1960484"/>
                  </a:lnTo>
                  <a:lnTo>
                    <a:pt x="1607246" y="1964895"/>
                  </a:lnTo>
                  <a:lnTo>
                    <a:pt x="1605275" y="1952446"/>
                  </a:lnTo>
                  <a:lnTo>
                    <a:pt x="983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8" name="object 19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6861047" y="1725167"/>
              <a:ext cx="1780031" cy="3133343"/>
            </a:xfrm>
            <a:prstGeom prst="rect">
              <a:avLst/>
            </a:prstGeom>
          </p:spPr>
        </p:pic>
        <p:sp>
          <p:nvSpPr>
            <p:cNvPr id="199" name="object 199"/>
            <p:cNvSpPr/>
            <p:nvPr/>
          </p:nvSpPr>
          <p:spPr>
            <a:xfrm>
              <a:off x="6899550" y="1744515"/>
              <a:ext cx="1626870" cy="2975610"/>
            </a:xfrm>
            <a:custGeom>
              <a:avLst/>
              <a:gdLst/>
              <a:ahLst/>
              <a:cxnLst/>
              <a:rect l="l" t="t" r="r" b="b"/>
              <a:pathLst>
                <a:path w="1626870" h="2975610">
                  <a:moveTo>
                    <a:pt x="1542634" y="2911124"/>
                  </a:moveTo>
                  <a:lnTo>
                    <a:pt x="1538730" y="2912084"/>
                  </a:lnTo>
                  <a:lnTo>
                    <a:pt x="1535099" y="2918085"/>
                  </a:lnTo>
                  <a:lnTo>
                    <a:pt x="1536059" y="2921989"/>
                  </a:lnTo>
                  <a:lnTo>
                    <a:pt x="1623851" y="2975107"/>
                  </a:lnTo>
                  <a:lnTo>
                    <a:pt x="1624088" y="2967066"/>
                  </a:lnTo>
                  <a:lnTo>
                    <a:pt x="1612243" y="2967066"/>
                  </a:lnTo>
                  <a:lnTo>
                    <a:pt x="1601016" y="2946447"/>
                  </a:lnTo>
                  <a:lnTo>
                    <a:pt x="1542634" y="2911124"/>
                  </a:lnTo>
                  <a:close/>
                </a:path>
                <a:path w="1626870" h="2975610">
                  <a:moveTo>
                    <a:pt x="1601016" y="2946447"/>
                  </a:moveTo>
                  <a:lnTo>
                    <a:pt x="1612243" y="2967066"/>
                  </a:lnTo>
                  <a:lnTo>
                    <a:pt x="1618146" y="2963852"/>
                  </a:lnTo>
                  <a:lnTo>
                    <a:pt x="1611477" y="2963852"/>
                  </a:lnTo>
                  <a:lnTo>
                    <a:pt x="1611798" y="2952970"/>
                  </a:lnTo>
                  <a:lnTo>
                    <a:pt x="1601016" y="2946447"/>
                  </a:lnTo>
                  <a:close/>
                </a:path>
                <a:path w="1626870" h="2975610">
                  <a:moveTo>
                    <a:pt x="1617106" y="2869410"/>
                  </a:moveTo>
                  <a:lnTo>
                    <a:pt x="1614180" y="2872168"/>
                  </a:lnTo>
                  <a:lnTo>
                    <a:pt x="1612169" y="2940374"/>
                  </a:lnTo>
                  <a:lnTo>
                    <a:pt x="1623396" y="2960993"/>
                  </a:lnTo>
                  <a:lnTo>
                    <a:pt x="1612243" y="2967066"/>
                  </a:lnTo>
                  <a:lnTo>
                    <a:pt x="1624088" y="2967066"/>
                  </a:lnTo>
                  <a:lnTo>
                    <a:pt x="1626875" y="2872541"/>
                  </a:lnTo>
                  <a:lnTo>
                    <a:pt x="1624116" y="2869617"/>
                  </a:lnTo>
                  <a:lnTo>
                    <a:pt x="1617106" y="2869410"/>
                  </a:lnTo>
                  <a:close/>
                </a:path>
                <a:path w="1626870" h="2975610">
                  <a:moveTo>
                    <a:pt x="1611798" y="2952970"/>
                  </a:moveTo>
                  <a:lnTo>
                    <a:pt x="1611477" y="2963852"/>
                  </a:lnTo>
                  <a:lnTo>
                    <a:pt x="1621111" y="2958605"/>
                  </a:lnTo>
                  <a:lnTo>
                    <a:pt x="1611798" y="2952970"/>
                  </a:lnTo>
                  <a:close/>
                </a:path>
                <a:path w="1626870" h="2975610">
                  <a:moveTo>
                    <a:pt x="1612169" y="2940374"/>
                  </a:moveTo>
                  <a:lnTo>
                    <a:pt x="1611798" y="2952970"/>
                  </a:lnTo>
                  <a:lnTo>
                    <a:pt x="1621111" y="2958605"/>
                  </a:lnTo>
                  <a:lnTo>
                    <a:pt x="1611477" y="2963852"/>
                  </a:lnTo>
                  <a:lnTo>
                    <a:pt x="1618146" y="2963852"/>
                  </a:lnTo>
                  <a:lnTo>
                    <a:pt x="1623396" y="2960993"/>
                  </a:lnTo>
                  <a:lnTo>
                    <a:pt x="1612169" y="2940374"/>
                  </a:lnTo>
                  <a:close/>
                </a:path>
                <a:path w="1626870" h="2975610">
                  <a:moveTo>
                    <a:pt x="11154" y="0"/>
                  </a:moveTo>
                  <a:lnTo>
                    <a:pt x="0" y="6073"/>
                  </a:lnTo>
                  <a:lnTo>
                    <a:pt x="1601016" y="2946447"/>
                  </a:lnTo>
                  <a:lnTo>
                    <a:pt x="1611798" y="2952970"/>
                  </a:lnTo>
                  <a:lnTo>
                    <a:pt x="1612169" y="2940374"/>
                  </a:lnTo>
                  <a:lnTo>
                    <a:pt x="1115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0" name="object 200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6861047" y="1725167"/>
              <a:ext cx="1780031" cy="4123944"/>
            </a:xfrm>
            <a:prstGeom prst="rect">
              <a:avLst/>
            </a:prstGeom>
          </p:spPr>
        </p:pic>
        <p:sp>
          <p:nvSpPr>
            <p:cNvPr id="201" name="object 201"/>
            <p:cNvSpPr/>
            <p:nvPr/>
          </p:nvSpPr>
          <p:spPr>
            <a:xfrm>
              <a:off x="6899248" y="1745151"/>
              <a:ext cx="1638935" cy="3966210"/>
            </a:xfrm>
            <a:custGeom>
              <a:avLst/>
              <a:gdLst/>
              <a:ahLst/>
              <a:cxnLst/>
              <a:rect l="l" t="t" r="r" b="b"/>
              <a:pathLst>
                <a:path w="1638934" h="3966210">
                  <a:moveTo>
                    <a:pt x="1550520" y="3893562"/>
                  </a:moveTo>
                  <a:lnTo>
                    <a:pt x="1546533" y="3894084"/>
                  </a:lnTo>
                  <a:lnTo>
                    <a:pt x="1542260" y="3899646"/>
                  </a:lnTo>
                  <a:lnTo>
                    <a:pt x="1542783" y="3903632"/>
                  </a:lnTo>
                  <a:lnTo>
                    <a:pt x="1624150" y="3966147"/>
                  </a:lnTo>
                  <a:lnTo>
                    <a:pt x="1625457" y="3956909"/>
                  </a:lnTo>
                  <a:lnTo>
                    <a:pt x="1613519" y="3956909"/>
                  </a:lnTo>
                  <a:lnTo>
                    <a:pt x="1604629" y="3935134"/>
                  </a:lnTo>
                  <a:lnTo>
                    <a:pt x="1550520" y="3893562"/>
                  </a:lnTo>
                  <a:close/>
                </a:path>
                <a:path w="1638934" h="3966210">
                  <a:moveTo>
                    <a:pt x="1604629" y="3935134"/>
                  </a:moveTo>
                  <a:lnTo>
                    <a:pt x="1613519" y="3956909"/>
                  </a:lnTo>
                  <a:lnTo>
                    <a:pt x="1621647" y="3953591"/>
                  </a:lnTo>
                  <a:lnTo>
                    <a:pt x="1613099" y="3953591"/>
                  </a:lnTo>
                  <a:lnTo>
                    <a:pt x="1614623" y="3942812"/>
                  </a:lnTo>
                  <a:lnTo>
                    <a:pt x="1604629" y="3935134"/>
                  </a:lnTo>
                  <a:close/>
                </a:path>
                <a:path w="1638934" h="3966210">
                  <a:moveTo>
                    <a:pt x="1629153" y="3860353"/>
                  </a:moveTo>
                  <a:lnTo>
                    <a:pt x="1625941" y="3862770"/>
                  </a:lnTo>
                  <a:lnTo>
                    <a:pt x="1616387" y="3930335"/>
                  </a:lnTo>
                  <a:lnTo>
                    <a:pt x="1625277" y="3952109"/>
                  </a:lnTo>
                  <a:lnTo>
                    <a:pt x="1613519" y="3956909"/>
                  </a:lnTo>
                  <a:lnTo>
                    <a:pt x="1625457" y="3956909"/>
                  </a:lnTo>
                  <a:lnTo>
                    <a:pt x="1638515" y="3864548"/>
                  </a:lnTo>
                  <a:lnTo>
                    <a:pt x="1636099" y="3861335"/>
                  </a:lnTo>
                  <a:lnTo>
                    <a:pt x="1629153" y="3860353"/>
                  </a:lnTo>
                  <a:close/>
                </a:path>
                <a:path w="1638934" h="3966210">
                  <a:moveTo>
                    <a:pt x="1614623" y="3942812"/>
                  </a:moveTo>
                  <a:lnTo>
                    <a:pt x="1613099" y="3953591"/>
                  </a:lnTo>
                  <a:lnTo>
                    <a:pt x="1623255" y="3949444"/>
                  </a:lnTo>
                  <a:lnTo>
                    <a:pt x="1614623" y="3942812"/>
                  </a:lnTo>
                  <a:close/>
                </a:path>
                <a:path w="1638934" h="3966210">
                  <a:moveTo>
                    <a:pt x="1616387" y="3930335"/>
                  </a:moveTo>
                  <a:lnTo>
                    <a:pt x="1614623" y="3942812"/>
                  </a:lnTo>
                  <a:lnTo>
                    <a:pt x="1623255" y="3949444"/>
                  </a:lnTo>
                  <a:lnTo>
                    <a:pt x="1613099" y="3953591"/>
                  </a:lnTo>
                  <a:lnTo>
                    <a:pt x="1621647" y="3953591"/>
                  </a:lnTo>
                  <a:lnTo>
                    <a:pt x="1625277" y="3952109"/>
                  </a:lnTo>
                  <a:lnTo>
                    <a:pt x="1616387" y="3930335"/>
                  </a:lnTo>
                  <a:close/>
                </a:path>
                <a:path w="1638934" h="3966210">
                  <a:moveTo>
                    <a:pt x="11758" y="0"/>
                  </a:moveTo>
                  <a:lnTo>
                    <a:pt x="0" y="4800"/>
                  </a:lnTo>
                  <a:lnTo>
                    <a:pt x="1604629" y="3935134"/>
                  </a:lnTo>
                  <a:lnTo>
                    <a:pt x="1614623" y="3942812"/>
                  </a:lnTo>
                  <a:lnTo>
                    <a:pt x="1616387" y="3930335"/>
                  </a:lnTo>
                  <a:lnTo>
                    <a:pt x="1175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857999" y="1648967"/>
              <a:ext cx="1783079" cy="1152143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6901817" y="1747536"/>
              <a:ext cx="1621790" cy="994410"/>
            </a:xfrm>
            <a:custGeom>
              <a:avLst/>
              <a:gdLst/>
              <a:ahLst/>
              <a:cxnLst/>
              <a:rect l="l" t="t" r="r" b="b"/>
              <a:pathLst>
                <a:path w="1621790" h="994410">
                  <a:moveTo>
                    <a:pt x="1600088" y="13140"/>
                  </a:moveTo>
                  <a:lnTo>
                    <a:pt x="1587488" y="13396"/>
                  </a:lnTo>
                  <a:lnTo>
                    <a:pt x="0" y="983292"/>
                  </a:lnTo>
                  <a:lnTo>
                    <a:pt x="6620" y="994130"/>
                  </a:lnTo>
                  <a:lnTo>
                    <a:pt x="1594109" y="24234"/>
                  </a:lnTo>
                  <a:lnTo>
                    <a:pt x="1600088" y="13140"/>
                  </a:lnTo>
                  <a:close/>
                </a:path>
                <a:path w="1621790" h="994410">
                  <a:moveTo>
                    <a:pt x="1620969" y="1162"/>
                  </a:moveTo>
                  <a:lnTo>
                    <a:pt x="1607513" y="1162"/>
                  </a:lnTo>
                  <a:lnTo>
                    <a:pt x="1614132" y="12001"/>
                  </a:lnTo>
                  <a:lnTo>
                    <a:pt x="1594109" y="24234"/>
                  </a:lnTo>
                  <a:lnTo>
                    <a:pt x="1561736" y="84303"/>
                  </a:lnTo>
                  <a:lnTo>
                    <a:pt x="1562891" y="88154"/>
                  </a:lnTo>
                  <a:lnTo>
                    <a:pt x="1569065" y="91481"/>
                  </a:lnTo>
                  <a:lnTo>
                    <a:pt x="1572917" y="90328"/>
                  </a:lnTo>
                  <a:lnTo>
                    <a:pt x="1620969" y="1162"/>
                  </a:lnTo>
                  <a:close/>
                </a:path>
                <a:path w="1621790" h="994410">
                  <a:moveTo>
                    <a:pt x="1608977" y="3558"/>
                  </a:moveTo>
                  <a:lnTo>
                    <a:pt x="1605252" y="3558"/>
                  </a:lnTo>
                  <a:lnTo>
                    <a:pt x="1610970" y="12918"/>
                  </a:lnTo>
                  <a:lnTo>
                    <a:pt x="1600088" y="13140"/>
                  </a:lnTo>
                  <a:lnTo>
                    <a:pt x="1594109" y="24234"/>
                  </a:lnTo>
                  <a:lnTo>
                    <a:pt x="1614134" y="12000"/>
                  </a:lnTo>
                  <a:lnTo>
                    <a:pt x="1608977" y="3558"/>
                  </a:lnTo>
                  <a:close/>
                </a:path>
                <a:path w="1621790" h="994410">
                  <a:moveTo>
                    <a:pt x="1621595" y="0"/>
                  </a:moveTo>
                  <a:lnTo>
                    <a:pt x="1519007" y="2089"/>
                  </a:lnTo>
                  <a:lnTo>
                    <a:pt x="1516222" y="4989"/>
                  </a:lnTo>
                  <a:lnTo>
                    <a:pt x="1516366" y="12001"/>
                  </a:lnTo>
                  <a:lnTo>
                    <a:pt x="1519265" y="14786"/>
                  </a:lnTo>
                  <a:lnTo>
                    <a:pt x="1587488" y="13396"/>
                  </a:lnTo>
                  <a:lnTo>
                    <a:pt x="1607513" y="1162"/>
                  </a:lnTo>
                  <a:lnTo>
                    <a:pt x="1620969" y="1162"/>
                  </a:lnTo>
                  <a:lnTo>
                    <a:pt x="1621595" y="0"/>
                  </a:lnTo>
                  <a:close/>
                </a:path>
                <a:path w="1621790" h="994410">
                  <a:moveTo>
                    <a:pt x="1607513" y="1162"/>
                  </a:moveTo>
                  <a:lnTo>
                    <a:pt x="1587488" y="13396"/>
                  </a:lnTo>
                  <a:lnTo>
                    <a:pt x="1600088" y="13140"/>
                  </a:lnTo>
                  <a:lnTo>
                    <a:pt x="1605252" y="3558"/>
                  </a:lnTo>
                  <a:lnTo>
                    <a:pt x="1608977" y="3558"/>
                  </a:lnTo>
                  <a:lnTo>
                    <a:pt x="1607513" y="1162"/>
                  </a:lnTo>
                  <a:close/>
                </a:path>
                <a:path w="1621790" h="994410">
                  <a:moveTo>
                    <a:pt x="1605252" y="3558"/>
                  </a:moveTo>
                  <a:lnTo>
                    <a:pt x="1600088" y="13140"/>
                  </a:lnTo>
                  <a:lnTo>
                    <a:pt x="1610970" y="12918"/>
                  </a:lnTo>
                  <a:lnTo>
                    <a:pt x="1605252" y="35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6864096" y="2639567"/>
              <a:ext cx="1776983" cy="234696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6905127" y="2684546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5">
                  <a:moveTo>
                    <a:pt x="1529657" y="0"/>
                  </a:moveTo>
                  <a:lnTo>
                    <a:pt x="1525769" y="1022"/>
                  </a:lnTo>
                  <a:lnTo>
                    <a:pt x="1522235" y="7081"/>
                  </a:lnTo>
                  <a:lnTo>
                    <a:pt x="1523258" y="10968"/>
                  </a:lnTo>
                  <a:lnTo>
                    <a:pt x="1582199" y="45351"/>
                  </a:lnTo>
                  <a:lnTo>
                    <a:pt x="1605697" y="45351"/>
                  </a:lnTo>
                  <a:lnTo>
                    <a:pt x="1605697" y="58051"/>
                  </a:lnTo>
                  <a:lnTo>
                    <a:pt x="1582199" y="58051"/>
                  </a:lnTo>
                  <a:lnTo>
                    <a:pt x="1523258" y="92433"/>
                  </a:lnTo>
                  <a:lnTo>
                    <a:pt x="1522235" y="96321"/>
                  </a:lnTo>
                  <a:lnTo>
                    <a:pt x="1525769" y="102379"/>
                  </a:lnTo>
                  <a:lnTo>
                    <a:pt x="1529657" y="103403"/>
                  </a:lnTo>
                  <a:lnTo>
                    <a:pt x="1607404" y="58051"/>
                  </a:lnTo>
                  <a:lnTo>
                    <a:pt x="1605697" y="58051"/>
                  </a:lnTo>
                  <a:lnTo>
                    <a:pt x="1607406" y="58050"/>
                  </a:lnTo>
                  <a:lnTo>
                    <a:pt x="1618289" y="51701"/>
                  </a:lnTo>
                  <a:lnTo>
                    <a:pt x="1529657" y="0"/>
                  </a:lnTo>
                  <a:close/>
                </a:path>
                <a:path w="1618615" h="103505">
                  <a:moveTo>
                    <a:pt x="1593085" y="51701"/>
                  </a:moveTo>
                  <a:lnTo>
                    <a:pt x="1582199" y="58051"/>
                  </a:lnTo>
                  <a:lnTo>
                    <a:pt x="1605697" y="58051"/>
                  </a:lnTo>
                  <a:lnTo>
                    <a:pt x="1605697" y="57186"/>
                  </a:lnTo>
                  <a:lnTo>
                    <a:pt x="1602488" y="57186"/>
                  </a:lnTo>
                  <a:lnTo>
                    <a:pt x="1593085" y="51701"/>
                  </a:lnTo>
                  <a:close/>
                </a:path>
                <a:path w="1618615" h="103505">
                  <a:moveTo>
                    <a:pt x="0" y="45350"/>
                  </a:moveTo>
                  <a:lnTo>
                    <a:pt x="0" y="58050"/>
                  </a:lnTo>
                  <a:lnTo>
                    <a:pt x="1582201" y="58050"/>
                  </a:lnTo>
                  <a:lnTo>
                    <a:pt x="1593085" y="51701"/>
                  </a:lnTo>
                  <a:lnTo>
                    <a:pt x="1582199" y="45351"/>
                  </a:lnTo>
                  <a:lnTo>
                    <a:pt x="0" y="45350"/>
                  </a:lnTo>
                  <a:close/>
                </a:path>
                <a:path w="1618615" h="103505">
                  <a:moveTo>
                    <a:pt x="1602488" y="46216"/>
                  </a:moveTo>
                  <a:lnTo>
                    <a:pt x="1593085" y="51701"/>
                  </a:lnTo>
                  <a:lnTo>
                    <a:pt x="1602488" y="57186"/>
                  </a:lnTo>
                  <a:lnTo>
                    <a:pt x="1602488" y="46216"/>
                  </a:lnTo>
                  <a:close/>
                </a:path>
                <a:path w="1618615" h="103505">
                  <a:moveTo>
                    <a:pt x="1605697" y="46216"/>
                  </a:moveTo>
                  <a:lnTo>
                    <a:pt x="1602488" y="46216"/>
                  </a:lnTo>
                  <a:lnTo>
                    <a:pt x="1602488" y="57186"/>
                  </a:lnTo>
                  <a:lnTo>
                    <a:pt x="1605697" y="57186"/>
                  </a:lnTo>
                  <a:lnTo>
                    <a:pt x="1605697" y="46216"/>
                  </a:lnTo>
                  <a:close/>
                </a:path>
                <a:path w="1618615" h="103505">
                  <a:moveTo>
                    <a:pt x="1582199" y="45351"/>
                  </a:moveTo>
                  <a:lnTo>
                    <a:pt x="1593085" y="51701"/>
                  </a:lnTo>
                  <a:lnTo>
                    <a:pt x="1602488" y="46216"/>
                  </a:lnTo>
                  <a:lnTo>
                    <a:pt x="1605697" y="46216"/>
                  </a:lnTo>
                  <a:lnTo>
                    <a:pt x="1605697" y="45351"/>
                  </a:lnTo>
                  <a:lnTo>
                    <a:pt x="1582199" y="453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6" name="object 206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6861047" y="2712719"/>
              <a:ext cx="1780031" cy="1152143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6901809" y="2730832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519293" y="982181"/>
                  </a:moveTo>
                  <a:lnTo>
                    <a:pt x="1516388" y="984962"/>
                  </a:lnTo>
                  <a:lnTo>
                    <a:pt x="1516236" y="991974"/>
                  </a:lnTo>
                  <a:lnTo>
                    <a:pt x="1519017" y="994878"/>
                  </a:lnTo>
                  <a:lnTo>
                    <a:pt x="1621603" y="997104"/>
                  </a:lnTo>
                  <a:lnTo>
                    <a:pt x="1620972" y="995930"/>
                  </a:lnTo>
                  <a:lnTo>
                    <a:pt x="1607531" y="995930"/>
                  </a:lnTo>
                  <a:lnTo>
                    <a:pt x="1587512" y="983662"/>
                  </a:lnTo>
                  <a:lnTo>
                    <a:pt x="1519293" y="982181"/>
                  </a:lnTo>
                  <a:close/>
                </a:path>
                <a:path w="1621790" h="997585">
                  <a:moveTo>
                    <a:pt x="1587512" y="983662"/>
                  </a:moveTo>
                  <a:lnTo>
                    <a:pt x="1607531" y="995930"/>
                  </a:lnTo>
                  <a:lnTo>
                    <a:pt x="1609004" y="993526"/>
                  </a:lnTo>
                  <a:lnTo>
                    <a:pt x="1605263" y="993526"/>
                  </a:lnTo>
                  <a:lnTo>
                    <a:pt x="1600112" y="983936"/>
                  </a:lnTo>
                  <a:lnTo>
                    <a:pt x="1587512" y="983662"/>
                  </a:lnTo>
                  <a:close/>
                </a:path>
                <a:path w="1621790" h="997585">
                  <a:moveTo>
                    <a:pt x="1569195" y="905553"/>
                  </a:moveTo>
                  <a:lnTo>
                    <a:pt x="1563016" y="908871"/>
                  </a:lnTo>
                  <a:lnTo>
                    <a:pt x="1561857" y="912722"/>
                  </a:lnTo>
                  <a:lnTo>
                    <a:pt x="1594147" y="972832"/>
                  </a:lnTo>
                  <a:lnTo>
                    <a:pt x="1614167" y="985100"/>
                  </a:lnTo>
                  <a:lnTo>
                    <a:pt x="1607531" y="995930"/>
                  </a:lnTo>
                  <a:lnTo>
                    <a:pt x="1620972" y="995930"/>
                  </a:lnTo>
                  <a:lnTo>
                    <a:pt x="1573046" y="906712"/>
                  </a:lnTo>
                  <a:lnTo>
                    <a:pt x="1569195" y="905553"/>
                  </a:lnTo>
                  <a:close/>
                </a:path>
                <a:path w="1621790" h="997585">
                  <a:moveTo>
                    <a:pt x="1600112" y="983936"/>
                  </a:moveTo>
                  <a:lnTo>
                    <a:pt x="1605263" y="993526"/>
                  </a:lnTo>
                  <a:lnTo>
                    <a:pt x="1610995" y="984172"/>
                  </a:lnTo>
                  <a:lnTo>
                    <a:pt x="1600112" y="983936"/>
                  </a:lnTo>
                  <a:close/>
                </a:path>
                <a:path w="1621790" h="997585">
                  <a:moveTo>
                    <a:pt x="1594147" y="972832"/>
                  </a:moveTo>
                  <a:lnTo>
                    <a:pt x="1600112" y="983936"/>
                  </a:lnTo>
                  <a:lnTo>
                    <a:pt x="1610995" y="984172"/>
                  </a:lnTo>
                  <a:lnTo>
                    <a:pt x="1605263" y="993526"/>
                  </a:lnTo>
                  <a:lnTo>
                    <a:pt x="1609004" y="993526"/>
                  </a:lnTo>
                  <a:lnTo>
                    <a:pt x="1614167" y="985100"/>
                  </a:lnTo>
                  <a:lnTo>
                    <a:pt x="1594147" y="972832"/>
                  </a:lnTo>
                  <a:close/>
                </a:path>
                <a:path w="1621790" h="997585">
                  <a:moveTo>
                    <a:pt x="6635" y="0"/>
                  </a:moveTo>
                  <a:lnTo>
                    <a:pt x="0" y="10828"/>
                  </a:lnTo>
                  <a:lnTo>
                    <a:pt x="1587512" y="983662"/>
                  </a:lnTo>
                  <a:lnTo>
                    <a:pt x="1600112" y="983936"/>
                  </a:lnTo>
                  <a:lnTo>
                    <a:pt x="1594147" y="972832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8" name="object 208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6861047" y="2712719"/>
              <a:ext cx="1780031" cy="2145791"/>
            </a:xfrm>
            <a:prstGeom prst="rect">
              <a:avLst/>
            </a:prstGeom>
          </p:spPr>
        </p:pic>
        <p:sp>
          <p:nvSpPr>
            <p:cNvPr id="209" name="object 209"/>
            <p:cNvSpPr/>
            <p:nvPr/>
          </p:nvSpPr>
          <p:spPr>
            <a:xfrm>
              <a:off x="6900207" y="2732232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531561" y="1939507"/>
                  </a:moveTo>
                  <a:lnTo>
                    <a:pt x="1527901" y="1941172"/>
                  </a:lnTo>
                  <a:lnTo>
                    <a:pt x="1525441" y="1947740"/>
                  </a:lnTo>
                  <a:lnTo>
                    <a:pt x="1527107" y="1951400"/>
                  </a:lnTo>
                  <a:lnTo>
                    <a:pt x="1623199" y="1987388"/>
                  </a:lnTo>
                  <a:lnTo>
                    <a:pt x="1622292" y="1981630"/>
                  </a:lnTo>
                  <a:lnTo>
                    <a:pt x="1610305" y="1981630"/>
                  </a:lnTo>
                  <a:lnTo>
                    <a:pt x="1595462" y="1963439"/>
                  </a:lnTo>
                  <a:lnTo>
                    <a:pt x="1531561" y="1939507"/>
                  </a:lnTo>
                  <a:close/>
                </a:path>
                <a:path w="1623695" h="1987550">
                  <a:moveTo>
                    <a:pt x="1595462" y="1963439"/>
                  </a:moveTo>
                  <a:lnTo>
                    <a:pt x="1610305" y="1981630"/>
                  </a:lnTo>
                  <a:lnTo>
                    <a:pt x="1614005" y="1978611"/>
                  </a:lnTo>
                  <a:lnTo>
                    <a:pt x="1608959" y="1978611"/>
                  </a:lnTo>
                  <a:lnTo>
                    <a:pt x="1607264" y="1967859"/>
                  </a:lnTo>
                  <a:lnTo>
                    <a:pt x="1595462" y="1963439"/>
                  </a:lnTo>
                  <a:close/>
                </a:path>
                <a:path w="1623695" h="1987550">
                  <a:moveTo>
                    <a:pt x="1603975" y="1883664"/>
                  </a:moveTo>
                  <a:lnTo>
                    <a:pt x="1597046" y="1884754"/>
                  </a:lnTo>
                  <a:lnTo>
                    <a:pt x="1594680" y="1888006"/>
                  </a:lnTo>
                  <a:lnTo>
                    <a:pt x="1605302" y="1955410"/>
                  </a:lnTo>
                  <a:lnTo>
                    <a:pt x="1620145" y="1973601"/>
                  </a:lnTo>
                  <a:lnTo>
                    <a:pt x="1610305" y="1981630"/>
                  </a:lnTo>
                  <a:lnTo>
                    <a:pt x="1622292" y="1981630"/>
                  </a:lnTo>
                  <a:lnTo>
                    <a:pt x="1607225" y="1886030"/>
                  </a:lnTo>
                  <a:lnTo>
                    <a:pt x="1603975" y="1883664"/>
                  </a:lnTo>
                  <a:close/>
                </a:path>
                <a:path w="1623695" h="1987550">
                  <a:moveTo>
                    <a:pt x="1607264" y="1967859"/>
                  </a:moveTo>
                  <a:lnTo>
                    <a:pt x="1608959" y="1978611"/>
                  </a:lnTo>
                  <a:lnTo>
                    <a:pt x="1617459" y="1971677"/>
                  </a:lnTo>
                  <a:lnTo>
                    <a:pt x="1607264" y="1967859"/>
                  </a:lnTo>
                  <a:close/>
                </a:path>
                <a:path w="1623695" h="1987550">
                  <a:moveTo>
                    <a:pt x="1605302" y="1955410"/>
                  </a:moveTo>
                  <a:lnTo>
                    <a:pt x="1607264" y="1967859"/>
                  </a:lnTo>
                  <a:lnTo>
                    <a:pt x="1617459" y="1971677"/>
                  </a:lnTo>
                  <a:lnTo>
                    <a:pt x="1608959" y="1978611"/>
                  </a:lnTo>
                  <a:lnTo>
                    <a:pt x="1614005" y="1978611"/>
                  </a:lnTo>
                  <a:lnTo>
                    <a:pt x="1620145" y="1973601"/>
                  </a:lnTo>
                  <a:lnTo>
                    <a:pt x="1605302" y="1955410"/>
                  </a:lnTo>
                  <a:close/>
                </a:path>
                <a:path w="1623695" h="1987550">
                  <a:moveTo>
                    <a:pt x="9841" y="0"/>
                  </a:moveTo>
                  <a:lnTo>
                    <a:pt x="0" y="8028"/>
                  </a:lnTo>
                  <a:lnTo>
                    <a:pt x="1595462" y="1963439"/>
                  </a:lnTo>
                  <a:lnTo>
                    <a:pt x="1607264" y="1967859"/>
                  </a:lnTo>
                  <a:lnTo>
                    <a:pt x="1605302" y="1955410"/>
                  </a:lnTo>
                  <a:lnTo>
                    <a:pt x="984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1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6861047" y="2712719"/>
              <a:ext cx="1780031" cy="3136392"/>
            </a:xfrm>
            <a:prstGeom prst="rect">
              <a:avLst/>
            </a:prstGeom>
          </p:spPr>
        </p:pic>
        <p:sp>
          <p:nvSpPr>
            <p:cNvPr id="211" name="object 211"/>
            <p:cNvSpPr/>
            <p:nvPr/>
          </p:nvSpPr>
          <p:spPr>
            <a:xfrm>
              <a:off x="6899549" y="2733212"/>
              <a:ext cx="1627505" cy="2978150"/>
            </a:xfrm>
            <a:custGeom>
              <a:avLst/>
              <a:gdLst/>
              <a:ahLst/>
              <a:cxnLst/>
              <a:rect l="l" t="t" r="r" b="b"/>
              <a:pathLst>
                <a:path w="1627504" h="2978150">
                  <a:moveTo>
                    <a:pt x="1542662" y="2914067"/>
                  </a:moveTo>
                  <a:lnTo>
                    <a:pt x="1538757" y="2915026"/>
                  </a:lnTo>
                  <a:lnTo>
                    <a:pt x="1535123" y="2921026"/>
                  </a:lnTo>
                  <a:lnTo>
                    <a:pt x="1536084" y="2924930"/>
                  </a:lnTo>
                  <a:lnTo>
                    <a:pt x="1623852" y="2978085"/>
                  </a:lnTo>
                  <a:lnTo>
                    <a:pt x="1624093" y="2970039"/>
                  </a:lnTo>
                  <a:lnTo>
                    <a:pt x="1612247" y="2970039"/>
                  </a:lnTo>
                  <a:lnTo>
                    <a:pt x="1601028" y="2949414"/>
                  </a:lnTo>
                  <a:lnTo>
                    <a:pt x="1542662" y="2914067"/>
                  </a:lnTo>
                  <a:close/>
                </a:path>
                <a:path w="1627504" h="2978150">
                  <a:moveTo>
                    <a:pt x="1601028" y="2949414"/>
                  </a:moveTo>
                  <a:lnTo>
                    <a:pt x="1612247" y="2970039"/>
                  </a:lnTo>
                  <a:lnTo>
                    <a:pt x="1618158" y="2966824"/>
                  </a:lnTo>
                  <a:lnTo>
                    <a:pt x="1611483" y="2966824"/>
                  </a:lnTo>
                  <a:lnTo>
                    <a:pt x="1611809" y="2955943"/>
                  </a:lnTo>
                  <a:lnTo>
                    <a:pt x="1601028" y="2949414"/>
                  </a:lnTo>
                  <a:close/>
                </a:path>
                <a:path w="1627504" h="2978150">
                  <a:moveTo>
                    <a:pt x="1617151" y="2872384"/>
                  </a:moveTo>
                  <a:lnTo>
                    <a:pt x="1614224" y="2875141"/>
                  </a:lnTo>
                  <a:lnTo>
                    <a:pt x="1612185" y="2943347"/>
                  </a:lnTo>
                  <a:lnTo>
                    <a:pt x="1623404" y="2963971"/>
                  </a:lnTo>
                  <a:lnTo>
                    <a:pt x="1612247" y="2970039"/>
                  </a:lnTo>
                  <a:lnTo>
                    <a:pt x="1624093" y="2970039"/>
                  </a:lnTo>
                  <a:lnTo>
                    <a:pt x="1626919" y="2875520"/>
                  </a:lnTo>
                  <a:lnTo>
                    <a:pt x="1624162" y="2872594"/>
                  </a:lnTo>
                  <a:lnTo>
                    <a:pt x="1617151" y="2872384"/>
                  </a:lnTo>
                  <a:close/>
                </a:path>
                <a:path w="1627504" h="2978150">
                  <a:moveTo>
                    <a:pt x="1611809" y="2955943"/>
                  </a:moveTo>
                  <a:lnTo>
                    <a:pt x="1611483" y="2966824"/>
                  </a:lnTo>
                  <a:lnTo>
                    <a:pt x="1621120" y="2961582"/>
                  </a:lnTo>
                  <a:lnTo>
                    <a:pt x="1611809" y="2955943"/>
                  </a:lnTo>
                  <a:close/>
                </a:path>
                <a:path w="1627504" h="2978150">
                  <a:moveTo>
                    <a:pt x="1612185" y="2943347"/>
                  </a:moveTo>
                  <a:lnTo>
                    <a:pt x="1611809" y="2955943"/>
                  </a:lnTo>
                  <a:lnTo>
                    <a:pt x="1621120" y="2961582"/>
                  </a:lnTo>
                  <a:lnTo>
                    <a:pt x="1611483" y="2966824"/>
                  </a:lnTo>
                  <a:lnTo>
                    <a:pt x="1618158" y="2966824"/>
                  </a:lnTo>
                  <a:lnTo>
                    <a:pt x="1623404" y="2963971"/>
                  </a:lnTo>
                  <a:lnTo>
                    <a:pt x="1612185" y="2943347"/>
                  </a:lnTo>
                  <a:close/>
                </a:path>
                <a:path w="1627504" h="2978150">
                  <a:moveTo>
                    <a:pt x="11156" y="0"/>
                  </a:moveTo>
                  <a:lnTo>
                    <a:pt x="0" y="6068"/>
                  </a:lnTo>
                  <a:lnTo>
                    <a:pt x="1601028" y="2949414"/>
                  </a:lnTo>
                  <a:lnTo>
                    <a:pt x="1611809" y="2955943"/>
                  </a:lnTo>
                  <a:lnTo>
                    <a:pt x="1612185" y="2943347"/>
                  </a:lnTo>
                  <a:lnTo>
                    <a:pt x="111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2" name="object 21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6857999" y="1648967"/>
              <a:ext cx="1783079" cy="2145791"/>
            </a:xfrm>
            <a:prstGeom prst="rect">
              <a:avLst/>
            </a:prstGeom>
          </p:spPr>
        </p:pic>
        <p:sp>
          <p:nvSpPr>
            <p:cNvPr id="213" name="object 213"/>
            <p:cNvSpPr/>
            <p:nvPr/>
          </p:nvSpPr>
          <p:spPr>
            <a:xfrm>
              <a:off x="6900211" y="1747528"/>
              <a:ext cx="1623695" cy="1985010"/>
            </a:xfrm>
            <a:custGeom>
              <a:avLst/>
              <a:gdLst/>
              <a:ahLst/>
              <a:cxnLst/>
              <a:rect l="l" t="t" r="r" b="b"/>
              <a:pathLst>
                <a:path w="1623695" h="1985010">
                  <a:moveTo>
                    <a:pt x="1607246" y="19517"/>
                  </a:moveTo>
                  <a:lnTo>
                    <a:pt x="1595441" y="23928"/>
                  </a:lnTo>
                  <a:lnTo>
                    <a:pt x="0" y="1976376"/>
                  </a:lnTo>
                  <a:lnTo>
                    <a:pt x="9833" y="1984411"/>
                  </a:lnTo>
                  <a:lnTo>
                    <a:pt x="1605275" y="31966"/>
                  </a:lnTo>
                  <a:lnTo>
                    <a:pt x="1607246" y="19517"/>
                  </a:lnTo>
                  <a:close/>
                </a:path>
                <a:path w="1623695" h="1985010">
                  <a:moveTo>
                    <a:pt x="1622288" y="5732"/>
                  </a:moveTo>
                  <a:lnTo>
                    <a:pt x="1610310" y="5732"/>
                  </a:lnTo>
                  <a:lnTo>
                    <a:pt x="1620145" y="13769"/>
                  </a:lnTo>
                  <a:lnTo>
                    <a:pt x="1605275" y="31966"/>
                  </a:lnTo>
                  <a:lnTo>
                    <a:pt x="1594604" y="99360"/>
                  </a:lnTo>
                  <a:lnTo>
                    <a:pt x="1596967" y="102613"/>
                  </a:lnTo>
                  <a:lnTo>
                    <a:pt x="1603895" y="103710"/>
                  </a:lnTo>
                  <a:lnTo>
                    <a:pt x="1607148" y="101347"/>
                  </a:lnTo>
                  <a:lnTo>
                    <a:pt x="1622288" y="5732"/>
                  </a:lnTo>
                  <a:close/>
                </a:path>
                <a:path w="1623695" h="1985010">
                  <a:moveTo>
                    <a:pt x="1623195" y="0"/>
                  </a:moveTo>
                  <a:lnTo>
                    <a:pt x="1527077" y="35916"/>
                  </a:lnTo>
                  <a:lnTo>
                    <a:pt x="1525409" y="39575"/>
                  </a:lnTo>
                  <a:lnTo>
                    <a:pt x="1527864" y="46145"/>
                  </a:lnTo>
                  <a:lnTo>
                    <a:pt x="1531522" y="47812"/>
                  </a:lnTo>
                  <a:lnTo>
                    <a:pt x="1595441" y="23928"/>
                  </a:lnTo>
                  <a:lnTo>
                    <a:pt x="1610310" y="5732"/>
                  </a:lnTo>
                  <a:lnTo>
                    <a:pt x="1622288" y="5732"/>
                  </a:lnTo>
                  <a:lnTo>
                    <a:pt x="1623195" y="0"/>
                  </a:lnTo>
                  <a:close/>
                </a:path>
                <a:path w="1623695" h="1985010">
                  <a:moveTo>
                    <a:pt x="1614021" y="8765"/>
                  </a:moveTo>
                  <a:lnTo>
                    <a:pt x="1608949" y="8765"/>
                  </a:lnTo>
                  <a:lnTo>
                    <a:pt x="1617444" y="15707"/>
                  </a:lnTo>
                  <a:lnTo>
                    <a:pt x="1607246" y="19517"/>
                  </a:lnTo>
                  <a:lnTo>
                    <a:pt x="1605275" y="31966"/>
                  </a:lnTo>
                  <a:lnTo>
                    <a:pt x="1620145" y="13769"/>
                  </a:lnTo>
                  <a:lnTo>
                    <a:pt x="1614021" y="8765"/>
                  </a:lnTo>
                  <a:close/>
                </a:path>
                <a:path w="1623695" h="1985010">
                  <a:moveTo>
                    <a:pt x="1610310" y="5732"/>
                  </a:moveTo>
                  <a:lnTo>
                    <a:pt x="1595441" y="23928"/>
                  </a:lnTo>
                  <a:lnTo>
                    <a:pt x="1607246" y="19517"/>
                  </a:lnTo>
                  <a:lnTo>
                    <a:pt x="1608949" y="8765"/>
                  </a:lnTo>
                  <a:lnTo>
                    <a:pt x="1614021" y="8765"/>
                  </a:lnTo>
                  <a:lnTo>
                    <a:pt x="1610310" y="5732"/>
                  </a:lnTo>
                  <a:close/>
                </a:path>
                <a:path w="1623695" h="1985010">
                  <a:moveTo>
                    <a:pt x="1608949" y="8765"/>
                  </a:moveTo>
                  <a:lnTo>
                    <a:pt x="1607246" y="19517"/>
                  </a:lnTo>
                  <a:lnTo>
                    <a:pt x="1617444" y="15707"/>
                  </a:lnTo>
                  <a:lnTo>
                    <a:pt x="1608949" y="87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4" name="object 214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6861047" y="2639567"/>
              <a:ext cx="1780031" cy="1152143"/>
            </a:xfrm>
            <a:prstGeom prst="rect">
              <a:avLst/>
            </a:prstGeom>
          </p:spPr>
        </p:pic>
        <p:sp>
          <p:nvSpPr>
            <p:cNvPr id="215" name="object 215"/>
            <p:cNvSpPr/>
            <p:nvPr/>
          </p:nvSpPr>
          <p:spPr>
            <a:xfrm>
              <a:off x="6901809" y="2736231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600112" y="13169"/>
                  </a:moveTo>
                  <a:lnTo>
                    <a:pt x="1587513" y="13443"/>
                  </a:lnTo>
                  <a:lnTo>
                    <a:pt x="0" y="986276"/>
                  </a:lnTo>
                  <a:lnTo>
                    <a:pt x="6635" y="997106"/>
                  </a:lnTo>
                  <a:lnTo>
                    <a:pt x="1594148" y="24271"/>
                  </a:lnTo>
                  <a:lnTo>
                    <a:pt x="1600112" y="13169"/>
                  </a:lnTo>
                  <a:close/>
                </a:path>
                <a:path w="1621790" h="997585">
                  <a:moveTo>
                    <a:pt x="1620971" y="1176"/>
                  </a:moveTo>
                  <a:lnTo>
                    <a:pt x="1607531" y="1176"/>
                  </a:lnTo>
                  <a:lnTo>
                    <a:pt x="1614167" y="12004"/>
                  </a:lnTo>
                  <a:lnTo>
                    <a:pt x="1594148" y="24271"/>
                  </a:lnTo>
                  <a:lnTo>
                    <a:pt x="1561857" y="84383"/>
                  </a:lnTo>
                  <a:lnTo>
                    <a:pt x="1563016" y="88233"/>
                  </a:lnTo>
                  <a:lnTo>
                    <a:pt x="1569195" y="91553"/>
                  </a:lnTo>
                  <a:lnTo>
                    <a:pt x="1573046" y="90393"/>
                  </a:lnTo>
                  <a:lnTo>
                    <a:pt x="1620971" y="1176"/>
                  </a:lnTo>
                  <a:close/>
                </a:path>
                <a:path w="1621790" h="997585">
                  <a:moveTo>
                    <a:pt x="1609005" y="3580"/>
                  </a:moveTo>
                  <a:lnTo>
                    <a:pt x="1605263" y="3580"/>
                  </a:lnTo>
                  <a:lnTo>
                    <a:pt x="1610995" y="12933"/>
                  </a:lnTo>
                  <a:lnTo>
                    <a:pt x="1600112" y="13169"/>
                  </a:lnTo>
                  <a:lnTo>
                    <a:pt x="1594148" y="24271"/>
                  </a:lnTo>
                  <a:lnTo>
                    <a:pt x="1614167" y="12004"/>
                  </a:lnTo>
                  <a:lnTo>
                    <a:pt x="1609005" y="3580"/>
                  </a:lnTo>
                  <a:close/>
                </a:path>
                <a:path w="1621790" h="997585">
                  <a:moveTo>
                    <a:pt x="1621603" y="0"/>
                  </a:moveTo>
                  <a:lnTo>
                    <a:pt x="1519017" y="2227"/>
                  </a:lnTo>
                  <a:lnTo>
                    <a:pt x="1516236" y="5130"/>
                  </a:lnTo>
                  <a:lnTo>
                    <a:pt x="1516388" y="12143"/>
                  </a:lnTo>
                  <a:lnTo>
                    <a:pt x="1519293" y="14923"/>
                  </a:lnTo>
                  <a:lnTo>
                    <a:pt x="1587513" y="13443"/>
                  </a:lnTo>
                  <a:lnTo>
                    <a:pt x="1607531" y="1176"/>
                  </a:lnTo>
                  <a:lnTo>
                    <a:pt x="1620971" y="1176"/>
                  </a:lnTo>
                  <a:lnTo>
                    <a:pt x="1621603" y="0"/>
                  </a:lnTo>
                  <a:close/>
                </a:path>
                <a:path w="1621790" h="997585">
                  <a:moveTo>
                    <a:pt x="1607531" y="1176"/>
                  </a:moveTo>
                  <a:lnTo>
                    <a:pt x="1587513" y="13443"/>
                  </a:lnTo>
                  <a:lnTo>
                    <a:pt x="1600112" y="13169"/>
                  </a:lnTo>
                  <a:lnTo>
                    <a:pt x="1605263" y="3580"/>
                  </a:lnTo>
                  <a:lnTo>
                    <a:pt x="1609005" y="3580"/>
                  </a:lnTo>
                  <a:lnTo>
                    <a:pt x="1607531" y="1176"/>
                  </a:lnTo>
                  <a:close/>
                </a:path>
                <a:path w="1621790" h="997585">
                  <a:moveTo>
                    <a:pt x="1605263" y="3580"/>
                  </a:moveTo>
                  <a:lnTo>
                    <a:pt x="1600112" y="13169"/>
                  </a:lnTo>
                  <a:lnTo>
                    <a:pt x="1610995" y="12933"/>
                  </a:lnTo>
                  <a:lnTo>
                    <a:pt x="1605263" y="358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6" name="object 216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864096" y="3630168"/>
              <a:ext cx="1776983" cy="234695"/>
            </a:xfrm>
            <a:prstGeom prst="rect">
              <a:avLst/>
            </a:prstGeom>
          </p:spPr>
        </p:pic>
        <p:sp>
          <p:nvSpPr>
            <p:cNvPr id="217" name="object 217"/>
            <p:cNvSpPr/>
            <p:nvPr/>
          </p:nvSpPr>
          <p:spPr>
            <a:xfrm>
              <a:off x="6905127" y="3676219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4">
                  <a:moveTo>
                    <a:pt x="1529657" y="0"/>
                  </a:moveTo>
                  <a:lnTo>
                    <a:pt x="1525769" y="1023"/>
                  </a:lnTo>
                  <a:lnTo>
                    <a:pt x="1522235" y="7081"/>
                  </a:lnTo>
                  <a:lnTo>
                    <a:pt x="1523258" y="10970"/>
                  </a:lnTo>
                  <a:lnTo>
                    <a:pt x="1582201" y="45352"/>
                  </a:lnTo>
                  <a:lnTo>
                    <a:pt x="1605697" y="45352"/>
                  </a:lnTo>
                  <a:lnTo>
                    <a:pt x="1605697" y="58052"/>
                  </a:lnTo>
                  <a:lnTo>
                    <a:pt x="1582199" y="58052"/>
                  </a:lnTo>
                  <a:lnTo>
                    <a:pt x="1523258" y="92434"/>
                  </a:lnTo>
                  <a:lnTo>
                    <a:pt x="1522235" y="96323"/>
                  </a:lnTo>
                  <a:lnTo>
                    <a:pt x="1525769" y="102381"/>
                  </a:lnTo>
                  <a:lnTo>
                    <a:pt x="1529657" y="103404"/>
                  </a:lnTo>
                  <a:lnTo>
                    <a:pt x="1607404" y="58052"/>
                  </a:lnTo>
                  <a:lnTo>
                    <a:pt x="1605697" y="58052"/>
                  </a:lnTo>
                  <a:lnTo>
                    <a:pt x="1607406" y="58051"/>
                  </a:lnTo>
                  <a:lnTo>
                    <a:pt x="1618289" y="51702"/>
                  </a:lnTo>
                  <a:lnTo>
                    <a:pt x="1529657" y="0"/>
                  </a:lnTo>
                  <a:close/>
                </a:path>
                <a:path w="1618615" h="103504">
                  <a:moveTo>
                    <a:pt x="1593086" y="51702"/>
                  </a:moveTo>
                  <a:lnTo>
                    <a:pt x="1582199" y="58052"/>
                  </a:lnTo>
                  <a:lnTo>
                    <a:pt x="1605697" y="58052"/>
                  </a:lnTo>
                  <a:lnTo>
                    <a:pt x="1605697" y="57186"/>
                  </a:lnTo>
                  <a:lnTo>
                    <a:pt x="1602488" y="57186"/>
                  </a:lnTo>
                  <a:lnTo>
                    <a:pt x="1593086" y="51702"/>
                  </a:lnTo>
                  <a:close/>
                </a:path>
                <a:path w="1618615" h="103504">
                  <a:moveTo>
                    <a:pt x="0" y="45351"/>
                  </a:moveTo>
                  <a:lnTo>
                    <a:pt x="0" y="58051"/>
                  </a:lnTo>
                  <a:lnTo>
                    <a:pt x="1582201" y="58051"/>
                  </a:lnTo>
                  <a:lnTo>
                    <a:pt x="1593086" y="51702"/>
                  </a:lnTo>
                  <a:lnTo>
                    <a:pt x="1582201" y="45352"/>
                  </a:lnTo>
                  <a:lnTo>
                    <a:pt x="0" y="45351"/>
                  </a:lnTo>
                  <a:close/>
                </a:path>
                <a:path w="1618615" h="103504">
                  <a:moveTo>
                    <a:pt x="1602488" y="46217"/>
                  </a:moveTo>
                  <a:lnTo>
                    <a:pt x="1593086" y="51702"/>
                  </a:lnTo>
                  <a:lnTo>
                    <a:pt x="1602488" y="57186"/>
                  </a:lnTo>
                  <a:lnTo>
                    <a:pt x="1602488" y="46217"/>
                  </a:lnTo>
                  <a:close/>
                </a:path>
                <a:path w="1618615" h="103504">
                  <a:moveTo>
                    <a:pt x="1605697" y="46217"/>
                  </a:moveTo>
                  <a:lnTo>
                    <a:pt x="1602488" y="46217"/>
                  </a:lnTo>
                  <a:lnTo>
                    <a:pt x="1602488" y="57186"/>
                  </a:lnTo>
                  <a:lnTo>
                    <a:pt x="1605697" y="57186"/>
                  </a:lnTo>
                  <a:lnTo>
                    <a:pt x="1605697" y="46217"/>
                  </a:lnTo>
                  <a:close/>
                </a:path>
                <a:path w="1618615" h="103504">
                  <a:moveTo>
                    <a:pt x="1582201" y="45352"/>
                  </a:moveTo>
                  <a:lnTo>
                    <a:pt x="1593086" y="51702"/>
                  </a:lnTo>
                  <a:lnTo>
                    <a:pt x="1602488" y="46217"/>
                  </a:lnTo>
                  <a:lnTo>
                    <a:pt x="1605697" y="46217"/>
                  </a:lnTo>
                  <a:lnTo>
                    <a:pt x="1605697" y="45352"/>
                  </a:lnTo>
                  <a:lnTo>
                    <a:pt x="1582201" y="45352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8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861047" y="3703319"/>
              <a:ext cx="1780031" cy="1155191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6901809" y="3722507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519293" y="982181"/>
                  </a:moveTo>
                  <a:lnTo>
                    <a:pt x="1516388" y="984962"/>
                  </a:lnTo>
                  <a:lnTo>
                    <a:pt x="1516236" y="991974"/>
                  </a:lnTo>
                  <a:lnTo>
                    <a:pt x="1519017" y="994878"/>
                  </a:lnTo>
                  <a:lnTo>
                    <a:pt x="1621603" y="997104"/>
                  </a:lnTo>
                  <a:lnTo>
                    <a:pt x="1620971" y="995928"/>
                  </a:lnTo>
                  <a:lnTo>
                    <a:pt x="1607531" y="995928"/>
                  </a:lnTo>
                  <a:lnTo>
                    <a:pt x="1587513" y="983661"/>
                  </a:lnTo>
                  <a:lnTo>
                    <a:pt x="1519293" y="982181"/>
                  </a:lnTo>
                  <a:close/>
                </a:path>
                <a:path w="1621790" h="997585">
                  <a:moveTo>
                    <a:pt x="1587513" y="983661"/>
                  </a:moveTo>
                  <a:lnTo>
                    <a:pt x="1607531" y="995928"/>
                  </a:lnTo>
                  <a:lnTo>
                    <a:pt x="1609005" y="993524"/>
                  </a:lnTo>
                  <a:lnTo>
                    <a:pt x="1605263" y="993524"/>
                  </a:lnTo>
                  <a:lnTo>
                    <a:pt x="1600112" y="983935"/>
                  </a:lnTo>
                  <a:lnTo>
                    <a:pt x="1587513" y="983661"/>
                  </a:lnTo>
                  <a:close/>
                </a:path>
                <a:path w="1621790" h="997585">
                  <a:moveTo>
                    <a:pt x="1569195" y="905553"/>
                  </a:moveTo>
                  <a:lnTo>
                    <a:pt x="1563016" y="908871"/>
                  </a:lnTo>
                  <a:lnTo>
                    <a:pt x="1561857" y="912721"/>
                  </a:lnTo>
                  <a:lnTo>
                    <a:pt x="1594148" y="972833"/>
                  </a:lnTo>
                  <a:lnTo>
                    <a:pt x="1614167" y="985100"/>
                  </a:lnTo>
                  <a:lnTo>
                    <a:pt x="1607531" y="995928"/>
                  </a:lnTo>
                  <a:lnTo>
                    <a:pt x="1620971" y="995928"/>
                  </a:lnTo>
                  <a:lnTo>
                    <a:pt x="1573046" y="906711"/>
                  </a:lnTo>
                  <a:lnTo>
                    <a:pt x="1569195" y="905553"/>
                  </a:lnTo>
                  <a:close/>
                </a:path>
                <a:path w="1621790" h="997585">
                  <a:moveTo>
                    <a:pt x="1600112" y="983935"/>
                  </a:moveTo>
                  <a:lnTo>
                    <a:pt x="1605263" y="993524"/>
                  </a:lnTo>
                  <a:lnTo>
                    <a:pt x="1610995" y="984171"/>
                  </a:lnTo>
                  <a:lnTo>
                    <a:pt x="1600112" y="983935"/>
                  </a:lnTo>
                  <a:close/>
                </a:path>
                <a:path w="1621790" h="997585">
                  <a:moveTo>
                    <a:pt x="1594148" y="972833"/>
                  </a:moveTo>
                  <a:lnTo>
                    <a:pt x="1600112" y="983935"/>
                  </a:lnTo>
                  <a:lnTo>
                    <a:pt x="1610995" y="984171"/>
                  </a:lnTo>
                  <a:lnTo>
                    <a:pt x="1605263" y="993524"/>
                  </a:lnTo>
                  <a:lnTo>
                    <a:pt x="1609005" y="993524"/>
                  </a:lnTo>
                  <a:lnTo>
                    <a:pt x="1614167" y="985100"/>
                  </a:lnTo>
                  <a:lnTo>
                    <a:pt x="1594148" y="972833"/>
                  </a:lnTo>
                  <a:close/>
                </a:path>
                <a:path w="1621790" h="997585">
                  <a:moveTo>
                    <a:pt x="6635" y="0"/>
                  </a:moveTo>
                  <a:lnTo>
                    <a:pt x="0" y="10828"/>
                  </a:lnTo>
                  <a:lnTo>
                    <a:pt x="1587513" y="983661"/>
                  </a:lnTo>
                  <a:lnTo>
                    <a:pt x="1600112" y="983935"/>
                  </a:lnTo>
                  <a:lnTo>
                    <a:pt x="1594148" y="972833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861047" y="3703319"/>
              <a:ext cx="1780031" cy="2145792"/>
            </a:xfrm>
            <a:prstGeom prst="rect">
              <a:avLst/>
            </a:prstGeom>
          </p:spPr>
        </p:pic>
        <p:sp>
          <p:nvSpPr>
            <p:cNvPr id="221" name="object 221"/>
            <p:cNvSpPr/>
            <p:nvPr/>
          </p:nvSpPr>
          <p:spPr>
            <a:xfrm>
              <a:off x="6900207" y="3723906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531561" y="1939506"/>
                  </a:moveTo>
                  <a:lnTo>
                    <a:pt x="1527901" y="1941172"/>
                  </a:lnTo>
                  <a:lnTo>
                    <a:pt x="1525441" y="1947740"/>
                  </a:lnTo>
                  <a:lnTo>
                    <a:pt x="1527107" y="1951400"/>
                  </a:lnTo>
                  <a:lnTo>
                    <a:pt x="1623199" y="1987387"/>
                  </a:lnTo>
                  <a:lnTo>
                    <a:pt x="1622292" y="1981629"/>
                  </a:lnTo>
                  <a:lnTo>
                    <a:pt x="1610305" y="1981629"/>
                  </a:lnTo>
                  <a:lnTo>
                    <a:pt x="1595462" y="1963438"/>
                  </a:lnTo>
                  <a:lnTo>
                    <a:pt x="1531561" y="1939506"/>
                  </a:lnTo>
                  <a:close/>
                </a:path>
                <a:path w="1623695" h="1987550">
                  <a:moveTo>
                    <a:pt x="1595462" y="1963438"/>
                  </a:moveTo>
                  <a:lnTo>
                    <a:pt x="1610305" y="1981629"/>
                  </a:lnTo>
                  <a:lnTo>
                    <a:pt x="1614004" y="1978611"/>
                  </a:lnTo>
                  <a:lnTo>
                    <a:pt x="1608959" y="1978611"/>
                  </a:lnTo>
                  <a:lnTo>
                    <a:pt x="1607264" y="1967858"/>
                  </a:lnTo>
                  <a:lnTo>
                    <a:pt x="1595462" y="1963438"/>
                  </a:lnTo>
                  <a:close/>
                </a:path>
                <a:path w="1623695" h="1987550">
                  <a:moveTo>
                    <a:pt x="1603975" y="1883663"/>
                  </a:moveTo>
                  <a:lnTo>
                    <a:pt x="1597046" y="1884755"/>
                  </a:lnTo>
                  <a:lnTo>
                    <a:pt x="1594680" y="1888006"/>
                  </a:lnTo>
                  <a:lnTo>
                    <a:pt x="1605302" y="1955410"/>
                  </a:lnTo>
                  <a:lnTo>
                    <a:pt x="1620145" y="1973601"/>
                  </a:lnTo>
                  <a:lnTo>
                    <a:pt x="1610305" y="1981629"/>
                  </a:lnTo>
                  <a:lnTo>
                    <a:pt x="1622292" y="1981629"/>
                  </a:lnTo>
                  <a:lnTo>
                    <a:pt x="1607225" y="1886028"/>
                  </a:lnTo>
                  <a:lnTo>
                    <a:pt x="1603975" y="1883663"/>
                  </a:lnTo>
                  <a:close/>
                </a:path>
                <a:path w="1623695" h="1987550">
                  <a:moveTo>
                    <a:pt x="1607264" y="1967858"/>
                  </a:moveTo>
                  <a:lnTo>
                    <a:pt x="1608959" y="1978611"/>
                  </a:lnTo>
                  <a:lnTo>
                    <a:pt x="1617459" y="1971676"/>
                  </a:lnTo>
                  <a:lnTo>
                    <a:pt x="1607264" y="1967858"/>
                  </a:lnTo>
                  <a:close/>
                </a:path>
                <a:path w="1623695" h="1987550">
                  <a:moveTo>
                    <a:pt x="1605302" y="1955410"/>
                  </a:moveTo>
                  <a:lnTo>
                    <a:pt x="1607264" y="1967858"/>
                  </a:lnTo>
                  <a:lnTo>
                    <a:pt x="1617459" y="1971676"/>
                  </a:lnTo>
                  <a:lnTo>
                    <a:pt x="1608959" y="1978611"/>
                  </a:lnTo>
                  <a:lnTo>
                    <a:pt x="1614004" y="1978611"/>
                  </a:lnTo>
                  <a:lnTo>
                    <a:pt x="1620145" y="1973601"/>
                  </a:lnTo>
                  <a:lnTo>
                    <a:pt x="1605302" y="1955410"/>
                  </a:lnTo>
                  <a:close/>
                </a:path>
                <a:path w="1623695" h="1987550">
                  <a:moveTo>
                    <a:pt x="9841" y="0"/>
                  </a:moveTo>
                  <a:lnTo>
                    <a:pt x="0" y="8028"/>
                  </a:lnTo>
                  <a:lnTo>
                    <a:pt x="1595462" y="1963438"/>
                  </a:lnTo>
                  <a:lnTo>
                    <a:pt x="1607264" y="1967858"/>
                  </a:lnTo>
                  <a:lnTo>
                    <a:pt x="1605302" y="1955410"/>
                  </a:lnTo>
                  <a:lnTo>
                    <a:pt x="984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2" name="object 222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6857999" y="1648967"/>
              <a:ext cx="1783079" cy="3136391"/>
            </a:xfrm>
            <a:prstGeom prst="rect">
              <a:avLst/>
            </a:prstGeom>
          </p:spPr>
        </p:pic>
        <p:sp>
          <p:nvSpPr>
            <p:cNvPr id="223" name="object 223"/>
            <p:cNvSpPr/>
            <p:nvPr/>
          </p:nvSpPr>
          <p:spPr>
            <a:xfrm>
              <a:off x="6899550" y="1747526"/>
              <a:ext cx="1626870" cy="2975610"/>
            </a:xfrm>
            <a:custGeom>
              <a:avLst/>
              <a:gdLst/>
              <a:ahLst/>
              <a:cxnLst/>
              <a:rect l="l" t="t" r="r" b="b"/>
              <a:pathLst>
                <a:path w="1626870" h="2975610">
                  <a:moveTo>
                    <a:pt x="1611798" y="22136"/>
                  </a:moveTo>
                  <a:lnTo>
                    <a:pt x="1601016" y="28660"/>
                  </a:lnTo>
                  <a:lnTo>
                    <a:pt x="0" y="2969033"/>
                  </a:lnTo>
                  <a:lnTo>
                    <a:pt x="11154" y="2975107"/>
                  </a:lnTo>
                  <a:lnTo>
                    <a:pt x="1612169" y="34731"/>
                  </a:lnTo>
                  <a:lnTo>
                    <a:pt x="1611798" y="22136"/>
                  </a:lnTo>
                  <a:close/>
                </a:path>
                <a:path w="1626870" h="2975610">
                  <a:moveTo>
                    <a:pt x="1624088" y="8040"/>
                  </a:moveTo>
                  <a:lnTo>
                    <a:pt x="1612243" y="8040"/>
                  </a:lnTo>
                  <a:lnTo>
                    <a:pt x="1623396" y="14113"/>
                  </a:lnTo>
                  <a:lnTo>
                    <a:pt x="1612169" y="34731"/>
                  </a:lnTo>
                  <a:lnTo>
                    <a:pt x="1614181" y="102938"/>
                  </a:lnTo>
                  <a:lnTo>
                    <a:pt x="1617106" y="105697"/>
                  </a:lnTo>
                  <a:lnTo>
                    <a:pt x="1624117" y="105490"/>
                  </a:lnTo>
                  <a:lnTo>
                    <a:pt x="1626875" y="102565"/>
                  </a:lnTo>
                  <a:lnTo>
                    <a:pt x="1624088" y="8040"/>
                  </a:lnTo>
                  <a:close/>
                </a:path>
                <a:path w="1626870" h="2975610">
                  <a:moveTo>
                    <a:pt x="1623851" y="0"/>
                  </a:moveTo>
                  <a:lnTo>
                    <a:pt x="1536059" y="53117"/>
                  </a:lnTo>
                  <a:lnTo>
                    <a:pt x="1535099" y="57021"/>
                  </a:lnTo>
                  <a:lnTo>
                    <a:pt x="1538730" y="63022"/>
                  </a:lnTo>
                  <a:lnTo>
                    <a:pt x="1542634" y="63983"/>
                  </a:lnTo>
                  <a:lnTo>
                    <a:pt x="1601016" y="28660"/>
                  </a:lnTo>
                  <a:lnTo>
                    <a:pt x="1612243" y="8040"/>
                  </a:lnTo>
                  <a:lnTo>
                    <a:pt x="1624088" y="8040"/>
                  </a:lnTo>
                  <a:lnTo>
                    <a:pt x="1623851" y="0"/>
                  </a:lnTo>
                  <a:close/>
                </a:path>
                <a:path w="1626870" h="2975610">
                  <a:moveTo>
                    <a:pt x="1618146" y="11254"/>
                  </a:moveTo>
                  <a:lnTo>
                    <a:pt x="1611477" y="11254"/>
                  </a:lnTo>
                  <a:lnTo>
                    <a:pt x="1621111" y="16501"/>
                  </a:lnTo>
                  <a:lnTo>
                    <a:pt x="1611798" y="22136"/>
                  </a:lnTo>
                  <a:lnTo>
                    <a:pt x="1612169" y="34731"/>
                  </a:lnTo>
                  <a:lnTo>
                    <a:pt x="1623396" y="14113"/>
                  </a:lnTo>
                  <a:lnTo>
                    <a:pt x="1618146" y="11254"/>
                  </a:lnTo>
                  <a:close/>
                </a:path>
                <a:path w="1626870" h="2975610">
                  <a:moveTo>
                    <a:pt x="1612243" y="8040"/>
                  </a:moveTo>
                  <a:lnTo>
                    <a:pt x="1601016" y="28660"/>
                  </a:lnTo>
                  <a:lnTo>
                    <a:pt x="1611798" y="22136"/>
                  </a:lnTo>
                  <a:lnTo>
                    <a:pt x="1611477" y="11254"/>
                  </a:lnTo>
                  <a:lnTo>
                    <a:pt x="1618146" y="11254"/>
                  </a:lnTo>
                  <a:lnTo>
                    <a:pt x="1612243" y="8040"/>
                  </a:lnTo>
                  <a:close/>
                </a:path>
                <a:path w="1626870" h="2975610">
                  <a:moveTo>
                    <a:pt x="1611477" y="11254"/>
                  </a:moveTo>
                  <a:lnTo>
                    <a:pt x="1611798" y="22136"/>
                  </a:lnTo>
                  <a:lnTo>
                    <a:pt x="1621111" y="16501"/>
                  </a:lnTo>
                  <a:lnTo>
                    <a:pt x="1611477" y="112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4" name="object 224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6861047" y="2639567"/>
              <a:ext cx="1780031" cy="2142743"/>
            </a:xfrm>
            <a:prstGeom prst="rect">
              <a:avLst/>
            </a:prstGeom>
          </p:spPr>
        </p:pic>
        <p:sp>
          <p:nvSpPr>
            <p:cNvPr id="225" name="object 225"/>
            <p:cNvSpPr/>
            <p:nvPr/>
          </p:nvSpPr>
          <p:spPr>
            <a:xfrm>
              <a:off x="6900207" y="2736223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607264" y="19529"/>
                  </a:moveTo>
                  <a:lnTo>
                    <a:pt x="1595462" y="23949"/>
                  </a:lnTo>
                  <a:lnTo>
                    <a:pt x="0" y="1979359"/>
                  </a:lnTo>
                  <a:lnTo>
                    <a:pt x="9841" y="1987388"/>
                  </a:lnTo>
                  <a:lnTo>
                    <a:pt x="1605302" y="31978"/>
                  </a:lnTo>
                  <a:lnTo>
                    <a:pt x="1607264" y="19529"/>
                  </a:lnTo>
                  <a:close/>
                </a:path>
                <a:path w="1623695" h="1987550">
                  <a:moveTo>
                    <a:pt x="1622292" y="5758"/>
                  </a:moveTo>
                  <a:lnTo>
                    <a:pt x="1610305" y="5758"/>
                  </a:lnTo>
                  <a:lnTo>
                    <a:pt x="1620145" y="13787"/>
                  </a:lnTo>
                  <a:lnTo>
                    <a:pt x="1605302" y="31978"/>
                  </a:lnTo>
                  <a:lnTo>
                    <a:pt x="1594680" y="99382"/>
                  </a:lnTo>
                  <a:lnTo>
                    <a:pt x="1597046" y="102632"/>
                  </a:lnTo>
                  <a:lnTo>
                    <a:pt x="1603975" y="103724"/>
                  </a:lnTo>
                  <a:lnTo>
                    <a:pt x="1607225" y="101358"/>
                  </a:lnTo>
                  <a:lnTo>
                    <a:pt x="1622292" y="5758"/>
                  </a:lnTo>
                  <a:close/>
                </a:path>
                <a:path w="1623695" h="1987550">
                  <a:moveTo>
                    <a:pt x="1623199" y="0"/>
                  </a:moveTo>
                  <a:lnTo>
                    <a:pt x="1527107" y="35987"/>
                  </a:lnTo>
                  <a:lnTo>
                    <a:pt x="1525441" y="39648"/>
                  </a:lnTo>
                  <a:lnTo>
                    <a:pt x="1527901" y="46216"/>
                  </a:lnTo>
                  <a:lnTo>
                    <a:pt x="1531561" y="47881"/>
                  </a:lnTo>
                  <a:lnTo>
                    <a:pt x="1595462" y="23949"/>
                  </a:lnTo>
                  <a:lnTo>
                    <a:pt x="1610305" y="5758"/>
                  </a:lnTo>
                  <a:lnTo>
                    <a:pt x="1622292" y="5758"/>
                  </a:lnTo>
                  <a:lnTo>
                    <a:pt x="1623199" y="0"/>
                  </a:lnTo>
                  <a:close/>
                </a:path>
                <a:path w="1623695" h="1987550">
                  <a:moveTo>
                    <a:pt x="1614005" y="8776"/>
                  </a:moveTo>
                  <a:lnTo>
                    <a:pt x="1608959" y="8776"/>
                  </a:lnTo>
                  <a:lnTo>
                    <a:pt x="1617459" y="15711"/>
                  </a:lnTo>
                  <a:lnTo>
                    <a:pt x="1607264" y="19529"/>
                  </a:lnTo>
                  <a:lnTo>
                    <a:pt x="1605302" y="31978"/>
                  </a:lnTo>
                  <a:lnTo>
                    <a:pt x="1620145" y="13787"/>
                  </a:lnTo>
                  <a:lnTo>
                    <a:pt x="1614005" y="8776"/>
                  </a:lnTo>
                  <a:close/>
                </a:path>
                <a:path w="1623695" h="1987550">
                  <a:moveTo>
                    <a:pt x="1610305" y="5758"/>
                  </a:moveTo>
                  <a:lnTo>
                    <a:pt x="1595462" y="23949"/>
                  </a:lnTo>
                  <a:lnTo>
                    <a:pt x="1607264" y="19529"/>
                  </a:lnTo>
                  <a:lnTo>
                    <a:pt x="1608959" y="8776"/>
                  </a:lnTo>
                  <a:lnTo>
                    <a:pt x="1614005" y="8776"/>
                  </a:lnTo>
                  <a:lnTo>
                    <a:pt x="1610305" y="5758"/>
                  </a:lnTo>
                  <a:close/>
                </a:path>
                <a:path w="1623695" h="1987550">
                  <a:moveTo>
                    <a:pt x="1608959" y="8776"/>
                  </a:moveTo>
                  <a:lnTo>
                    <a:pt x="1607264" y="19529"/>
                  </a:lnTo>
                  <a:lnTo>
                    <a:pt x="1617459" y="15711"/>
                  </a:lnTo>
                  <a:lnTo>
                    <a:pt x="1608959" y="87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6" name="object 226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6861047" y="3630168"/>
              <a:ext cx="1780031" cy="1155191"/>
            </a:xfrm>
            <a:prstGeom prst="rect">
              <a:avLst/>
            </a:prstGeom>
          </p:spPr>
        </p:pic>
        <p:sp>
          <p:nvSpPr>
            <p:cNvPr id="227" name="object 227"/>
            <p:cNvSpPr/>
            <p:nvPr/>
          </p:nvSpPr>
          <p:spPr>
            <a:xfrm>
              <a:off x="6901809" y="3727905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600112" y="13168"/>
                  </a:moveTo>
                  <a:lnTo>
                    <a:pt x="1587512" y="13442"/>
                  </a:lnTo>
                  <a:lnTo>
                    <a:pt x="0" y="986276"/>
                  </a:lnTo>
                  <a:lnTo>
                    <a:pt x="6635" y="997104"/>
                  </a:lnTo>
                  <a:lnTo>
                    <a:pt x="1594147" y="24272"/>
                  </a:lnTo>
                  <a:lnTo>
                    <a:pt x="1600112" y="13168"/>
                  </a:lnTo>
                  <a:close/>
                </a:path>
                <a:path w="1621790" h="997585">
                  <a:moveTo>
                    <a:pt x="1620972" y="1174"/>
                  </a:moveTo>
                  <a:lnTo>
                    <a:pt x="1607531" y="1174"/>
                  </a:lnTo>
                  <a:lnTo>
                    <a:pt x="1614167" y="12004"/>
                  </a:lnTo>
                  <a:lnTo>
                    <a:pt x="1594147" y="24272"/>
                  </a:lnTo>
                  <a:lnTo>
                    <a:pt x="1561857" y="84382"/>
                  </a:lnTo>
                  <a:lnTo>
                    <a:pt x="1563016" y="88233"/>
                  </a:lnTo>
                  <a:lnTo>
                    <a:pt x="1569195" y="91551"/>
                  </a:lnTo>
                  <a:lnTo>
                    <a:pt x="1573046" y="90392"/>
                  </a:lnTo>
                  <a:lnTo>
                    <a:pt x="1620972" y="1174"/>
                  </a:lnTo>
                  <a:close/>
                </a:path>
                <a:path w="1621790" h="997585">
                  <a:moveTo>
                    <a:pt x="1609004" y="3578"/>
                  </a:moveTo>
                  <a:lnTo>
                    <a:pt x="1605263" y="3578"/>
                  </a:lnTo>
                  <a:lnTo>
                    <a:pt x="1610995" y="12932"/>
                  </a:lnTo>
                  <a:lnTo>
                    <a:pt x="1600112" y="13168"/>
                  </a:lnTo>
                  <a:lnTo>
                    <a:pt x="1594147" y="24272"/>
                  </a:lnTo>
                  <a:lnTo>
                    <a:pt x="1614167" y="12004"/>
                  </a:lnTo>
                  <a:lnTo>
                    <a:pt x="1609004" y="3578"/>
                  </a:lnTo>
                  <a:close/>
                </a:path>
                <a:path w="1621790" h="997585">
                  <a:moveTo>
                    <a:pt x="1621603" y="0"/>
                  </a:moveTo>
                  <a:lnTo>
                    <a:pt x="1519017" y="2226"/>
                  </a:lnTo>
                  <a:lnTo>
                    <a:pt x="1516236" y="5130"/>
                  </a:lnTo>
                  <a:lnTo>
                    <a:pt x="1516388" y="12142"/>
                  </a:lnTo>
                  <a:lnTo>
                    <a:pt x="1519293" y="14923"/>
                  </a:lnTo>
                  <a:lnTo>
                    <a:pt x="1587512" y="13442"/>
                  </a:lnTo>
                  <a:lnTo>
                    <a:pt x="1607531" y="1174"/>
                  </a:lnTo>
                  <a:lnTo>
                    <a:pt x="1620972" y="1174"/>
                  </a:lnTo>
                  <a:lnTo>
                    <a:pt x="1621603" y="0"/>
                  </a:lnTo>
                  <a:close/>
                </a:path>
                <a:path w="1621790" h="997585">
                  <a:moveTo>
                    <a:pt x="1607531" y="1174"/>
                  </a:moveTo>
                  <a:lnTo>
                    <a:pt x="1587512" y="13442"/>
                  </a:lnTo>
                  <a:lnTo>
                    <a:pt x="1600112" y="13168"/>
                  </a:lnTo>
                  <a:lnTo>
                    <a:pt x="1605263" y="3578"/>
                  </a:lnTo>
                  <a:lnTo>
                    <a:pt x="1609004" y="3578"/>
                  </a:lnTo>
                  <a:lnTo>
                    <a:pt x="1607531" y="1174"/>
                  </a:lnTo>
                  <a:close/>
                </a:path>
                <a:path w="1621790" h="997585">
                  <a:moveTo>
                    <a:pt x="1605263" y="3578"/>
                  </a:moveTo>
                  <a:lnTo>
                    <a:pt x="1600112" y="13168"/>
                  </a:lnTo>
                  <a:lnTo>
                    <a:pt x="1610995" y="12932"/>
                  </a:lnTo>
                  <a:lnTo>
                    <a:pt x="1605263" y="35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8" name="object 228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6864096" y="4620767"/>
              <a:ext cx="1776983" cy="237744"/>
            </a:xfrm>
            <a:prstGeom prst="rect">
              <a:avLst/>
            </a:prstGeom>
          </p:spPr>
        </p:pic>
        <p:sp>
          <p:nvSpPr>
            <p:cNvPr id="229" name="object 229"/>
            <p:cNvSpPr/>
            <p:nvPr/>
          </p:nvSpPr>
          <p:spPr>
            <a:xfrm>
              <a:off x="6905127" y="4667895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4">
                  <a:moveTo>
                    <a:pt x="1529657" y="0"/>
                  </a:moveTo>
                  <a:lnTo>
                    <a:pt x="1525769" y="1022"/>
                  </a:lnTo>
                  <a:lnTo>
                    <a:pt x="1522235" y="7081"/>
                  </a:lnTo>
                  <a:lnTo>
                    <a:pt x="1523258" y="10968"/>
                  </a:lnTo>
                  <a:lnTo>
                    <a:pt x="1582199" y="45351"/>
                  </a:lnTo>
                  <a:lnTo>
                    <a:pt x="1605697" y="45351"/>
                  </a:lnTo>
                  <a:lnTo>
                    <a:pt x="1605697" y="58051"/>
                  </a:lnTo>
                  <a:lnTo>
                    <a:pt x="1582199" y="58051"/>
                  </a:lnTo>
                  <a:lnTo>
                    <a:pt x="1523258" y="92433"/>
                  </a:lnTo>
                  <a:lnTo>
                    <a:pt x="1522235" y="96321"/>
                  </a:lnTo>
                  <a:lnTo>
                    <a:pt x="1525769" y="102379"/>
                  </a:lnTo>
                  <a:lnTo>
                    <a:pt x="1529657" y="103403"/>
                  </a:lnTo>
                  <a:lnTo>
                    <a:pt x="1607404" y="58051"/>
                  </a:lnTo>
                  <a:lnTo>
                    <a:pt x="1605697" y="58051"/>
                  </a:lnTo>
                  <a:lnTo>
                    <a:pt x="1607406" y="58050"/>
                  </a:lnTo>
                  <a:lnTo>
                    <a:pt x="1618289" y="51701"/>
                  </a:lnTo>
                  <a:lnTo>
                    <a:pt x="1529657" y="0"/>
                  </a:lnTo>
                  <a:close/>
                </a:path>
                <a:path w="1618615" h="103504">
                  <a:moveTo>
                    <a:pt x="1593085" y="51701"/>
                  </a:moveTo>
                  <a:lnTo>
                    <a:pt x="1582199" y="58051"/>
                  </a:lnTo>
                  <a:lnTo>
                    <a:pt x="1605697" y="58051"/>
                  </a:lnTo>
                  <a:lnTo>
                    <a:pt x="1605697" y="57186"/>
                  </a:lnTo>
                  <a:lnTo>
                    <a:pt x="1602488" y="57186"/>
                  </a:lnTo>
                  <a:lnTo>
                    <a:pt x="1593085" y="51701"/>
                  </a:lnTo>
                  <a:close/>
                </a:path>
                <a:path w="1618615" h="103504">
                  <a:moveTo>
                    <a:pt x="0" y="45350"/>
                  </a:moveTo>
                  <a:lnTo>
                    <a:pt x="0" y="58050"/>
                  </a:lnTo>
                  <a:lnTo>
                    <a:pt x="1582201" y="58050"/>
                  </a:lnTo>
                  <a:lnTo>
                    <a:pt x="1593085" y="51701"/>
                  </a:lnTo>
                  <a:lnTo>
                    <a:pt x="1582199" y="45351"/>
                  </a:lnTo>
                  <a:lnTo>
                    <a:pt x="0" y="45350"/>
                  </a:lnTo>
                  <a:close/>
                </a:path>
                <a:path w="1618615" h="103504">
                  <a:moveTo>
                    <a:pt x="1602488" y="46216"/>
                  </a:moveTo>
                  <a:lnTo>
                    <a:pt x="1593085" y="51701"/>
                  </a:lnTo>
                  <a:lnTo>
                    <a:pt x="1602488" y="57186"/>
                  </a:lnTo>
                  <a:lnTo>
                    <a:pt x="1602488" y="46216"/>
                  </a:lnTo>
                  <a:close/>
                </a:path>
                <a:path w="1618615" h="103504">
                  <a:moveTo>
                    <a:pt x="1605697" y="46216"/>
                  </a:moveTo>
                  <a:lnTo>
                    <a:pt x="1602488" y="46216"/>
                  </a:lnTo>
                  <a:lnTo>
                    <a:pt x="1602488" y="57186"/>
                  </a:lnTo>
                  <a:lnTo>
                    <a:pt x="1605697" y="57186"/>
                  </a:lnTo>
                  <a:lnTo>
                    <a:pt x="1605697" y="46216"/>
                  </a:lnTo>
                  <a:close/>
                </a:path>
                <a:path w="1618615" h="103504">
                  <a:moveTo>
                    <a:pt x="1582199" y="45351"/>
                  </a:moveTo>
                  <a:lnTo>
                    <a:pt x="1593085" y="51701"/>
                  </a:lnTo>
                  <a:lnTo>
                    <a:pt x="1602488" y="46216"/>
                  </a:lnTo>
                  <a:lnTo>
                    <a:pt x="1605697" y="46216"/>
                  </a:lnTo>
                  <a:lnTo>
                    <a:pt x="1605697" y="45351"/>
                  </a:lnTo>
                  <a:lnTo>
                    <a:pt x="1582199" y="453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3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861047" y="4693919"/>
              <a:ext cx="1780031" cy="1155192"/>
            </a:xfrm>
            <a:prstGeom prst="rect">
              <a:avLst/>
            </a:prstGeom>
          </p:spPr>
        </p:pic>
        <p:sp>
          <p:nvSpPr>
            <p:cNvPr id="231" name="object 231"/>
            <p:cNvSpPr/>
            <p:nvPr/>
          </p:nvSpPr>
          <p:spPr>
            <a:xfrm>
              <a:off x="6901809" y="4714181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519293" y="982181"/>
                  </a:moveTo>
                  <a:lnTo>
                    <a:pt x="1516388" y="984962"/>
                  </a:lnTo>
                  <a:lnTo>
                    <a:pt x="1516236" y="991974"/>
                  </a:lnTo>
                  <a:lnTo>
                    <a:pt x="1519017" y="994878"/>
                  </a:lnTo>
                  <a:lnTo>
                    <a:pt x="1621603" y="997105"/>
                  </a:lnTo>
                  <a:lnTo>
                    <a:pt x="1620971" y="995929"/>
                  </a:lnTo>
                  <a:lnTo>
                    <a:pt x="1607531" y="995929"/>
                  </a:lnTo>
                  <a:lnTo>
                    <a:pt x="1587513" y="983662"/>
                  </a:lnTo>
                  <a:lnTo>
                    <a:pt x="1519293" y="982181"/>
                  </a:lnTo>
                  <a:close/>
                </a:path>
                <a:path w="1621790" h="997585">
                  <a:moveTo>
                    <a:pt x="1587513" y="983662"/>
                  </a:moveTo>
                  <a:lnTo>
                    <a:pt x="1607531" y="995929"/>
                  </a:lnTo>
                  <a:lnTo>
                    <a:pt x="1609004" y="993525"/>
                  </a:lnTo>
                  <a:lnTo>
                    <a:pt x="1605263" y="993525"/>
                  </a:lnTo>
                  <a:lnTo>
                    <a:pt x="1600112" y="983936"/>
                  </a:lnTo>
                  <a:lnTo>
                    <a:pt x="1587513" y="983662"/>
                  </a:lnTo>
                  <a:close/>
                </a:path>
                <a:path w="1621790" h="997585">
                  <a:moveTo>
                    <a:pt x="1569195" y="905553"/>
                  </a:moveTo>
                  <a:lnTo>
                    <a:pt x="1563016" y="908872"/>
                  </a:lnTo>
                  <a:lnTo>
                    <a:pt x="1561857" y="912722"/>
                  </a:lnTo>
                  <a:lnTo>
                    <a:pt x="1594147" y="972833"/>
                  </a:lnTo>
                  <a:lnTo>
                    <a:pt x="1614167" y="985101"/>
                  </a:lnTo>
                  <a:lnTo>
                    <a:pt x="1607531" y="995929"/>
                  </a:lnTo>
                  <a:lnTo>
                    <a:pt x="1620971" y="995929"/>
                  </a:lnTo>
                  <a:lnTo>
                    <a:pt x="1573046" y="906712"/>
                  </a:lnTo>
                  <a:lnTo>
                    <a:pt x="1569195" y="905553"/>
                  </a:lnTo>
                  <a:close/>
                </a:path>
                <a:path w="1621790" h="997585">
                  <a:moveTo>
                    <a:pt x="1600112" y="983936"/>
                  </a:moveTo>
                  <a:lnTo>
                    <a:pt x="1605263" y="993525"/>
                  </a:lnTo>
                  <a:lnTo>
                    <a:pt x="1610995" y="984172"/>
                  </a:lnTo>
                  <a:lnTo>
                    <a:pt x="1600112" y="983936"/>
                  </a:lnTo>
                  <a:close/>
                </a:path>
                <a:path w="1621790" h="997585">
                  <a:moveTo>
                    <a:pt x="1594147" y="972833"/>
                  </a:moveTo>
                  <a:lnTo>
                    <a:pt x="1600112" y="983936"/>
                  </a:lnTo>
                  <a:lnTo>
                    <a:pt x="1610995" y="984172"/>
                  </a:lnTo>
                  <a:lnTo>
                    <a:pt x="1605263" y="993525"/>
                  </a:lnTo>
                  <a:lnTo>
                    <a:pt x="1609004" y="993525"/>
                  </a:lnTo>
                  <a:lnTo>
                    <a:pt x="1614167" y="985101"/>
                  </a:lnTo>
                  <a:lnTo>
                    <a:pt x="1594147" y="972833"/>
                  </a:lnTo>
                  <a:close/>
                </a:path>
                <a:path w="1621790" h="997585">
                  <a:moveTo>
                    <a:pt x="6635" y="0"/>
                  </a:moveTo>
                  <a:lnTo>
                    <a:pt x="0" y="10828"/>
                  </a:lnTo>
                  <a:lnTo>
                    <a:pt x="1587513" y="983662"/>
                  </a:lnTo>
                  <a:lnTo>
                    <a:pt x="1600112" y="983936"/>
                  </a:lnTo>
                  <a:lnTo>
                    <a:pt x="1594147" y="972833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32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857999" y="1648967"/>
              <a:ext cx="1783079" cy="4126991"/>
            </a:xfrm>
            <a:prstGeom prst="rect">
              <a:avLst/>
            </a:prstGeom>
          </p:spPr>
        </p:pic>
        <p:sp>
          <p:nvSpPr>
            <p:cNvPr id="233" name="object 233"/>
            <p:cNvSpPr/>
            <p:nvPr/>
          </p:nvSpPr>
          <p:spPr>
            <a:xfrm>
              <a:off x="6899249" y="1747525"/>
              <a:ext cx="1638935" cy="3966210"/>
            </a:xfrm>
            <a:custGeom>
              <a:avLst/>
              <a:gdLst/>
              <a:ahLst/>
              <a:cxnLst/>
              <a:rect l="l" t="t" r="r" b="b"/>
              <a:pathLst>
                <a:path w="1638934" h="3966210">
                  <a:moveTo>
                    <a:pt x="1614622" y="23335"/>
                  </a:moveTo>
                  <a:lnTo>
                    <a:pt x="1604628" y="31013"/>
                  </a:lnTo>
                  <a:lnTo>
                    <a:pt x="0" y="3961346"/>
                  </a:lnTo>
                  <a:lnTo>
                    <a:pt x="11757" y="3966147"/>
                  </a:lnTo>
                  <a:lnTo>
                    <a:pt x="1616386" y="35814"/>
                  </a:lnTo>
                  <a:lnTo>
                    <a:pt x="1614622" y="23335"/>
                  </a:lnTo>
                  <a:close/>
                </a:path>
                <a:path w="1638934" h="3966210">
                  <a:moveTo>
                    <a:pt x="1625455" y="9237"/>
                  </a:moveTo>
                  <a:lnTo>
                    <a:pt x="1613518" y="9237"/>
                  </a:lnTo>
                  <a:lnTo>
                    <a:pt x="1625277" y="14038"/>
                  </a:lnTo>
                  <a:lnTo>
                    <a:pt x="1616386" y="35814"/>
                  </a:lnTo>
                  <a:lnTo>
                    <a:pt x="1625940" y="103376"/>
                  </a:lnTo>
                  <a:lnTo>
                    <a:pt x="1629153" y="105793"/>
                  </a:lnTo>
                  <a:lnTo>
                    <a:pt x="1636097" y="104811"/>
                  </a:lnTo>
                  <a:lnTo>
                    <a:pt x="1638514" y="101598"/>
                  </a:lnTo>
                  <a:lnTo>
                    <a:pt x="1625455" y="9237"/>
                  </a:lnTo>
                  <a:close/>
                </a:path>
                <a:path w="1638934" h="3966210">
                  <a:moveTo>
                    <a:pt x="1624149" y="0"/>
                  </a:moveTo>
                  <a:lnTo>
                    <a:pt x="1542782" y="62514"/>
                  </a:lnTo>
                  <a:lnTo>
                    <a:pt x="1542260" y="66501"/>
                  </a:lnTo>
                  <a:lnTo>
                    <a:pt x="1546532" y="72062"/>
                  </a:lnTo>
                  <a:lnTo>
                    <a:pt x="1550518" y="72585"/>
                  </a:lnTo>
                  <a:lnTo>
                    <a:pt x="1604628" y="31013"/>
                  </a:lnTo>
                  <a:lnTo>
                    <a:pt x="1613518" y="9237"/>
                  </a:lnTo>
                  <a:lnTo>
                    <a:pt x="1625455" y="9237"/>
                  </a:lnTo>
                  <a:lnTo>
                    <a:pt x="1624149" y="0"/>
                  </a:lnTo>
                  <a:close/>
                </a:path>
                <a:path w="1638934" h="3966210">
                  <a:moveTo>
                    <a:pt x="1621647" y="12556"/>
                  </a:moveTo>
                  <a:lnTo>
                    <a:pt x="1613098" y="12556"/>
                  </a:lnTo>
                  <a:lnTo>
                    <a:pt x="1623254" y="16703"/>
                  </a:lnTo>
                  <a:lnTo>
                    <a:pt x="1614622" y="23335"/>
                  </a:lnTo>
                  <a:lnTo>
                    <a:pt x="1616386" y="35814"/>
                  </a:lnTo>
                  <a:lnTo>
                    <a:pt x="1625277" y="14038"/>
                  </a:lnTo>
                  <a:lnTo>
                    <a:pt x="1621647" y="12556"/>
                  </a:lnTo>
                  <a:close/>
                </a:path>
                <a:path w="1638934" h="3966210">
                  <a:moveTo>
                    <a:pt x="1613518" y="9237"/>
                  </a:moveTo>
                  <a:lnTo>
                    <a:pt x="1604628" y="31013"/>
                  </a:lnTo>
                  <a:lnTo>
                    <a:pt x="1614622" y="23335"/>
                  </a:lnTo>
                  <a:lnTo>
                    <a:pt x="1613098" y="12556"/>
                  </a:lnTo>
                  <a:lnTo>
                    <a:pt x="1621647" y="12556"/>
                  </a:lnTo>
                  <a:lnTo>
                    <a:pt x="1613518" y="9237"/>
                  </a:lnTo>
                  <a:close/>
                </a:path>
                <a:path w="1638934" h="3966210">
                  <a:moveTo>
                    <a:pt x="1613098" y="12556"/>
                  </a:moveTo>
                  <a:lnTo>
                    <a:pt x="1614622" y="23335"/>
                  </a:lnTo>
                  <a:lnTo>
                    <a:pt x="1623254" y="16703"/>
                  </a:lnTo>
                  <a:lnTo>
                    <a:pt x="1613098" y="1255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4" name="object 234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6857999" y="2639567"/>
              <a:ext cx="1783079" cy="3136391"/>
            </a:xfrm>
            <a:prstGeom prst="rect">
              <a:avLst/>
            </a:prstGeom>
          </p:spPr>
        </p:pic>
        <p:sp>
          <p:nvSpPr>
            <p:cNvPr id="235" name="object 235"/>
            <p:cNvSpPr/>
            <p:nvPr/>
          </p:nvSpPr>
          <p:spPr>
            <a:xfrm>
              <a:off x="6899549" y="2736221"/>
              <a:ext cx="1627505" cy="2978150"/>
            </a:xfrm>
            <a:custGeom>
              <a:avLst/>
              <a:gdLst/>
              <a:ahLst/>
              <a:cxnLst/>
              <a:rect l="l" t="t" r="r" b="b"/>
              <a:pathLst>
                <a:path w="1627504" h="2978150">
                  <a:moveTo>
                    <a:pt x="1611809" y="22141"/>
                  </a:moveTo>
                  <a:lnTo>
                    <a:pt x="1601029" y="28669"/>
                  </a:lnTo>
                  <a:lnTo>
                    <a:pt x="0" y="2972016"/>
                  </a:lnTo>
                  <a:lnTo>
                    <a:pt x="11156" y="2978084"/>
                  </a:lnTo>
                  <a:lnTo>
                    <a:pt x="1612185" y="34737"/>
                  </a:lnTo>
                  <a:lnTo>
                    <a:pt x="1611809" y="22141"/>
                  </a:lnTo>
                  <a:close/>
                </a:path>
                <a:path w="1627504" h="2978150">
                  <a:moveTo>
                    <a:pt x="1624092" y="8044"/>
                  </a:moveTo>
                  <a:lnTo>
                    <a:pt x="1612248" y="8044"/>
                  </a:lnTo>
                  <a:lnTo>
                    <a:pt x="1623404" y="14113"/>
                  </a:lnTo>
                  <a:lnTo>
                    <a:pt x="1612185" y="34737"/>
                  </a:lnTo>
                  <a:lnTo>
                    <a:pt x="1614224" y="102943"/>
                  </a:lnTo>
                  <a:lnTo>
                    <a:pt x="1617151" y="105699"/>
                  </a:lnTo>
                  <a:lnTo>
                    <a:pt x="1624162" y="105490"/>
                  </a:lnTo>
                  <a:lnTo>
                    <a:pt x="1626919" y="102563"/>
                  </a:lnTo>
                  <a:lnTo>
                    <a:pt x="1624092" y="8044"/>
                  </a:lnTo>
                  <a:close/>
                </a:path>
                <a:path w="1627504" h="2978150">
                  <a:moveTo>
                    <a:pt x="1623852" y="0"/>
                  </a:moveTo>
                  <a:lnTo>
                    <a:pt x="1536084" y="53154"/>
                  </a:lnTo>
                  <a:lnTo>
                    <a:pt x="1535125" y="57058"/>
                  </a:lnTo>
                  <a:lnTo>
                    <a:pt x="1538758" y="63058"/>
                  </a:lnTo>
                  <a:lnTo>
                    <a:pt x="1542662" y="64016"/>
                  </a:lnTo>
                  <a:lnTo>
                    <a:pt x="1601029" y="28669"/>
                  </a:lnTo>
                  <a:lnTo>
                    <a:pt x="1612248" y="8044"/>
                  </a:lnTo>
                  <a:lnTo>
                    <a:pt x="1624092" y="8044"/>
                  </a:lnTo>
                  <a:lnTo>
                    <a:pt x="1623852" y="0"/>
                  </a:lnTo>
                  <a:close/>
                </a:path>
                <a:path w="1627504" h="2978150">
                  <a:moveTo>
                    <a:pt x="1618158" y="11259"/>
                  </a:moveTo>
                  <a:lnTo>
                    <a:pt x="1611483" y="11259"/>
                  </a:lnTo>
                  <a:lnTo>
                    <a:pt x="1621120" y="16502"/>
                  </a:lnTo>
                  <a:lnTo>
                    <a:pt x="1611809" y="22141"/>
                  </a:lnTo>
                  <a:lnTo>
                    <a:pt x="1612185" y="34737"/>
                  </a:lnTo>
                  <a:lnTo>
                    <a:pt x="1623404" y="14113"/>
                  </a:lnTo>
                  <a:lnTo>
                    <a:pt x="1618158" y="11259"/>
                  </a:lnTo>
                  <a:close/>
                </a:path>
                <a:path w="1627504" h="2978150">
                  <a:moveTo>
                    <a:pt x="1612248" y="8044"/>
                  </a:moveTo>
                  <a:lnTo>
                    <a:pt x="1601029" y="28669"/>
                  </a:lnTo>
                  <a:lnTo>
                    <a:pt x="1611809" y="22141"/>
                  </a:lnTo>
                  <a:lnTo>
                    <a:pt x="1611483" y="11259"/>
                  </a:lnTo>
                  <a:lnTo>
                    <a:pt x="1618158" y="11259"/>
                  </a:lnTo>
                  <a:lnTo>
                    <a:pt x="1612248" y="8044"/>
                  </a:lnTo>
                  <a:close/>
                </a:path>
                <a:path w="1627504" h="2978150">
                  <a:moveTo>
                    <a:pt x="1611483" y="11259"/>
                  </a:moveTo>
                  <a:lnTo>
                    <a:pt x="1611809" y="22141"/>
                  </a:lnTo>
                  <a:lnTo>
                    <a:pt x="1621120" y="16502"/>
                  </a:lnTo>
                  <a:lnTo>
                    <a:pt x="1611483" y="1125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6" name="object 236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857999" y="3630167"/>
              <a:ext cx="1783079" cy="2145791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6900208" y="3727898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607263" y="19529"/>
                  </a:moveTo>
                  <a:lnTo>
                    <a:pt x="1595462" y="23948"/>
                  </a:lnTo>
                  <a:lnTo>
                    <a:pt x="0" y="1979359"/>
                  </a:lnTo>
                  <a:lnTo>
                    <a:pt x="9839" y="1987387"/>
                  </a:lnTo>
                  <a:lnTo>
                    <a:pt x="1605301" y="31978"/>
                  </a:lnTo>
                  <a:lnTo>
                    <a:pt x="1607263" y="19529"/>
                  </a:lnTo>
                  <a:close/>
                </a:path>
                <a:path w="1623695" h="1987550">
                  <a:moveTo>
                    <a:pt x="1622291" y="5758"/>
                  </a:moveTo>
                  <a:lnTo>
                    <a:pt x="1610304" y="5758"/>
                  </a:lnTo>
                  <a:lnTo>
                    <a:pt x="1620145" y="13785"/>
                  </a:lnTo>
                  <a:lnTo>
                    <a:pt x="1605301" y="31978"/>
                  </a:lnTo>
                  <a:lnTo>
                    <a:pt x="1594680" y="99381"/>
                  </a:lnTo>
                  <a:lnTo>
                    <a:pt x="1597045" y="102632"/>
                  </a:lnTo>
                  <a:lnTo>
                    <a:pt x="1603974" y="103724"/>
                  </a:lnTo>
                  <a:lnTo>
                    <a:pt x="1607225" y="101358"/>
                  </a:lnTo>
                  <a:lnTo>
                    <a:pt x="1622291" y="5758"/>
                  </a:lnTo>
                  <a:close/>
                </a:path>
                <a:path w="1623695" h="1987550">
                  <a:moveTo>
                    <a:pt x="1623198" y="0"/>
                  </a:moveTo>
                  <a:lnTo>
                    <a:pt x="1527106" y="35987"/>
                  </a:lnTo>
                  <a:lnTo>
                    <a:pt x="1525441" y="39646"/>
                  </a:lnTo>
                  <a:lnTo>
                    <a:pt x="1527901" y="46215"/>
                  </a:lnTo>
                  <a:lnTo>
                    <a:pt x="1531560" y="47880"/>
                  </a:lnTo>
                  <a:lnTo>
                    <a:pt x="1595462" y="23948"/>
                  </a:lnTo>
                  <a:lnTo>
                    <a:pt x="1610304" y="5758"/>
                  </a:lnTo>
                  <a:lnTo>
                    <a:pt x="1622291" y="5758"/>
                  </a:lnTo>
                  <a:lnTo>
                    <a:pt x="1623198" y="0"/>
                  </a:lnTo>
                  <a:close/>
                </a:path>
                <a:path w="1623695" h="1987550">
                  <a:moveTo>
                    <a:pt x="1614003" y="8775"/>
                  </a:moveTo>
                  <a:lnTo>
                    <a:pt x="1608957" y="8775"/>
                  </a:lnTo>
                  <a:lnTo>
                    <a:pt x="1617458" y="15711"/>
                  </a:lnTo>
                  <a:lnTo>
                    <a:pt x="1607263" y="19529"/>
                  </a:lnTo>
                  <a:lnTo>
                    <a:pt x="1605301" y="31978"/>
                  </a:lnTo>
                  <a:lnTo>
                    <a:pt x="1620145" y="13785"/>
                  </a:lnTo>
                  <a:lnTo>
                    <a:pt x="1614003" y="8775"/>
                  </a:lnTo>
                  <a:close/>
                </a:path>
                <a:path w="1623695" h="1987550">
                  <a:moveTo>
                    <a:pt x="1610304" y="5758"/>
                  </a:moveTo>
                  <a:lnTo>
                    <a:pt x="1595462" y="23948"/>
                  </a:lnTo>
                  <a:lnTo>
                    <a:pt x="1607263" y="19529"/>
                  </a:lnTo>
                  <a:lnTo>
                    <a:pt x="1608957" y="8775"/>
                  </a:lnTo>
                  <a:lnTo>
                    <a:pt x="1614003" y="8775"/>
                  </a:lnTo>
                  <a:lnTo>
                    <a:pt x="1610304" y="5758"/>
                  </a:lnTo>
                  <a:close/>
                </a:path>
                <a:path w="1623695" h="1987550">
                  <a:moveTo>
                    <a:pt x="1608957" y="8775"/>
                  </a:moveTo>
                  <a:lnTo>
                    <a:pt x="1607263" y="19529"/>
                  </a:lnTo>
                  <a:lnTo>
                    <a:pt x="1617458" y="15711"/>
                  </a:lnTo>
                  <a:lnTo>
                    <a:pt x="1608957" y="877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6857999" y="4620767"/>
              <a:ext cx="1783079" cy="1155192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6901809" y="4719580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600112" y="13169"/>
                  </a:moveTo>
                  <a:lnTo>
                    <a:pt x="1587513" y="13443"/>
                  </a:lnTo>
                  <a:lnTo>
                    <a:pt x="0" y="986277"/>
                  </a:lnTo>
                  <a:lnTo>
                    <a:pt x="6635" y="997105"/>
                  </a:lnTo>
                  <a:lnTo>
                    <a:pt x="1594148" y="24271"/>
                  </a:lnTo>
                  <a:lnTo>
                    <a:pt x="1600112" y="13169"/>
                  </a:lnTo>
                  <a:close/>
                </a:path>
                <a:path w="1621790" h="997585">
                  <a:moveTo>
                    <a:pt x="1620971" y="1176"/>
                  </a:moveTo>
                  <a:lnTo>
                    <a:pt x="1607531" y="1176"/>
                  </a:lnTo>
                  <a:lnTo>
                    <a:pt x="1614167" y="12004"/>
                  </a:lnTo>
                  <a:lnTo>
                    <a:pt x="1594148" y="24271"/>
                  </a:lnTo>
                  <a:lnTo>
                    <a:pt x="1561857" y="84383"/>
                  </a:lnTo>
                  <a:lnTo>
                    <a:pt x="1563016" y="88233"/>
                  </a:lnTo>
                  <a:lnTo>
                    <a:pt x="1569195" y="91553"/>
                  </a:lnTo>
                  <a:lnTo>
                    <a:pt x="1573046" y="90393"/>
                  </a:lnTo>
                  <a:lnTo>
                    <a:pt x="1620971" y="1176"/>
                  </a:lnTo>
                  <a:close/>
                </a:path>
                <a:path w="1621790" h="997585">
                  <a:moveTo>
                    <a:pt x="1609005" y="3580"/>
                  </a:moveTo>
                  <a:lnTo>
                    <a:pt x="1605263" y="3580"/>
                  </a:lnTo>
                  <a:lnTo>
                    <a:pt x="1610996" y="12933"/>
                  </a:lnTo>
                  <a:lnTo>
                    <a:pt x="1600112" y="13169"/>
                  </a:lnTo>
                  <a:lnTo>
                    <a:pt x="1594148" y="24271"/>
                  </a:lnTo>
                  <a:lnTo>
                    <a:pt x="1614167" y="12004"/>
                  </a:lnTo>
                  <a:lnTo>
                    <a:pt x="1609005" y="3580"/>
                  </a:lnTo>
                  <a:close/>
                </a:path>
                <a:path w="1621790" h="997585">
                  <a:moveTo>
                    <a:pt x="1621603" y="0"/>
                  </a:moveTo>
                  <a:lnTo>
                    <a:pt x="1519017" y="2226"/>
                  </a:lnTo>
                  <a:lnTo>
                    <a:pt x="1516236" y="5130"/>
                  </a:lnTo>
                  <a:lnTo>
                    <a:pt x="1516388" y="12142"/>
                  </a:lnTo>
                  <a:lnTo>
                    <a:pt x="1519293" y="14923"/>
                  </a:lnTo>
                  <a:lnTo>
                    <a:pt x="1587513" y="13443"/>
                  </a:lnTo>
                  <a:lnTo>
                    <a:pt x="1607531" y="1176"/>
                  </a:lnTo>
                  <a:lnTo>
                    <a:pt x="1620971" y="1176"/>
                  </a:lnTo>
                  <a:lnTo>
                    <a:pt x="1621603" y="0"/>
                  </a:lnTo>
                  <a:close/>
                </a:path>
                <a:path w="1621790" h="997585">
                  <a:moveTo>
                    <a:pt x="1607531" y="1176"/>
                  </a:moveTo>
                  <a:lnTo>
                    <a:pt x="1587513" y="13443"/>
                  </a:lnTo>
                  <a:lnTo>
                    <a:pt x="1600112" y="13169"/>
                  </a:lnTo>
                  <a:lnTo>
                    <a:pt x="1605263" y="3580"/>
                  </a:lnTo>
                  <a:lnTo>
                    <a:pt x="1609005" y="3580"/>
                  </a:lnTo>
                  <a:lnTo>
                    <a:pt x="1607531" y="1176"/>
                  </a:lnTo>
                  <a:close/>
                </a:path>
                <a:path w="1621790" h="997585">
                  <a:moveTo>
                    <a:pt x="1605263" y="3580"/>
                  </a:moveTo>
                  <a:lnTo>
                    <a:pt x="1600112" y="13169"/>
                  </a:lnTo>
                  <a:lnTo>
                    <a:pt x="1610996" y="12933"/>
                  </a:lnTo>
                  <a:lnTo>
                    <a:pt x="1605263" y="358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0" name="object 240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8482583" y="1648967"/>
              <a:ext cx="1776983" cy="237743"/>
            </a:xfrm>
            <a:prstGeom prst="rect">
              <a:avLst/>
            </a:prstGeom>
          </p:spPr>
        </p:pic>
        <p:sp>
          <p:nvSpPr>
            <p:cNvPr id="241" name="object 241"/>
            <p:cNvSpPr/>
            <p:nvPr/>
          </p:nvSpPr>
          <p:spPr>
            <a:xfrm>
              <a:off x="8523386" y="1695851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5">
                  <a:moveTo>
                    <a:pt x="1529656" y="0"/>
                  </a:moveTo>
                  <a:lnTo>
                    <a:pt x="1525767" y="1022"/>
                  </a:lnTo>
                  <a:lnTo>
                    <a:pt x="1522233" y="7081"/>
                  </a:lnTo>
                  <a:lnTo>
                    <a:pt x="1523257" y="10968"/>
                  </a:lnTo>
                  <a:lnTo>
                    <a:pt x="1582197" y="45351"/>
                  </a:lnTo>
                  <a:lnTo>
                    <a:pt x="1605686" y="45351"/>
                  </a:lnTo>
                  <a:lnTo>
                    <a:pt x="1605686" y="58051"/>
                  </a:lnTo>
                  <a:lnTo>
                    <a:pt x="1582197" y="58051"/>
                  </a:lnTo>
                  <a:lnTo>
                    <a:pt x="1523257" y="92433"/>
                  </a:lnTo>
                  <a:lnTo>
                    <a:pt x="1522233" y="96321"/>
                  </a:lnTo>
                  <a:lnTo>
                    <a:pt x="1525767" y="102379"/>
                  </a:lnTo>
                  <a:lnTo>
                    <a:pt x="1529656" y="103403"/>
                  </a:lnTo>
                  <a:lnTo>
                    <a:pt x="1607402" y="58051"/>
                  </a:lnTo>
                  <a:lnTo>
                    <a:pt x="1605686" y="58051"/>
                  </a:lnTo>
                  <a:lnTo>
                    <a:pt x="1607405" y="58050"/>
                  </a:lnTo>
                  <a:lnTo>
                    <a:pt x="1618288" y="51701"/>
                  </a:lnTo>
                  <a:lnTo>
                    <a:pt x="1529656" y="0"/>
                  </a:lnTo>
                  <a:close/>
                </a:path>
                <a:path w="1618615" h="103505">
                  <a:moveTo>
                    <a:pt x="1593082" y="51701"/>
                  </a:moveTo>
                  <a:lnTo>
                    <a:pt x="1582197" y="58051"/>
                  </a:lnTo>
                  <a:lnTo>
                    <a:pt x="1605686" y="58051"/>
                  </a:lnTo>
                  <a:lnTo>
                    <a:pt x="1605686" y="57186"/>
                  </a:lnTo>
                  <a:lnTo>
                    <a:pt x="1602486" y="57186"/>
                  </a:lnTo>
                  <a:lnTo>
                    <a:pt x="1593082" y="51701"/>
                  </a:lnTo>
                  <a:close/>
                </a:path>
                <a:path w="1618615" h="103505">
                  <a:moveTo>
                    <a:pt x="0" y="45350"/>
                  </a:moveTo>
                  <a:lnTo>
                    <a:pt x="0" y="58050"/>
                  </a:lnTo>
                  <a:lnTo>
                    <a:pt x="1582199" y="58050"/>
                  </a:lnTo>
                  <a:lnTo>
                    <a:pt x="1593082" y="51701"/>
                  </a:lnTo>
                  <a:lnTo>
                    <a:pt x="1582197" y="45351"/>
                  </a:lnTo>
                  <a:lnTo>
                    <a:pt x="0" y="45350"/>
                  </a:lnTo>
                  <a:close/>
                </a:path>
                <a:path w="1618615" h="103505">
                  <a:moveTo>
                    <a:pt x="1602486" y="46216"/>
                  </a:moveTo>
                  <a:lnTo>
                    <a:pt x="1593082" y="51701"/>
                  </a:lnTo>
                  <a:lnTo>
                    <a:pt x="1602486" y="57186"/>
                  </a:lnTo>
                  <a:lnTo>
                    <a:pt x="1602486" y="46216"/>
                  </a:lnTo>
                  <a:close/>
                </a:path>
                <a:path w="1618615" h="103505">
                  <a:moveTo>
                    <a:pt x="1605686" y="46216"/>
                  </a:moveTo>
                  <a:lnTo>
                    <a:pt x="1602486" y="46216"/>
                  </a:lnTo>
                  <a:lnTo>
                    <a:pt x="1602486" y="57186"/>
                  </a:lnTo>
                  <a:lnTo>
                    <a:pt x="1605686" y="57186"/>
                  </a:lnTo>
                  <a:lnTo>
                    <a:pt x="1605686" y="46216"/>
                  </a:lnTo>
                  <a:close/>
                </a:path>
                <a:path w="1618615" h="103505">
                  <a:moveTo>
                    <a:pt x="1582197" y="45351"/>
                  </a:moveTo>
                  <a:lnTo>
                    <a:pt x="1593082" y="51701"/>
                  </a:lnTo>
                  <a:lnTo>
                    <a:pt x="1602486" y="46216"/>
                  </a:lnTo>
                  <a:lnTo>
                    <a:pt x="1605686" y="46216"/>
                  </a:lnTo>
                  <a:lnTo>
                    <a:pt x="1605686" y="45351"/>
                  </a:lnTo>
                  <a:lnTo>
                    <a:pt x="1582197" y="453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42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8479535" y="1722119"/>
              <a:ext cx="1780031" cy="1152143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8520075" y="1742132"/>
              <a:ext cx="1621790" cy="994410"/>
            </a:xfrm>
            <a:custGeom>
              <a:avLst/>
              <a:gdLst/>
              <a:ahLst/>
              <a:cxnLst/>
              <a:rect l="l" t="t" r="r" b="b"/>
              <a:pathLst>
                <a:path w="1621790" h="994410">
                  <a:moveTo>
                    <a:pt x="1519265" y="979342"/>
                  </a:moveTo>
                  <a:lnTo>
                    <a:pt x="1516364" y="982136"/>
                  </a:lnTo>
                  <a:lnTo>
                    <a:pt x="1516222" y="989139"/>
                  </a:lnTo>
                  <a:lnTo>
                    <a:pt x="1519006" y="992040"/>
                  </a:lnTo>
                  <a:lnTo>
                    <a:pt x="1621594" y="994130"/>
                  </a:lnTo>
                  <a:lnTo>
                    <a:pt x="1620970" y="992973"/>
                  </a:lnTo>
                  <a:lnTo>
                    <a:pt x="1607521" y="992973"/>
                  </a:lnTo>
                  <a:lnTo>
                    <a:pt x="1587485" y="980732"/>
                  </a:lnTo>
                  <a:lnTo>
                    <a:pt x="1519265" y="979342"/>
                  </a:lnTo>
                  <a:close/>
                </a:path>
                <a:path w="1621790" h="994410">
                  <a:moveTo>
                    <a:pt x="1587485" y="980732"/>
                  </a:moveTo>
                  <a:lnTo>
                    <a:pt x="1607521" y="992973"/>
                  </a:lnTo>
                  <a:lnTo>
                    <a:pt x="1608989" y="990572"/>
                  </a:lnTo>
                  <a:lnTo>
                    <a:pt x="1605250" y="990572"/>
                  </a:lnTo>
                  <a:lnTo>
                    <a:pt x="1600086" y="980989"/>
                  </a:lnTo>
                  <a:lnTo>
                    <a:pt x="1587485" y="980732"/>
                  </a:lnTo>
                  <a:close/>
                </a:path>
                <a:path w="1621790" h="994410">
                  <a:moveTo>
                    <a:pt x="1569065" y="902647"/>
                  </a:moveTo>
                  <a:lnTo>
                    <a:pt x="1562891" y="905974"/>
                  </a:lnTo>
                  <a:lnTo>
                    <a:pt x="1561738" y="909826"/>
                  </a:lnTo>
                  <a:lnTo>
                    <a:pt x="1594108" y="969896"/>
                  </a:lnTo>
                  <a:lnTo>
                    <a:pt x="1614143" y="982136"/>
                  </a:lnTo>
                  <a:lnTo>
                    <a:pt x="1607521" y="992973"/>
                  </a:lnTo>
                  <a:lnTo>
                    <a:pt x="1620970" y="992973"/>
                  </a:lnTo>
                  <a:lnTo>
                    <a:pt x="1572917" y="903801"/>
                  </a:lnTo>
                  <a:lnTo>
                    <a:pt x="1569065" y="902647"/>
                  </a:lnTo>
                  <a:close/>
                </a:path>
                <a:path w="1621790" h="994410">
                  <a:moveTo>
                    <a:pt x="1600086" y="980989"/>
                  </a:moveTo>
                  <a:lnTo>
                    <a:pt x="1605250" y="990572"/>
                  </a:lnTo>
                  <a:lnTo>
                    <a:pt x="1610969" y="981210"/>
                  </a:lnTo>
                  <a:lnTo>
                    <a:pt x="1600086" y="980989"/>
                  </a:lnTo>
                  <a:close/>
                </a:path>
                <a:path w="1621790" h="994410">
                  <a:moveTo>
                    <a:pt x="1594108" y="969896"/>
                  </a:moveTo>
                  <a:lnTo>
                    <a:pt x="1600086" y="980989"/>
                  </a:lnTo>
                  <a:lnTo>
                    <a:pt x="1610969" y="981210"/>
                  </a:lnTo>
                  <a:lnTo>
                    <a:pt x="1605250" y="990572"/>
                  </a:lnTo>
                  <a:lnTo>
                    <a:pt x="1608989" y="990572"/>
                  </a:lnTo>
                  <a:lnTo>
                    <a:pt x="1614143" y="982136"/>
                  </a:lnTo>
                  <a:lnTo>
                    <a:pt x="1594108" y="969896"/>
                  </a:lnTo>
                  <a:close/>
                </a:path>
                <a:path w="1621790" h="994410">
                  <a:moveTo>
                    <a:pt x="6621" y="0"/>
                  </a:moveTo>
                  <a:lnTo>
                    <a:pt x="0" y="10838"/>
                  </a:lnTo>
                  <a:lnTo>
                    <a:pt x="1587485" y="980732"/>
                  </a:lnTo>
                  <a:lnTo>
                    <a:pt x="1600086" y="980989"/>
                  </a:lnTo>
                  <a:lnTo>
                    <a:pt x="1594108" y="969896"/>
                  </a:lnTo>
                  <a:lnTo>
                    <a:pt x="6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8479535" y="1725167"/>
              <a:ext cx="1780031" cy="2139695"/>
            </a:xfrm>
            <a:prstGeom prst="rect">
              <a:avLst/>
            </a:prstGeom>
          </p:spPr>
        </p:pic>
        <p:sp>
          <p:nvSpPr>
            <p:cNvPr id="245" name="object 245"/>
            <p:cNvSpPr/>
            <p:nvPr/>
          </p:nvSpPr>
          <p:spPr>
            <a:xfrm>
              <a:off x="8518469" y="1743533"/>
              <a:ext cx="1623695" cy="1985010"/>
            </a:xfrm>
            <a:custGeom>
              <a:avLst/>
              <a:gdLst/>
              <a:ahLst/>
              <a:cxnLst/>
              <a:rect l="l" t="t" r="r" b="b"/>
              <a:pathLst>
                <a:path w="1623695" h="1985010">
                  <a:moveTo>
                    <a:pt x="1531522" y="1936598"/>
                  </a:moveTo>
                  <a:lnTo>
                    <a:pt x="1527863" y="1938266"/>
                  </a:lnTo>
                  <a:lnTo>
                    <a:pt x="1525408" y="1944837"/>
                  </a:lnTo>
                  <a:lnTo>
                    <a:pt x="1527075" y="1948496"/>
                  </a:lnTo>
                  <a:lnTo>
                    <a:pt x="1623194" y="1984411"/>
                  </a:lnTo>
                  <a:lnTo>
                    <a:pt x="1622279" y="1978632"/>
                  </a:lnTo>
                  <a:lnTo>
                    <a:pt x="1610271" y="1978632"/>
                  </a:lnTo>
                  <a:lnTo>
                    <a:pt x="1595441" y="1960484"/>
                  </a:lnTo>
                  <a:lnTo>
                    <a:pt x="1531522" y="1936598"/>
                  </a:lnTo>
                  <a:close/>
                </a:path>
                <a:path w="1623695" h="1985010">
                  <a:moveTo>
                    <a:pt x="1595441" y="1960484"/>
                  </a:moveTo>
                  <a:lnTo>
                    <a:pt x="1610271" y="1978632"/>
                  </a:lnTo>
                  <a:lnTo>
                    <a:pt x="1613924" y="1975646"/>
                  </a:lnTo>
                  <a:lnTo>
                    <a:pt x="1608949" y="1975646"/>
                  </a:lnTo>
                  <a:lnTo>
                    <a:pt x="1607246" y="1964895"/>
                  </a:lnTo>
                  <a:lnTo>
                    <a:pt x="1595441" y="1960484"/>
                  </a:lnTo>
                  <a:close/>
                </a:path>
                <a:path w="1623695" h="1985010">
                  <a:moveTo>
                    <a:pt x="1603894" y="1880702"/>
                  </a:moveTo>
                  <a:lnTo>
                    <a:pt x="1596966" y="1881798"/>
                  </a:lnTo>
                  <a:lnTo>
                    <a:pt x="1594603" y="1885050"/>
                  </a:lnTo>
                  <a:lnTo>
                    <a:pt x="1605275" y="1952448"/>
                  </a:lnTo>
                  <a:lnTo>
                    <a:pt x="1620104" y="1970595"/>
                  </a:lnTo>
                  <a:lnTo>
                    <a:pt x="1610271" y="1978632"/>
                  </a:lnTo>
                  <a:lnTo>
                    <a:pt x="1622279" y="1978632"/>
                  </a:lnTo>
                  <a:lnTo>
                    <a:pt x="1607146" y="1883064"/>
                  </a:lnTo>
                  <a:lnTo>
                    <a:pt x="1603894" y="1880702"/>
                  </a:lnTo>
                  <a:close/>
                </a:path>
                <a:path w="1623695" h="1985010">
                  <a:moveTo>
                    <a:pt x="1607246" y="1964895"/>
                  </a:moveTo>
                  <a:lnTo>
                    <a:pt x="1608949" y="1975646"/>
                  </a:lnTo>
                  <a:lnTo>
                    <a:pt x="1617442" y="1968705"/>
                  </a:lnTo>
                  <a:lnTo>
                    <a:pt x="1607246" y="1964895"/>
                  </a:lnTo>
                  <a:close/>
                </a:path>
                <a:path w="1623695" h="1985010">
                  <a:moveTo>
                    <a:pt x="1605275" y="1952448"/>
                  </a:moveTo>
                  <a:lnTo>
                    <a:pt x="1607246" y="1964895"/>
                  </a:lnTo>
                  <a:lnTo>
                    <a:pt x="1617442" y="1968705"/>
                  </a:lnTo>
                  <a:lnTo>
                    <a:pt x="1608949" y="1975646"/>
                  </a:lnTo>
                  <a:lnTo>
                    <a:pt x="1613924" y="1975646"/>
                  </a:lnTo>
                  <a:lnTo>
                    <a:pt x="1620104" y="1970595"/>
                  </a:lnTo>
                  <a:lnTo>
                    <a:pt x="1605275" y="1952448"/>
                  </a:lnTo>
                  <a:close/>
                </a:path>
                <a:path w="1623695" h="1985010">
                  <a:moveTo>
                    <a:pt x="9834" y="0"/>
                  </a:moveTo>
                  <a:lnTo>
                    <a:pt x="0" y="8036"/>
                  </a:lnTo>
                  <a:lnTo>
                    <a:pt x="1595441" y="1960484"/>
                  </a:lnTo>
                  <a:lnTo>
                    <a:pt x="1607246" y="1964895"/>
                  </a:lnTo>
                  <a:lnTo>
                    <a:pt x="1605275" y="1952448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6" name="object 246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8479535" y="1725167"/>
              <a:ext cx="1780031" cy="3133343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8517810" y="1744515"/>
              <a:ext cx="1626870" cy="2975610"/>
            </a:xfrm>
            <a:custGeom>
              <a:avLst/>
              <a:gdLst/>
              <a:ahLst/>
              <a:cxnLst/>
              <a:rect l="l" t="t" r="r" b="b"/>
              <a:pathLst>
                <a:path w="1626870" h="2975610">
                  <a:moveTo>
                    <a:pt x="1542632" y="2911124"/>
                  </a:moveTo>
                  <a:lnTo>
                    <a:pt x="1538728" y="2912084"/>
                  </a:lnTo>
                  <a:lnTo>
                    <a:pt x="1535097" y="2918085"/>
                  </a:lnTo>
                  <a:lnTo>
                    <a:pt x="1536058" y="2921989"/>
                  </a:lnTo>
                  <a:lnTo>
                    <a:pt x="1623849" y="2975107"/>
                  </a:lnTo>
                  <a:lnTo>
                    <a:pt x="1624089" y="2966994"/>
                  </a:lnTo>
                  <a:lnTo>
                    <a:pt x="1612201" y="2966994"/>
                  </a:lnTo>
                  <a:lnTo>
                    <a:pt x="1601013" y="2946446"/>
                  </a:lnTo>
                  <a:lnTo>
                    <a:pt x="1542632" y="2911124"/>
                  </a:lnTo>
                  <a:close/>
                </a:path>
                <a:path w="1626870" h="2975610">
                  <a:moveTo>
                    <a:pt x="1601013" y="2946446"/>
                  </a:moveTo>
                  <a:lnTo>
                    <a:pt x="1612201" y="2966994"/>
                  </a:lnTo>
                  <a:lnTo>
                    <a:pt x="1617972" y="2963852"/>
                  </a:lnTo>
                  <a:lnTo>
                    <a:pt x="1611476" y="2963852"/>
                  </a:lnTo>
                  <a:lnTo>
                    <a:pt x="1611797" y="2952971"/>
                  </a:lnTo>
                  <a:lnTo>
                    <a:pt x="1601013" y="2946446"/>
                  </a:lnTo>
                  <a:close/>
                </a:path>
                <a:path w="1626870" h="2975610">
                  <a:moveTo>
                    <a:pt x="1617104" y="2869410"/>
                  </a:moveTo>
                  <a:lnTo>
                    <a:pt x="1614178" y="2872168"/>
                  </a:lnTo>
                  <a:lnTo>
                    <a:pt x="1612168" y="2940374"/>
                  </a:lnTo>
                  <a:lnTo>
                    <a:pt x="1623355" y="2960921"/>
                  </a:lnTo>
                  <a:lnTo>
                    <a:pt x="1612201" y="2966994"/>
                  </a:lnTo>
                  <a:lnTo>
                    <a:pt x="1624089" y="2966994"/>
                  </a:lnTo>
                  <a:lnTo>
                    <a:pt x="1626873" y="2872541"/>
                  </a:lnTo>
                  <a:lnTo>
                    <a:pt x="1624115" y="2869617"/>
                  </a:lnTo>
                  <a:lnTo>
                    <a:pt x="1617104" y="2869410"/>
                  </a:lnTo>
                  <a:close/>
                </a:path>
                <a:path w="1626870" h="2975610">
                  <a:moveTo>
                    <a:pt x="1611797" y="2952971"/>
                  </a:moveTo>
                  <a:lnTo>
                    <a:pt x="1611476" y="2963852"/>
                  </a:lnTo>
                  <a:lnTo>
                    <a:pt x="1621110" y="2958605"/>
                  </a:lnTo>
                  <a:lnTo>
                    <a:pt x="1611797" y="2952971"/>
                  </a:lnTo>
                  <a:close/>
                </a:path>
                <a:path w="1626870" h="2975610">
                  <a:moveTo>
                    <a:pt x="1612168" y="2940374"/>
                  </a:moveTo>
                  <a:lnTo>
                    <a:pt x="1611797" y="2952971"/>
                  </a:lnTo>
                  <a:lnTo>
                    <a:pt x="1621110" y="2958605"/>
                  </a:lnTo>
                  <a:lnTo>
                    <a:pt x="1611476" y="2963852"/>
                  </a:lnTo>
                  <a:lnTo>
                    <a:pt x="1617972" y="2963852"/>
                  </a:lnTo>
                  <a:lnTo>
                    <a:pt x="1623355" y="2960921"/>
                  </a:lnTo>
                  <a:lnTo>
                    <a:pt x="1612168" y="2940374"/>
                  </a:lnTo>
                  <a:close/>
                </a:path>
                <a:path w="1626870" h="2975610">
                  <a:moveTo>
                    <a:pt x="11153" y="0"/>
                  </a:moveTo>
                  <a:lnTo>
                    <a:pt x="0" y="6073"/>
                  </a:lnTo>
                  <a:lnTo>
                    <a:pt x="1601013" y="2946446"/>
                  </a:lnTo>
                  <a:lnTo>
                    <a:pt x="1611797" y="2952971"/>
                  </a:lnTo>
                  <a:lnTo>
                    <a:pt x="1612168" y="2940374"/>
                  </a:lnTo>
                  <a:lnTo>
                    <a:pt x="1115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8" name="object 248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8476487" y="1725167"/>
              <a:ext cx="1783079" cy="4123944"/>
            </a:xfrm>
            <a:prstGeom prst="rect">
              <a:avLst/>
            </a:prstGeom>
          </p:spPr>
        </p:pic>
        <p:sp>
          <p:nvSpPr>
            <p:cNvPr id="249" name="object 249"/>
            <p:cNvSpPr/>
            <p:nvPr/>
          </p:nvSpPr>
          <p:spPr>
            <a:xfrm>
              <a:off x="8517507" y="1745151"/>
              <a:ext cx="1638935" cy="3966210"/>
            </a:xfrm>
            <a:custGeom>
              <a:avLst/>
              <a:gdLst/>
              <a:ahLst/>
              <a:cxnLst/>
              <a:rect l="l" t="t" r="r" b="b"/>
              <a:pathLst>
                <a:path w="1638934" h="3966210">
                  <a:moveTo>
                    <a:pt x="1550518" y="3893562"/>
                  </a:moveTo>
                  <a:lnTo>
                    <a:pt x="1546532" y="3894084"/>
                  </a:lnTo>
                  <a:lnTo>
                    <a:pt x="1542258" y="3899646"/>
                  </a:lnTo>
                  <a:lnTo>
                    <a:pt x="1542780" y="3903633"/>
                  </a:lnTo>
                  <a:lnTo>
                    <a:pt x="1624148" y="3966147"/>
                  </a:lnTo>
                  <a:lnTo>
                    <a:pt x="1625454" y="3956909"/>
                  </a:lnTo>
                  <a:lnTo>
                    <a:pt x="1613518" y="3956909"/>
                  </a:lnTo>
                  <a:lnTo>
                    <a:pt x="1604628" y="3935134"/>
                  </a:lnTo>
                  <a:lnTo>
                    <a:pt x="1550518" y="3893562"/>
                  </a:lnTo>
                  <a:close/>
                </a:path>
                <a:path w="1638934" h="3966210">
                  <a:moveTo>
                    <a:pt x="1604628" y="3935134"/>
                  </a:moveTo>
                  <a:lnTo>
                    <a:pt x="1613518" y="3956909"/>
                  </a:lnTo>
                  <a:lnTo>
                    <a:pt x="1621645" y="3953591"/>
                  </a:lnTo>
                  <a:lnTo>
                    <a:pt x="1613098" y="3953591"/>
                  </a:lnTo>
                  <a:lnTo>
                    <a:pt x="1614622" y="3942812"/>
                  </a:lnTo>
                  <a:lnTo>
                    <a:pt x="1604628" y="3935134"/>
                  </a:lnTo>
                  <a:close/>
                </a:path>
                <a:path w="1638934" h="3966210">
                  <a:moveTo>
                    <a:pt x="1629152" y="3860353"/>
                  </a:moveTo>
                  <a:lnTo>
                    <a:pt x="1625939" y="3862770"/>
                  </a:lnTo>
                  <a:lnTo>
                    <a:pt x="1616386" y="3930334"/>
                  </a:lnTo>
                  <a:lnTo>
                    <a:pt x="1625276" y="3952108"/>
                  </a:lnTo>
                  <a:lnTo>
                    <a:pt x="1613518" y="3956909"/>
                  </a:lnTo>
                  <a:lnTo>
                    <a:pt x="1625454" y="3956909"/>
                  </a:lnTo>
                  <a:lnTo>
                    <a:pt x="1638514" y="3864548"/>
                  </a:lnTo>
                  <a:lnTo>
                    <a:pt x="1636097" y="3861335"/>
                  </a:lnTo>
                  <a:lnTo>
                    <a:pt x="1629152" y="3860353"/>
                  </a:lnTo>
                  <a:close/>
                </a:path>
                <a:path w="1638934" h="3966210">
                  <a:moveTo>
                    <a:pt x="1614622" y="3942812"/>
                  </a:moveTo>
                  <a:lnTo>
                    <a:pt x="1613098" y="3953591"/>
                  </a:lnTo>
                  <a:lnTo>
                    <a:pt x="1623254" y="3949444"/>
                  </a:lnTo>
                  <a:lnTo>
                    <a:pt x="1614622" y="3942812"/>
                  </a:lnTo>
                  <a:close/>
                </a:path>
                <a:path w="1638934" h="3966210">
                  <a:moveTo>
                    <a:pt x="1616386" y="3930334"/>
                  </a:moveTo>
                  <a:lnTo>
                    <a:pt x="1614622" y="3942812"/>
                  </a:lnTo>
                  <a:lnTo>
                    <a:pt x="1623254" y="3949444"/>
                  </a:lnTo>
                  <a:lnTo>
                    <a:pt x="1613098" y="3953591"/>
                  </a:lnTo>
                  <a:lnTo>
                    <a:pt x="1621645" y="3953591"/>
                  </a:lnTo>
                  <a:lnTo>
                    <a:pt x="1625276" y="3952108"/>
                  </a:lnTo>
                  <a:lnTo>
                    <a:pt x="1616386" y="3930334"/>
                  </a:lnTo>
                  <a:close/>
                </a:path>
                <a:path w="1638934" h="3966210">
                  <a:moveTo>
                    <a:pt x="11757" y="0"/>
                  </a:moveTo>
                  <a:lnTo>
                    <a:pt x="0" y="4800"/>
                  </a:lnTo>
                  <a:lnTo>
                    <a:pt x="1604628" y="3935134"/>
                  </a:lnTo>
                  <a:lnTo>
                    <a:pt x="1614622" y="3942812"/>
                  </a:lnTo>
                  <a:lnTo>
                    <a:pt x="1616386" y="3930334"/>
                  </a:lnTo>
                  <a:lnTo>
                    <a:pt x="1175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0" name="object 250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8476487" y="1648967"/>
              <a:ext cx="1783079" cy="1152143"/>
            </a:xfrm>
            <a:prstGeom prst="rect">
              <a:avLst/>
            </a:prstGeom>
          </p:spPr>
        </p:pic>
        <p:sp>
          <p:nvSpPr>
            <p:cNvPr id="251" name="object 251"/>
            <p:cNvSpPr/>
            <p:nvPr/>
          </p:nvSpPr>
          <p:spPr>
            <a:xfrm>
              <a:off x="8520076" y="1747536"/>
              <a:ext cx="1621790" cy="994410"/>
            </a:xfrm>
            <a:custGeom>
              <a:avLst/>
              <a:gdLst/>
              <a:ahLst/>
              <a:cxnLst/>
              <a:rect l="l" t="t" r="r" b="b"/>
              <a:pathLst>
                <a:path w="1621790" h="994410">
                  <a:moveTo>
                    <a:pt x="1600085" y="13141"/>
                  </a:moveTo>
                  <a:lnTo>
                    <a:pt x="1587485" y="13398"/>
                  </a:lnTo>
                  <a:lnTo>
                    <a:pt x="0" y="983292"/>
                  </a:lnTo>
                  <a:lnTo>
                    <a:pt x="6620" y="994130"/>
                  </a:lnTo>
                  <a:lnTo>
                    <a:pt x="1594107" y="24234"/>
                  </a:lnTo>
                  <a:lnTo>
                    <a:pt x="1600085" y="13141"/>
                  </a:lnTo>
                  <a:close/>
                </a:path>
                <a:path w="1621790" h="994410">
                  <a:moveTo>
                    <a:pt x="1620970" y="1156"/>
                  </a:moveTo>
                  <a:lnTo>
                    <a:pt x="1607521" y="1156"/>
                  </a:lnTo>
                  <a:lnTo>
                    <a:pt x="1614142" y="11993"/>
                  </a:lnTo>
                  <a:lnTo>
                    <a:pt x="1594107" y="24234"/>
                  </a:lnTo>
                  <a:lnTo>
                    <a:pt x="1561736" y="84303"/>
                  </a:lnTo>
                  <a:lnTo>
                    <a:pt x="1562891" y="88155"/>
                  </a:lnTo>
                  <a:lnTo>
                    <a:pt x="1569065" y="91483"/>
                  </a:lnTo>
                  <a:lnTo>
                    <a:pt x="1572916" y="90328"/>
                  </a:lnTo>
                  <a:lnTo>
                    <a:pt x="1620970" y="1156"/>
                  </a:lnTo>
                  <a:close/>
                </a:path>
                <a:path w="1621790" h="994410">
                  <a:moveTo>
                    <a:pt x="1608988" y="3558"/>
                  </a:moveTo>
                  <a:lnTo>
                    <a:pt x="1605249" y="3558"/>
                  </a:lnTo>
                  <a:lnTo>
                    <a:pt x="1610969" y="12919"/>
                  </a:lnTo>
                  <a:lnTo>
                    <a:pt x="1600085" y="13141"/>
                  </a:lnTo>
                  <a:lnTo>
                    <a:pt x="1594107" y="24234"/>
                  </a:lnTo>
                  <a:lnTo>
                    <a:pt x="1614142" y="11993"/>
                  </a:lnTo>
                  <a:lnTo>
                    <a:pt x="1608988" y="3558"/>
                  </a:lnTo>
                  <a:close/>
                </a:path>
                <a:path w="1621790" h="994410">
                  <a:moveTo>
                    <a:pt x="1621594" y="0"/>
                  </a:moveTo>
                  <a:lnTo>
                    <a:pt x="1519006" y="2090"/>
                  </a:lnTo>
                  <a:lnTo>
                    <a:pt x="1516221" y="4991"/>
                  </a:lnTo>
                  <a:lnTo>
                    <a:pt x="1516364" y="12002"/>
                  </a:lnTo>
                  <a:lnTo>
                    <a:pt x="1519264" y="14787"/>
                  </a:lnTo>
                  <a:lnTo>
                    <a:pt x="1587485" y="13398"/>
                  </a:lnTo>
                  <a:lnTo>
                    <a:pt x="1607521" y="1156"/>
                  </a:lnTo>
                  <a:lnTo>
                    <a:pt x="1620970" y="1156"/>
                  </a:lnTo>
                  <a:lnTo>
                    <a:pt x="1621594" y="0"/>
                  </a:lnTo>
                  <a:close/>
                </a:path>
                <a:path w="1621790" h="994410">
                  <a:moveTo>
                    <a:pt x="1607521" y="1156"/>
                  </a:moveTo>
                  <a:lnTo>
                    <a:pt x="1587485" y="13398"/>
                  </a:lnTo>
                  <a:lnTo>
                    <a:pt x="1600085" y="13141"/>
                  </a:lnTo>
                  <a:lnTo>
                    <a:pt x="1605249" y="3558"/>
                  </a:lnTo>
                  <a:lnTo>
                    <a:pt x="1608988" y="3558"/>
                  </a:lnTo>
                  <a:lnTo>
                    <a:pt x="1607521" y="1156"/>
                  </a:lnTo>
                  <a:close/>
                </a:path>
                <a:path w="1621790" h="994410">
                  <a:moveTo>
                    <a:pt x="1605249" y="3558"/>
                  </a:moveTo>
                  <a:lnTo>
                    <a:pt x="1600085" y="13141"/>
                  </a:lnTo>
                  <a:lnTo>
                    <a:pt x="1610969" y="12919"/>
                  </a:lnTo>
                  <a:lnTo>
                    <a:pt x="1605249" y="355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2" name="object 252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8476487" y="2639567"/>
              <a:ext cx="1783079" cy="234696"/>
            </a:xfrm>
            <a:prstGeom prst="rect">
              <a:avLst/>
            </a:prstGeom>
          </p:spPr>
        </p:pic>
        <p:sp>
          <p:nvSpPr>
            <p:cNvPr id="253" name="object 253"/>
            <p:cNvSpPr/>
            <p:nvPr/>
          </p:nvSpPr>
          <p:spPr>
            <a:xfrm>
              <a:off x="8523386" y="2684545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5">
                  <a:moveTo>
                    <a:pt x="1607402" y="45351"/>
                  </a:moveTo>
                  <a:lnTo>
                    <a:pt x="1605686" y="45351"/>
                  </a:lnTo>
                  <a:lnTo>
                    <a:pt x="1605686" y="58051"/>
                  </a:lnTo>
                  <a:lnTo>
                    <a:pt x="1582196" y="58052"/>
                  </a:lnTo>
                  <a:lnTo>
                    <a:pt x="1523257" y="92434"/>
                  </a:lnTo>
                  <a:lnTo>
                    <a:pt x="1522234" y="96321"/>
                  </a:lnTo>
                  <a:lnTo>
                    <a:pt x="1525769" y="102381"/>
                  </a:lnTo>
                  <a:lnTo>
                    <a:pt x="1529656" y="103403"/>
                  </a:lnTo>
                  <a:lnTo>
                    <a:pt x="1618288" y="51701"/>
                  </a:lnTo>
                  <a:lnTo>
                    <a:pt x="1607402" y="45351"/>
                  </a:lnTo>
                  <a:close/>
                </a:path>
                <a:path w="1618615" h="103505">
                  <a:moveTo>
                    <a:pt x="1582198" y="45351"/>
                  </a:moveTo>
                  <a:lnTo>
                    <a:pt x="0" y="45352"/>
                  </a:lnTo>
                  <a:lnTo>
                    <a:pt x="0" y="58052"/>
                  </a:lnTo>
                  <a:lnTo>
                    <a:pt x="1582198" y="58051"/>
                  </a:lnTo>
                  <a:lnTo>
                    <a:pt x="1593084" y="51701"/>
                  </a:lnTo>
                  <a:lnTo>
                    <a:pt x="1582198" y="45351"/>
                  </a:lnTo>
                  <a:close/>
                </a:path>
                <a:path w="1618615" h="103505">
                  <a:moveTo>
                    <a:pt x="1593084" y="51701"/>
                  </a:moveTo>
                  <a:lnTo>
                    <a:pt x="1582198" y="58051"/>
                  </a:lnTo>
                  <a:lnTo>
                    <a:pt x="1605686" y="58051"/>
                  </a:lnTo>
                  <a:lnTo>
                    <a:pt x="1605686" y="57186"/>
                  </a:lnTo>
                  <a:lnTo>
                    <a:pt x="1602487" y="57186"/>
                  </a:lnTo>
                  <a:lnTo>
                    <a:pt x="1593084" y="51701"/>
                  </a:lnTo>
                  <a:close/>
                </a:path>
                <a:path w="1618615" h="103505">
                  <a:moveTo>
                    <a:pt x="1602487" y="46216"/>
                  </a:moveTo>
                  <a:lnTo>
                    <a:pt x="1593084" y="51701"/>
                  </a:lnTo>
                  <a:lnTo>
                    <a:pt x="1602487" y="57186"/>
                  </a:lnTo>
                  <a:lnTo>
                    <a:pt x="1602487" y="46216"/>
                  </a:lnTo>
                  <a:close/>
                </a:path>
                <a:path w="1618615" h="103505">
                  <a:moveTo>
                    <a:pt x="1605686" y="46216"/>
                  </a:moveTo>
                  <a:lnTo>
                    <a:pt x="1602487" y="46216"/>
                  </a:lnTo>
                  <a:lnTo>
                    <a:pt x="1602487" y="57186"/>
                  </a:lnTo>
                  <a:lnTo>
                    <a:pt x="1605686" y="57186"/>
                  </a:lnTo>
                  <a:lnTo>
                    <a:pt x="1605686" y="46216"/>
                  </a:lnTo>
                  <a:close/>
                </a:path>
                <a:path w="1618615" h="103505">
                  <a:moveTo>
                    <a:pt x="1605686" y="45351"/>
                  </a:moveTo>
                  <a:lnTo>
                    <a:pt x="1582198" y="45351"/>
                  </a:lnTo>
                  <a:lnTo>
                    <a:pt x="1593084" y="51701"/>
                  </a:lnTo>
                  <a:lnTo>
                    <a:pt x="1602487" y="46216"/>
                  </a:lnTo>
                  <a:lnTo>
                    <a:pt x="1605686" y="46216"/>
                  </a:lnTo>
                  <a:lnTo>
                    <a:pt x="1605686" y="45351"/>
                  </a:lnTo>
                  <a:close/>
                </a:path>
                <a:path w="1618615" h="103505">
                  <a:moveTo>
                    <a:pt x="1529656" y="0"/>
                  </a:moveTo>
                  <a:lnTo>
                    <a:pt x="1525769" y="1023"/>
                  </a:lnTo>
                  <a:lnTo>
                    <a:pt x="1522234" y="7081"/>
                  </a:lnTo>
                  <a:lnTo>
                    <a:pt x="1523257" y="10970"/>
                  </a:lnTo>
                  <a:lnTo>
                    <a:pt x="1582198" y="45351"/>
                  </a:lnTo>
                  <a:lnTo>
                    <a:pt x="1607402" y="45351"/>
                  </a:lnTo>
                  <a:lnTo>
                    <a:pt x="15296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4" name="object 254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8476487" y="2709672"/>
              <a:ext cx="1783079" cy="1155191"/>
            </a:xfrm>
            <a:prstGeom prst="rect">
              <a:avLst/>
            </a:prstGeom>
          </p:spPr>
        </p:pic>
        <p:sp>
          <p:nvSpPr>
            <p:cNvPr id="255" name="object 255"/>
            <p:cNvSpPr/>
            <p:nvPr/>
          </p:nvSpPr>
          <p:spPr>
            <a:xfrm>
              <a:off x="8520068" y="2730832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519292" y="982181"/>
                  </a:moveTo>
                  <a:lnTo>
                    <a:pt x="1516387" y="984962"/>
                  </a:lnTo>
                  <a:lnTo>
                    <a:pt x="1516235" y="991974"/>
                  </a:lnTo>
                  <a:lnTo>
                    <a:pt x="1519016" y="994878"/>
                  </a:lnTo>
                  <a:lnTo>
                    <a:pt x="1621602" y="997106"/>
                  </a:lnTo>
                  <a:lnTo>
                    <a:pt x="1620981" y="995951"/>
                  </a:lnTo>
                  <a:lnTo>
                    <a:pt x="1607564" y="995951"/>
                  </a:lnTo>
                  <a:lnTo>
                    <a:pt x="1587510" y="983662"/>
                  </a:lnTo>
                  <a:lnTo>
                    <a:pt x="1519292" y="982181"/>
                  </a:lnTo>
                  <a:close/>
                </a:path>
                <a:path w="1621790" h="997585">
                  <a:moveTo>
                    <a:pt x="1587510" y="983662"/>
                  </a:moveTo>
                  <a:lnTo>
                    <a:pt x="1607564" y="995951"/>
                  </a:lnTo>
                  <a:lnTo>
                    <a:pt x="1609051" y="993526"/>
                  </a:lnTo>
                  <a:lnTo>
                    <a:pt x="1605262" y="993526"/>
                  </a:lnTo>
                  <a:lnTo>
                    <a:pt x="1600110" y="983936"/>
                  </a:lnTo>
                  <a:lnTo>
                    <a:pt x="1587510" y="983662"/>
                  </a:lnTo>
                  <a:close/>
                </a:path>
                <a:path w="1621790" h="997585">
                  <a:moveTo>
                    <a:pt x="1569195" y="905553"/>
                  </a:moveTo>
                  <a:lnTo>
                    <a:pt x="1563015" y="908871"/>
                  </a:lnTo>
                  <a:lnTo>
                    <a:pt x="1561857" y="912722"/>
                  </a:lnTo>
                  <a:lnTo>
                    <a:pt x="1594147" y="972833"/>
                  </a:lnTo>
                  <a:lnTo>
                    <a:pt x="1614200" y="985122"/>
                  </a:lnTo>
                  <a:lnTo>
                    <a:pt x="1607564" y="995951"/>
                  </a:lnTo>
                  <a:lnTo>
                    <a:pt x="1620981" y="995951"/>
                  </a:lnTo>
                  <a:lnTo>
                    <a:pt x="1573044" y="906712"/>
                  </a:lnTo>
                  <a:lnTo>
                    <a:pt x="1569195" y="905553"/>
                  </a:lnTo>
                  <a:close/>
                </a:path>
                <a:path w="1621790" h="997585">
                  <a:moveTo>
                    <a:pt x="1600110" y="983936"/>
                  </a:moveTo>
                  <a:lnTo>
                    <a:pt x="1605262" y="993526"/>
                  </a:lnTo>
                  <a:lnTo>
                    <a:pt x="1610993" y="984172"/>
                  </a:lnTo>
                  <a:lnTo>
                    <a:pt x="1600110" y="983936"/>
                  </a:lnTo>
                  <a:close/>
                </a:path>
                <a:path w="1621790" h="997585">
                  <a:moveTo>
                    <a:pt x="1594147" y="972833"/>
                  </a:moveTo>
                  <a:lnTo>
                    <a:pt x="1600110" y="983936"/>
                  </a:lnTo>
                  <a:lnTo>
                    <a:pt x="1610993" y="984172"/>
                  </a:lnTo>
                  <a:lnTo>
                    <a:pt x="1605262" y="993526"/>
                  </a:lnTo>
                  <a:lnTo>
                    <a:pt x="1609051" y="993526"/>
                  </a:lnTo>
                  <a:lnTo>
                    <a:pt x="1614200" y="985122"/>
                  </a:lnTo>
                  <a:lnTo>
                    <a:pt x="1594147" y="972833"/>
                  </a:lnTo>
                  <a:close/>
                </a:path>
                <a:path w="1621790" h="997585">
                  <a:moveTo>
                    <a:pt x="6635" y="0"/>
                  </a:moveTo>
                  <a:lnTo>
                    <a:pt x="0" y="10828"/>
                  </a:lnTo>
                  <a:lnTo>
                    <a:pt x="1587510" y="983662"/>
                  </a:lnTo>
                  <a:lnTo>
                    <a:pt x="1600110" y="983936"/>
                  </a:lnTo>
                  <a:lnTo>
                    <a:pt x="1594147" y="972833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6" name="object 256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8476487" y="2709672"/>
              <a:ext cx="1783079" cy="2148840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8518466" y="2732232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531560" y="1939507"/>
                  </a:moveTo>
                  <a:lnTo>
                    <a:pt x="1527901" y="1941172"/>
                  </a:lnTo>
                  <a:lnTo>
                    <a:pt x="1525441" y="1947740"/>
                  </a:lnTo>
                  <a:lnTo>
                    <a:pt x="1527106" y="1951400"/>
                  </a:lnTo>
                  <a:lnTo>
                    <a:pt x="1623198" y="1987388"/>
                  </a:lnTo>
                  <a:lnTo>
                    <a:pt x="1622286" y="1981598"/>
                  </a:lnTo>
                  <a:lnTo>
                    <a:pt x="1610278" y="1981598"/>
                  </a:lnTo>
                  <a:lnTo>
                    <a:pt x="1595462" y="1963439"/>
                  </a:lnTo>
                  <a:lnTo>
                    <a:pt x="1531560" y="1939507"/>
                  </a:lnTo>
                  <a:close/>
                </a:path>
                <a:path w="1623695" h="1987550">
                  <a:moveTo>
                    <a:pt x="1595462" y="1963439"/>
                  </a:moveTo>
                  <a:lnTo>
                    <a:pt x="1610278" y="1981598"/>
                  </a:lnTo>
                  <a:lnTo>
                    <a:pt x="1613939" y="1978611"/>
                  </a:lnTo>
                  <a:lnTo>
                    <a:pt x="1608957" y="1978611"/>
                  </a:lnTo>
                  <a:lnTo>
                    <a:pt x="1607263" y="1967859"/>
                  </a:lnTo>
                  <a:lnTo>
                    <a:pt x="1595462" y="1963439"/>
                  </a:lnTo>
                  <a:close/>
                </a:path>
                <a:path w="1623695" h="1987550">
                  <a:moveTo>
                    <a:pt x="1603974" y="1883664"/>
                  </a:moveTo>
                  <a:lnTo>
                    <a:pt x="1597046" y="1884754"/>
                  </a:lnTo>
                  <a:lnTo>
                    <a:pt x="1594680" y="1888006"/>
                  </a:lnTo>
                  <a:lnTo>
                    <a:pt x="1605301" y="1955410"/>
                  </a:lnTo>
                  <a:lnTo>
                    <a:pt x="1620118" y="1973569"/>
                  </a:lnTo>
                  <a:lnTo>
                    <a:pt x="1610278" y="1981598"/>
                  </a:lnTo>
                  <a:lnTo>
                    <a:pt x="1622286" y="1981598"/>
                  </a:lnTo>
                  <a:lnTo>
                    <a:pt x="1607225" y="1886030"/>
                  </a:lnTo>
                  <a:lnTo>
                    <a:pt x="1603974" y="1883664"/>
                  </a:lnTo>
                  <a:close/>
                </a:path>
                <a:path w="1623695" h="1987550">
                  <a:moveTo>
                    <a:pt x="1607263" y="1967859"/>
                  </a:moveTo>
                  <a:lnTo>
                    <a:pt x="1608957" y="1978611"/>
                  </a:lnTo>
                  <a:lnTo>
                    <a:pt x="1617458" y="1971677"/>
                  </a:lnTo>
                  <a:lnTo>
                    <a:pt x="1607263" y="1967859"/>
                  </a:lnTo>
                  <a:close/>
                </a:path>
                <a:path w="1623695" h="1987550">
                  <a:moveTo>
                    <a:pt x="1605301" y="1955410"/>
                  </a:moveTo>
                  <a:lnTo>
                    <a:pt x="1607263" y="1967859"/>
                  </a:lnTo>
                  <a:lnTo>
                    <a:pt x="1617458" y="1971677"/>
                  </a:lnTo>
                  <a:lnTo>
                    <a:pt x="1608957" y="1978611"/>
                  </a:lnTo>
                  <a:lnTo>
                    <a:pt x="1613939" y="1978611"/>
                  </a:lnTo>
                  <a:lnTo>
                    <a:pt x="1620118" y="1973569"/>
                  </a:lnTo>
                  <a:lnTo>
                    <a:pt x="1605301" y="1955410"/>
                  </a:lnTo>
                  <a:close/>
                </a:path>
                <a:path w="1623695" h="1987550">
                  <a:moveTo>
                    <a:pt x="9841" y="0"/>
                  </a:moveTo>
                  <a:lnTo>
                    <a:pt x="0" y="8028"/>
                  </a:lnTo>
                  <a:lnTo>
                    <a:pt x="1595462" y="1963439"/>
                  </a:lnTo>
                  <a:lnTo>
                    <a:pt x="1607263" y="1967859"/>
                  </a:lnTo>
                  <a:lnTo>
                    <a:pt x="1605301" y="1955410"/>
                  </a:lnTo>
                  <a:lnTo>
                    <a:pt x="984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8" name="object 258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8476487" y="2709671"/>
              <a:ext cx="1783079" cy="3139439"/>
            </a:xfrm>
            <a:prstGeom prst="rect">
              <a:avLst/>
            </a:prstGeom>
          </p:spPr>
        </p:pic>
        <p:sp>
          <p:nvSpPr>
            <p:cNvPr id="259" name="object 259"/>
            <p:cNvSpPr/>
            <p:nvPr/>
          </p:nvSpPr>
          <p:spPr>
            <a:xfrm>
              <a:off x="8517808" y="2733212"/>
              <a:ext cx="1627505" cy="2978150"/>
            </a:xfrm>
            <a:custGeom>
              <a:avLst/>
              <a:gdLst/>
              <a:ahLst/>
              <a:cxnLst/>
              <a:rect l="l" t="t" r="r" b="b"/>
              <a:pathLst>
                <a:path w="1627504" h="2978150">
                  <a:moveTo>
                    <a:pt x="1542661" y="2914067"/>
                  </a:moveTo>
                  <a:lnTo>
                    <a:pt x="1538757" y="2915026"/>
                  </a:lnTo>
                  <a:lnTo>
                    <a:pt x="1535123" y="2921025"/>
                  </a:lnTo>
                  <a:lnTo>
                    <a:pt x="1536082" y="2924930"/>
                  </a:lnTo>
                  <a:lnTo>
                    <a:pt x="1623851" y="2978084"/>
                  </a:lnTo>
                  <a:lnTo>
                    <a:pt x="1624090" y="2970075"/>
                  </a:lnTo>
                  <a:lnTo>
                    <a:pt x="1612266" y="2970075"/>
                  </a:lnTo>
                  <a:lnTo>
                    <a:pt x="1601027" y="2949414"/>
                  </a:lnTo>
                  <a:lnTo>
                    <a:pt x="1542661" y="2914067"/>
                  </a:lnTo>
                  <a:close/>
                </a:path>
                <a:path w="1627504" h="2978150">
                  <a:moveTo>
                    <a:pt x="1601027" y="2949414"/>
                  </a:moveTo>
                  <a:lnTo>
                    <a:pt x="1612266" y="2970075"/>
                  </a:lnTo>
                  <a:lnTo>
                    <a:pt x="1618244" y="2966824"/>
                  </a:lnTo>
                  <a:lnTo>
                    <a:pt x="1611482" y="2966824"/>
                  </a:lnTo>
                  <a:lnTo>
                    <a:pt x="1611808" y="2955943"/>
                  </a:lnTo>
                  <a:lnTo>
                    <a:pt x="1601027" y="2949414"/>
                  </a:lnTo>
                  <a:close/>
                </a:path>
                <a:path w="1627504" h="2978150">
                  <a:moveTo>
                    <a:pt x="1617150" y="2872384"/>
                  </a:moveTo>
                  <a:lnTo>
                    <a:pt x="1614224" y="2875141"/>
                  </a:lnTo>
                  <a:lnTo>
                    <a:pt x="1612184" y="2943346"/>
                  </a:lnTo>
                  <a:lnTo>
                    <a:pt x="1623423" y="2964007"/>
                  </a:lnTo>
                  <a:lnTo>
                    <a:pt x="1612266" y="2970075"/>
                  </a:lnTo>
                  <a:lnTo>
                    <a:pt x="1624090" y="2970075"/>
                  </a:lnTo>
                  <a:lnTo>
                    <a:pt x="1626918" y="2875520"/>
                  </a:lnTo>
                  <a:lnTo>
                    <a:pt x="1624161" y="2872594"/>
                  </a:lnTo>
                  <a:lnTo>
                    <a:pt x="1617150" y="2872384"/>
                  </a:lnTo>
                  <a:close/>
                </a:path>
                <a:path w="1627504" h="2978150">
                  <a:moveTo>
                    <a:pt x="1611808" y="2955943"/>
                  </a:moveTo>
                  <a:lnTo>
                    <a:pt x="1611482" y="2966824"/>
                  </a:lnTo>
                  <a:lnTo>
                    <a:pt x="1621119" y="2961582"/>
                  </a:lnTo>
                  <a:lnTo>
                    <a:pt x="1611808" y="2955943"/>
                  </a:lnTo>
                  <a:close/>
                </a:path>
                <a:path w="1627504" h="2978150">
                  <a:moveTo>
                    <a:pt x="1612184" y="2943346"/>
                  </a:moveTo>
                  <a:lnTo>
                    <a:pt x="1611808" y="2955943"/>
                  </a:lnTo>
                  <a:lnTo>
                    <a:pt x="1621119" y="2961582"/>
                  </a:lnTo>
                  <a:lnTo>
                    <a:pt x="1611482" y="2966824"/>
                  </a:lnTo>
                  <a:lnTo>
                    <a:pt x="1618244" y="2966824"/>
                  </a:lnTo>
                  <a:lnTo>
                    <a:pt x="1623423" y="2964007"/>
                  </a:lnTo>
                  <a:lnTo>
                    <a:pt x="1612184" y="2943346"/>
                  </a:lnTo>
                  <a:close/>
                </a:path>
                <a:path w="1627504" h="2978150">
                  <a:moveTo>
                    <a:pt x="11156" y="0"/>
                  </a:moveTo>
                  <a:lnTo>
                    <a:pt x="0" y="6068"/>
                  </a:lnTo>
                  <a:lnTo>
                    <a:pt x="1601027" y="2949414"/>
                  </a:lnTo>
                  <a:lnTo>
                    <a:pt x="1611808" y="2955943"/>
                  </a:lnTo>
                  <a:lnTo>
                    <a:pt x="1612184" y="2943346"/>
                  </a:lnTo>
                  <a:lnTo>
                    <a:pt x="111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0" name="object 260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8476487" y="1648967"/>
              <a:ext cx="1783079" cy="2145791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8518470" y="1747528"/>
              <a:ext cx="1623695" cy="1985010"/>
            </a:xfrm>
            <a:custGeom>
              <a:avLst/>
              <a:gdLst/>
              <a:ahLst/>
              <a:cxnLst/>
              <a:rect l="l" t="t" r="r" b="b"/>
              <a:pathLst>
                <a:path w="1623695" h="1985010">
                  <a:moveTo>
                    <a:pt x="1607245" y="19517"/>
                  </a:moveTo>
                  <a:lnTo>
                    <a:pt x="1595440" y="23928"/>
                  </a:lnTo>
                  <a:lnTo>
                    <a:pt x="0" y="1976376"/>
                  </a:lnTo>
                  <a:lnTo>
                    <a:pt x="9833" y="1984411"/>
                  </a:lnTo>
                  <a:lnTo>
                    <a:pt x="1605273" y="31965"/>
                  </a:lnTo>
                  <a:lnTo>
                    <a:pt x="1607245" y="19517"/>
                  </a:lnTo>
                  <a:close/>
                </a:path>
                <a:path w="1623695" h="1985010">
                  <a:moveTo>
                    <a:pt x="1622279" y="5781"/>
                  </a:moveTo>
                  <a:lnTo>
                    <a:pt x="1610269" y="5781"/>
                  </a:lnTo>
                  <a:lnTo>
                    <a:pt x="1620104" y="13816"/>
                  </a:lnTo>
                  <a:lnTo>
                    <a:pt x="1605273" y="31965"/>
                  </a:lnTo>
                  <a:lnTo>
                    <a:pt x="1594601" y="99360"/>
                  </a:lnTo>
                  <a:lnTo>
                    <a:pt x="1596965" y="102613"/>
                  </a:lnTo>
                  <a:lnTo>
                    <a:pt x="1603893" y="103710"/>
                  </a:lnTo>
                  <a:lnTo>
                    <a:pt x="1607145" y="101347"/>
                  </a:lnTo>
                  <a:lnTo>
                    <a:pt x="1622279" y="5781"/>
                  </a:lnTo>
                  <a:close/>
                </a:path>
                <a:path w="1623695" h="1985010">
                  <a:moveTo>
                    <a:pt x="1623194" y="0"/>
                  </a:moveTo>
                  <a:lnTo>
                    <a:pt x="1527075" y="35916"/>
                  </a:lnTo>
                  <a:lnTo>
                    <a:pt x="1525407" y="39574"/>
                  </a:lnTo>
                  <a:lnTo>
                    <a:pt x="1527863" y="46145"/>
                  </a:lnTo>
                  <a:lnTo>
                    <a:pt x="1531520" y="47812"/>
                  </a:lnTo>
                  <a:lnTo>
                    <a:pt x="1595440" y="23928"/>
                  </a:lnTo>
                  <a:lnTo>
                    <a:pt x="1610269" y="5781"/>
                  </a:lnTo>
                  <a:lnTo>
                    <a:pt x="1622279" y="5781"/>
                  </a:lnTo>
                  <a:lnTo>
                    <a:pt x="1623194" y="0"/>
                  </a:lnTo>
                  <a:close/>
                </a:path>
                <a:path w="1623695" h="1985010">
                  <a:moveTo>
                    <a:pt x="1613922" y="8765"/>
                  </a:moveTo>
                  <a:lnTo>
                    <a:pt x="1608947" y="8765"/>
                  </a:lnTo>
                  <a:lnTo>
                    <a:pt x="1617442" y="15707"/>
                  </a:lnTo>
                  <a:lnTo>
                    <a:pt x="1607245" y="19517"/>
                  </a:lnTo>
                  <a:lnTo>
                    <a:pt x="1605273" y="31965"/>
                  </a:lnTo>
                  <a:lnTo>
                    <a:pt x="1620104" y="13816"/>
                  </a:lnTo>
                  <a:lnTo>
                    <a:pt x="1613922" y="8765"/>
                  </a:lnTo>
                  <a:close/>
                </a:path>
                <a:path w="1623695" h="1985010">
                  <a:moveTo>
                    <a:pt x="1610269" y="5781"/>
                  </a:moveTo>
                  <a:lnTo>
                    <a:pt x="1595440" y="23928"/>
                  </a:lnTo>
                  <a:lnTo>
                    <a:pt x="1607245" y="19517"/>
                  </a:lnTo>
                  <a:lnTo>
                    <a:pt x="1608947" y="8765"/>
                  </a:lnTo>
                  <a:lnTo>
                    <a:pt x="1613922" y="8765"/>
                  </a:lnTo>
                  <a:lnTo>
                    <a:pt x="1610269" y="5781"/>
                  </a:lnTo>
                  <a:close/>
                </a:path>
                <a:path w="1623695" h="1985010">
                  <a:moveTo>
                    <a:pt x="1608947" y="8765"/>
                  </a:moveTo>
                  <a:lnTo>
                    <a:pt x="1607245" y="19517"/>
                  </a:lnTo>
                  <a:lnTo>
                    <a:pt x="1617442" y="15707"/>
                  </a:lnTo>
                  <a:lnTo>
                    <a:pt x="1608947" y="876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2" name="object 262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8476487" y="2639567"/>
              <a:ext cx="1783079" cy="1155191"/>
            </a:xfrm>
            <a:prstGeom prst="rect">
              <a:avLst/>
            </a:prstGeom>
          </p:spPr>
        </p:pic>
        <p:sp>
          <p:nvSpPr>
            <p:cNvPr id="263" name="object 263"/>
            <p:cNvSpPr/>
            <p:nvPr/>
          </p:nvSpPr>
          <p:spPr>
            <a:xfrm>
              <a:off x="8520068" y="2736231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600110" y="13169"/>
                  </a:moveTo>
                  <a:lnTo>
                    <a:pt x="1587511" y="13443"/>
                  </a:lnTo>
                  <a:lnTo>
                    <a:pt x="0" y="986276"/>
                  </a:lnTo>
                  <a:lnTo>
                    <a:pt x="6635" y="997106"/>
                  </a:lnTo>
                  <a:lnTo>
                    <a:pt x="1594148" y="24270"/>
                  </a:lnTo>
                  <a:lnTo>
                    <a:pt x="1600110" y="13169"/>
                  </a:lnTo>
                  <a:close/>
                </a:path>
                <a:path w="1621790" h="997585">
                  <a:moveTo>
                    <a:pt x="1620981" y="1154"/>
                  </a:moveTo>
                  <a:lnTo>
                    <a:pt x="1607564" y="1154"/>
                  </a:lnTo>
                  <a:lnTo>
                    <a:pt x="1614200" y="11982"/>
                  </a:lnTo>
                  <a:lnTo>
                    <a:pt x="1594148" y="24270"/>
                  </a:lnTo>
                  <a:lnTo>
                    <a:pt x="1561857" y="84383"/>
                  </a:lnTo>
                  <a:lnTo>
                    <a:pt x="1563015" y="88233"/>
                  </a:lnTo>
                  <a:lnTo>
                    <a:pt x="1569195" y="91553"/>
                  </a:lnTo>
                  <a:lnTo>
                    <a:pt x="1573044" y="90393"/>
                  </a:lnTo>
                  <a:lnTo>
                    <a:pt x="1620981" y="1154"/>
                  </a:lnTo>
                  <a:close/>
                </a:path>
                <a:path w="1621790" h="997585">
                  <a:moveTo>
                    <a:pt x="1609051" y="3580"/>
                  </a:moveTo>
                  <a:lnTo>
                    <a:pt x="1605262" y="3580"/>
                  </a:lnTo>
                  <a:lnTo>
                    <a:pt x="1610993" y="12933"/>
                  </a:lnTo>
                  <a:lnTo>
                    <a:pt x="1600110" y="13169"/>
                  </a:lnTo>
                  <a:lnTo>
                    <a:pt x="1594148" y="24270"/>
                  </a:lnTo>
                  <a:lnTo>
                    <a:pt x="1614200" y="11982"/>
                  </a:lnTo>
                  <a:lnTo>
                    <a:pt x="1609051" y="3580"/>
                  </a:lnTo>
                  <a:close/>
                </a:path>
                <a:path w="1621790" h="997585">
                  <a:moveTo>
                    <a:pt x="1621602" y="0"/>
                  </a:moveTo>
                  <a:lnTo>
                    <a:pt x="1519016" y="2227"/>
                  </a:lnTo>
                  <a:lnTo>
                    <a:pt x="1516235" y="5130"/>
                  </a:lnTo>
                  <a:lnTo>
                    <a:pt x="1516387" y="12143"/>
                  </a:lnTo>
                  <a:lnTo>
                    <a:pt x="1519292" y="14923"/>
                  </a:lnTo>
                  <a:lnTo>
                    <a:pt x="1587511" y="13443"/>
                  </a:lnTo>
                  <a:lnTo>
                    <a:pt x="1607564" y="1154"/>
                  </a:lnTo>
                  <a:lnTo>
                    <a:pt x="1620981" y="1154"/>
                  </a:lnTo>
                  <a:lnTo>
                    <a:pt x="1621602" y="0"/>
                  </a:lnTo>
                  <a:close/>
                </a:path>
                <a:path w="1621790" h="997585">
                  <a:moveTo>
                    <a:pt x="1607564" y="1154"/>
                  </a:moveTo>
                  <a:lnTo>
                    <a:pt x="1587511" y="13443"/>
                  </a:lnTo>
                  <a:lnTo>
                    <a:pt x="1600110" y="13169"/>
                  </a:lnTo>
                  <a:lnTo>
                    <a:pt x="1605262" y="3580"/>
                  </a:lnTo>
                  <a:lnTo>
                    <a:pt x="1609051" y="3580"/>
                  </a:lnTo>
                  <a:lnTo>
                    <a:pt x="1607564" y="1154"/>
                  </a:lnTo>
                  <a:close/>
                </a:path>
                <a:path w="1621790" h="997585">
                  <a:moveTo>
                    <a:pt x="1605262" y="3580"/>
                  </a:moveTo>
                  <a:lnTo>
                    <a:pt x="1600110" y="13169"/>
                  </a:lnTo>
                  <a:lnTo>
                    <a:pt x="1610993" y="12933"/>
                  </a:lnTo>
                  <a:lnTo>
                    <a:pt x="1605262" y="358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4" name="object 264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8476487" y="3630168"/>
              <a:ext cx="1783079" cy="234695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8523386" y="3676218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4">
                  <a:moveTo>
                    <a:pt x="1607403" y="45352"/>
                  </a:moveTo>
                  <a:lnTo>
                    <a:pt x="1605686" y="45352"/>
                  </a:lnTo>
                  <a:lnTo>
                    <a:pt x="1605686" y="58052"/>
                  </a:lnTo>
                  <a:lnTo>
                    <a:pt x="1582195" y="58054"/>
                  </a:lnTo>
                  <a:lnTo>
                    <a:pt x="1523257" y="92434"/>
                  </a:lnTo>
                  <a:lnTo>
                    <a:pt x="1522234" y="96323"/>
                  </a:lnTo>
                  <a:lnTo>
                    <a:pt x="1525769" y="102381"/>
                  </a:lnTo>
                  <a:lnTo>
                    <a:pt x="1529656" y="103404"/>
                  </a:lnTo>
                  <a:lnTo>
                    <a:pt x="1618288" y="51702"/>
                  </a:lnTo>
                  <a:lnTo>
                    <a:pt x="1607403" y="45352"/>
                  </a:lnTo>
                  <a:close/>
                </a:path>
                <a:path w="1618615" h="103504">
                  <a:moveTo>
                    <a:pt x="1582198" y="45352"/>
                  </a:moveTo>
                  <a:lnTo>
                    <a:pt x="0" y="45354"/>
                  </a:lnTo>
                  <a:lnTo>
                    <a:pt x="0" y="58054"/>
                  </a:lnTo>
                  <a:lnTo>
                    <a:pt x="1582198" y="58052"/>
                  </a:lnTo>
                  <a:lnTo>
                    <a:pt x="1593084" y="51702"/>
                  </a:lnTo>
                  <a:lnTo>
                    <a:pt x="1582198" y="45352"/>
                  </a:lnTo>
                  <a:close/>
                </a:path>
                <a:path w="1618615" h="103504">
                  <a:moveTo>
                    <a:pt x="1593084" y="51702"/>
                  </a:moveTo>
                  <a:lnTo>
                    <a:pt x="1582197" y="58052"/>
                  </a:lnTo>
                  <a:lnTo>
                    <a:pt x="1605686" y="58052"/>
                  </a:lnTo>
                  <a:lnTo>
                    <a:pt x="1605686" y="57188"/>
                  </a:lnTo>
                  <a:lnTo>
                    <a:pt x="1602487" y="57188"/>
                  </a:lnTo>
                  <a:lnTo>
                    <a:pt x="1593084" y="51702"/>
                  </a:lnTo>
                  <a:close/>
                </a:path>
                <a:path w="1618615" h="103504">
                  <a:moveTo>
                    <a:pt x="1602487" y="46217"/>
                  </a:moveTo>
                  <a:lnTo>
                    <a:pt x="1593084" y="51702"/>
                  </a:lnTo>
                  <a:lnTo>
                    <a:pt x="1602487" y="57188"/>
                  </a:lnTo>
                  <a:lnTo>
                    <a:pt x="1602487" y="46217"/>
                  </a:lnTo>
                  <a:close/>
                </a:path>
                <a:path w="1618615" h="103504">
                  <a:moveTo>
                    <a:pt x="1605686" y="46217"/>
                  </a:moveTo>
                  <a:lnTo>
                    <a:pt x="1602487" y="46217"/>
                  </a:lnTo>
                  <a:lnTo>
                    <a:pt x="1602487" y="57188"/>
                  </a:lnTo>
                  <a:lnTo>
                    <a:pt x="1605686" y="57188"/>
                  </a:lnTo>
                  <a:lnTo>
                    <a:pt x="1605686" y="46217"/>
                  </a:lnTo>
                  <a:close/>
                </a:path>
                <a:path w="1618615" h="103504">
                  <a:moveTo>
                    <a:pt x="1605686" y="45352"/>
                  </a:moveTo>
                  <a:lnTo>
                    <a:pt x="1582198" y="45352"/>
                  </a:lnTo>
                  <a:lnTo>
                    <a:pt x="1593084" y="51702"/>
                  </a:lnTo>
                  <a:lnTo>
                    <a:pt x="1602487" y="46217"/>
                  </a:lnTo>
                  <a:lnTo>
                    <a:pt x="1605686" y="46217"/>
                  </a:lnTo>
                  <a:lnTo>
                    <a:pt x="1605686" y="45352"/>
                  </a:lnTo>
                  <a:close/>
                </a:path>
                <a:path w="1618615" h="103504">
                  <a:moveTo>
                    <a:pt x="1529656" y="0"/>
                  </a:moveTo>
                  <a:lnTo>
                    <a:pt x="1525769" y="1023"/>
                  </a:lnTo>
                  <a:lnTo>
                    <a:pt x="1522234" y="7082"/>
                  </a:lnTo>
                  <a:lnTo>
                    <a:pt x="1523257" y="10970"/>
                  </a:lnTo>
                  <a:lnTo>
                    <a:pt x="1582198" y="45352"/>
                  </a:lnTo>
                  <a:lnTo>
                    <a:pt x="1607403" y="45352"/>
                  </a:lnTo>
                  <a:lnTo>
                    <a:pt x="152965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6" name="object 266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8476487" y="3703319"/>
              <a:ext cx="1783079" cy="1155191"/>
            </a:xfrm>
            <a:prstGeom prst="rect">
              <a:avLst/>
            </a:prstGeom>
          </p:spPr>
        </p:pic>
        <p:sp>
          <p:nvSpPr>
            <p:cNvPr id="267" name="object 267"/>
            <p:cNvSpPr/>
            <p:nvPr/>
          </p:nvSpPr>
          <p:spPr>
            <a:xfrm>
              <a:off x="8520068" y="3722507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519292" y="982181"/>
                  </a:moveTo>
                  <a:lnTo>
                    <a:pt x="1516387" y="984961"/>
                  </a:lnTo>
                  <a:lnTo>
                    <a:pt x="1516235" y="991974"/>
                  </a:lnTo>
                  <a:lnTo>
                    <a:pt x="1519016" y="994878"/>
                  </a:lnTo>
                  <a:lnTo>
                    <a:pt x="1621602" y="997104"/>
                  </a:lnTo>
                  <a:lnTo>
                    <a:pt x="1620981" y="995950"/>
                  </a:lnTo>
                  <a:lnTo>
                    <a:pt x="1607564" y="995950"/>
                  </a:lnTo>
                  <a:lnTo>
                    <a:pt x="1587511" y="983661"/>
                  </a:lnTo>
                  <a:lnTo>
                    <a:pt x="1519292" y="982181"/>
                  </a:lnTo>
                  <a:close/>
                </a:path>
                <a:path w="1621790" h="997585">
                  <a:moveTo>
                    <a:pt x="1587511" y="983661"/>
                  </a:moveTo>
                  <a:lnTo>
                    <a:pt x="1607564" y="995950"/>
                  </a:lnTo>
                  <a:lnTo>
                    <a:pt x="1609051" y="993524"/>
                  </a:lnTo>
                  <a:lnTo>
                    <a:pt x="1605262" y="993524"/>
                  </a:lnTo>
                  <a:lnTo>
                    <a:pt x="1600110" y="983935"/>
                  </a:lnTo>
                  <a:lnTo>
                    <a:pt x="1587511" y="983661"/>
                  </a:lnTo>
                  <a:close/>
                </a:path>
                <a:path w="1621790" h="997585">
                  <a:moveTo>
                    <a:pt x="1569195" y="905551"/>
                  </a:moveTo>
                  <a:lnTo>
                    <a:pt x="1563015" y="908871"/>
                  </a:lnTo>
                  <a:lnTo>
                    <a:pt x="1561857" y="912721"/>
                  </a:lnTo>
                  <a:lnTo>
                    <a:pt x="1594148" y="972834"/>
                  </a:lnTo>
                  <a:lnTo>
                    <a:pt x="1614200" y="985122"/>
                  </a:lnTo>
                  <a:lnTo>
                    <a:pt x="1607564" y="995950"/>
                  </a:lnTo>
                  <a:lnTo>
                    <a:pt x="1620981" y="995950"/>
                  </a:lnTo>
                  <a:lnTo>
                    <a:pt x="1573044" y="906711"/>
                  </a:lnTo>
                  <a:lnTo>
                    <a:pt x="1569195" y="905551"/>
                  </a:lnTo>
                  <a:close/>
                </a:path>
                <a:path w="1621790" h="997585">
                  <a:moveTo>
                    <a:pt x="1600110" y="983935"/>
                  </a:moveTo>
                  <a:lnTo>
                    <a:pt x="1605262" y="993524"/>
                  </a:lnTo>
                  <a:lnTo>
                    <a:pt x="1610993" y="984171"/>
                  </a:lnTo>
                  <a:lnTo>
                    <a:pt x="1600110" y="983935"/>
                  </a:lnTo>
                  <a:close/>
                </a:path>
                <a:path w="1621790" h="997585">
                  <a:moveTo>
                    <a:pt x="1594148" y="972834"/>
                  </a:moveTo>
                  <a:lnTo>
                    <a:pt x="1600110" y="983935"/>
                  </a:lnTo>
                  <a:lnTo>
                    <a:pt x="1610993" y="984171"/>
                  </a:lnTo>
                  <a:lnTo>
                    <a:pt x="1605262" y="993524"/>
                  </a:lnTo>
                  <a:lnTo>
                    <a:pt x="1609051" y="993524"/>
                  </a:lnTo>
                  <a:lnTo>
                    <a:pt x="1614200" y="985122"/>
                  </a:lnTo>
                  <a:lnTo>
                    <a:pt x="1594148" y="972834"/>
                  </a:lnTo>
                  <a:close/>
                </a:path>
                <a:path w="1621790" h="997585">
                  <a:moveTo>
                    <a:pt x="6635" y="0"/>
                  </a:moveTo>
                  <a:lnTo>
                    <a:pt x="0" y="10828"/>
                  </a:lnTo>
                  <a:lnTo>
                    <a:pt x="1587511" y="983661"/>
                  </a:lnTo>
                  <a:lnTo>
                    <a:pt x="1600110" y="983935"/>
                  </a:lnTo>
                  <a:lnTo>
                    <a:pt x="1594148" y="972834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8" name="object 268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8476487" y="3703319"/>
              <a:ext cx="1783079" cy="2145792"/>
            </a:xfrm>
            <a:prstGeom prst="rect">
              <a:avLst/>
            </a:prstGeom>
          </p:spPr>
        </p:pic>
        <p:sp>
          <p:nvSpPr>
            <p:cNvPr id="269" name="object 269"/>
            <p:cNvSpPr/>
            <p:nvPr/>
          </p:nvSpPr>
          <p:spPr>
            <a:xfrm>
              <a:off x="8518466" y="3723906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531560" y="1939506"/>
                  </a:moveTo>
                  <a:lnTo>
                    <a:pt x="1527901" y="1941171"/>
                  </a:lnTo>
                  <a:lnTo>
                    <a:pt x="1525441" y="1947740"/>
                  </a:lnTo>
                  <a:lnTo>
                    <a:pt x="1527106" y="1951399"/>
                  </a:lnTo>
                  <a:lnTo>
                    <a:pt x="1623198" y="1987387"/>
                  </a:lnTo>
                  <a:lnTo>
                    <a:pt x="1622286" y="1981597"/>
                  </a:lnTo>
                  <a:lnTo>
                    <a:pt x="1610278" y="1981597"/>
                  </a:lnTo>
                  <a:lnTo>
                    <a:pt x="1595462" y="1963438"/>
                  </a:lnTo>
                  <a:lnTo>
                    <a:pt x="1531560" y="1939506"/>
                  </a:lnTo>
                  <a:close/>
                </a:path>
                <a:path w="1623695" h="1987550">
                  <a:moveTo>
                    <a:pt x="1595462" y="1963438"/>
                  </a:moveTo>
                  <a:lnTo>
                    <a:pt x="1610278" y="1981597"/>
                  </a:lnTo>
                  <a:lnTo>
                    <a:pt x="1613938" y="1978611"/>
                  </a:lnTo>
                  <a:lnTo>
                    <a:pt x="1608957" y="1978611"/>
                  </a:lnTo>
                  <a:lnTo>
                    <a:pt x="1607263" y="1967858"/>
                  </a:lnTo>
                  <a:lnTo>
                    <a:pt x="1595462" y="1963438"/>
                  </a:lnTo>
                  <a:close/>
                </a:path>
                <a:path w="1623695" h="1987550">
                  <a:moveTo>
                    <a:pt x="1603974" y="1883663"/>
                  </a:moveTo>
                  <a:lnTo>
                    <a:pt x="1597046" y="1884754"/>
                  </a:lnTo>
                  <a:lnTo>
                    <a:pt x="1594680" y="1888005"/>
                  </a:lnTo>
                  <a:lnTo>
                    <a:pt x="1605301" y="1955409"/>
                  </a:lnTo>
                  <a:lnTo>
                    <a:pt x="1620118" y="1973568"/>
                  </a:lnTo>
                  <a:lnTo>
                    <a:pt x="1610278" y="1981597"/>
                  </a:lnTo>
                  <a:lnTo>
                    <a:pt x="1622286" y="1981597"/>
                  </a:lnTo>
                  <a:lnTo>
                    <a:pt x="1607225" y="1886028"/>
                  </a:lnTo>
                  <a:lnTo>
                    <a:pt x="1603974" y="1883663"/>
                  </a:lnTo>
                  <a:close/>
                </a:path>
                <a:path w="1623695" h="1987550">
                  <a:moveTo>
                    <a:pt x="1607263" y="1967858"/>
                  </a:moveTo>
                  <a:lnTo>
                    <a:pt x="1608957" y="1978611"/>
                  </a:lnTo>
                  <a:lnTo>
                    <a:pt x="1617458" y="1971676"/>
                  </a:lnTo>
                  <a:lnTo>
                    <a:pt x="1607263" y="1967858"/>
                  </a:lnTo>
                  <a:close/>
                </a:path>
                <a:path w="1623695" h="1987550">
                  <a:moveTo>
                    <a:pt x="1605301" y="1955409"/>
                  </a:moveTo>
                  <a:lnTo>
                    <a:pt x="1607263" y="1967858"/>
                  </a:lnTo>
                  <a:lnTo>
                    <a:pt x="1617458" y="1971676"/>
                  </a:lnTo>
                  <a:lnTo>
                    <a:pt x="1608957" y="1978611"/>
                  </a:lnTo>
                  <a:lnTo>
                    <a:pt x="1613938" y="1978611"/>
                  </a:lnTo>
                  <a:lnTo>
                    <a:pt x="1620118" y="1973568"/>
                  </a:lnTo>
                  <a:lnTo>
                    <a:pt x="1605301" y="1955409"/>
                  </a:lnTo>
                  <a:close/>
                </a:path>
                <a:path w="1623695" h="1987550">
                  <a:moveTo>
                    <a:pt x="9841" y="0"/>
                  </a:moveTo>
                  <a:lnTo>
                    <a:pt x="0" y="8028"/>
                  </a:lnTo>
                  <a:lnTo>
                    <a:pt x="1595462" y="1963438"/>
                  </a:lnTo>
                  <a:lnTo>
                    <a:pt x="1607263" y="1967858"/>
                  </a:lnTo>
                  <a:lnTo>
                    <a:pt x="1605301" y="1955409"/>
                  </a:lnTo>
                  <a:lnTo>
                    <a:pt x="984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0" name="object 270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8479535" y="1648967"/>
              <a:ext cx="1780031" cy="3133343"/>
            </a:xfrm>
            <a:prstGeom prst="rect">
              <a:avLst/>
            </a:prstGeom>
          </p:spPr>
        </p:pic>
        <p:sp>
          <p:nvSpPr>
            <p:cNvPr id="271" name="object 271"/>
            <p:cNvSpPr/>
            <p:nvPr/>
          </p:nvSpPr>
          <p:spPr>
            <a:xfrm>
              <a:off x="8517810" y="1747526"/>
              <a:ext cx="1626870" cy="2975610"/>
            </a:xfrm>
            <a:custGeom>
              <a:avLst/>
              <a:gdLst/>
              <a:ahLst/>
              <a:cxnLst/>
              <a:rect l="l" t="t" r="r" b="b"/>
              <a:pathLst>
                <a:path w="1626870" h="2975610">
                  <a:moveTo>
                    <a:pt x="1611797" y="22136"/>
                  </a:moveTo>
                  <a:lnTo>
                    <a:pt x="1601013" y="28660"/>
                  </a:lnTo>
                  <a:lnTo>
                    <a:pt x="0" y="2969033"/>
                  </a:lnTo>
                  <a:lnTo>
                    <a:pt x="11153" y="2975107"/>
                  </a:lnTo>
                  <a:lnTo>
                    <a:pt x="1612168" y="34732"/>
                  </a:lnTo>
                  <a:lnTo>
                    <a:pt x="1611797" y="22136"/>
                  </a:lnTo>
                  <a:close/>
                </a:path>
                <a:path w="1626870" h="2975610">
                  <a:moveTo>
                    <a:pt x="1624089" y="8112"/>
                  </a:moveTo>
                  <a:lnTo>
                    <a:pt x="1612201" y="8112"/>
                  </a:lnTo>
                  <a:lnTo>
                    <a:pt x="1623355" y="14185"/>
                  </a:lnTo>
                  <a:lnTo>
                    <a:pt x="1612168" y="34732"/>
                  </a:lnTo>
                  <a:lnTo>
                    <a:pt x="1614178" y="102938"/>
                  </a:lnTo>
                  <a:lnTo>
                    <a:pt x="1617104" y="105697"/>
                  </a:lnTo>
                  <a:lnTo>
                    <a:pt x="1624115" y="105490"/>
                  </a:lnTo>
                  <a:lnTo>
                    <a:pt x="1626873" y="102565"/>
                  </a:lnTo>
                  <a:lnTo>
                    <a:pt x="1624089" y="8112"/>
                  </a:lnTo>
                  <a:close/>
                </a:path>
                <a:path w="1626870" h="2975610">
                  <a:moveTo>
                    <a:pt x="1623849" y="0"/>
                  </a:moveTo>
                  <a:lnTo>
                    <a:pt x="1536058" y="53117"/>
                  </a:lnTo>
                  <a:lnTo>
                    <a:pt x="1535097" y="57021"/>
                  </a:lnTo>
                  <a:lnTo>
                    <a:pt x="1538728" y="63022"/>
                  </a:lnTo>
                  <a:lnTo>
                    <a:pt x="1542632" y="63983"/>
                  </a:lnTo>
                  <a:lnTo>
                    <a:pt x="1601013" y="28660"/>
                  </a:lnTo>
                  <a:lnTo>
                    <a:pt x="1612201" y="8112"/>
                  </a:lnTo>
                  <a:lnTo>
                    <a:pt x="1624089" y="8112"/>
                  </a:lnTo>
                  <a:lnTo>
                    <a:pt x="1623849" y="0"/>
                  </a:lnTo>
                  <a:close/>
                </a:path>
                <a:path w="1626870" h="2975610">
                  <a:moveTo>
                    <a:pt x="1617972" y="11254"/>
                  </a:moveTo>
                  <a:lnTo>
                    <a:pt x="1611476" y="11254"/>
                  </a:lnTo>
                  <a:lnTo>
                    <a:pt x="1621110" y="16501"/>
                  </a:lnTo>
                  <a:lnTo>
                    <a:pt x="1611797" y="22136"/>
                  </a:lnTo>
                  <a:lnTo>
                    <a:pt x="1612168" y="34732"/>
                  </a:lnTo>
                  <a:lnTo>
                    <a:pt x="1623355" y="14185"/>
                  </a:lnTo>
                  <a:lnTo>
                    <a:pt x="1617972" y="11254"/>
                  </a:lnTo>
                  <a:close/>
                </a:path>
                <a:path w="1626870" h="2975610">
                  <a:moveTo>
                    <a:pt x="1612201" y="8112"/>
                  </a:moveTo>
                  <a:lnTo>
                    <a:pt x="1601013" y="28660"/>
                  </a:lnTo>
                  <a:lnTo>
                    <a:pt x="1611797" y="22136"/>
                  </a:lnTo>
                  <a:lnTo>
                    <a:pt x="1611476" y="11254"/>
                  </a:lnTo>
                  <a:lnTo>
                    <a:pt x="1617972" y="11254"/>
                  </a:lnTo>
                  <a:lnTo>
                    <a:pt x="1612201" y="8112"/>
                  </a:lnTo>
                  <a:close/>
                </a:path>
                <a:path w="1626870" h="2975610">
                  <a:moveTo>
                    <a:pt x="1611476" y="11254"/>
                  </a:moveTo>
                  <a:lnTo>
                    <a:pt x="1611797" y="22136"/>
                  </a:lnTo>
                  <a:lnTo>
                    <a:pt x="1621110" y="16501"/>
                  </a:lnTo>
                  <a:lnTo>
                    <a:pt x="1611476" y="11254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2" name="object 272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8479535" y="2639567"/>
              <a:ext cx="1780031" cy="2142743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8518466" y="2736223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607263" y="19529"/>
                  </a:moveTo>
                  <a:lnTo>
                    <a:pt x="1595460" y="23949"/>
                  </a:lnTo>
                  <a:lnTo>
                    <a:pt x="0" y="1979359"/>
                  </a:lnTo>
                  <a:lnTo>
                    <a:pt x="9839" y="1987388"/>
                  </a:lnTo>
                  <a:lnTo>
                    <a:pt x="1605301" y="31976"/>
                  </a:lnTo>
                  <a:lnTo>
                    <a:pt x="1607263" y="19529"/>
                  </a:lnTo>
                  <a:close/>
                </a:path>
                <a:path w="1623695" h="1987550">
                  <a:moveTo>
                    <a:pt x="1622284" y="5789"/>
                  </a:moveTo>
                  <a:lnTo>
                    <a:pt x="1610277" y="5789"/>
                  </a:lnTo>
                  <a:lnTo>
                    <a:pt x="1620117" y="13818"/>
                  </a:lnTo>
                  <a:lnTo>
                    <a:pt x="1605301" y="31976"/>
                  </a:lnTo>
                  <a:lnTo>
                    <a:pt x="1594679" y="99382"/>
                  </a:lnTo>
                  <a:lnTo>
                    <a:pt x="1597045" y="102633"/>
                  </a:lnTo>
                  <a:lnTo>
                    <a:pt x="1603974" y="103724"/>
                  </a:lnTo>
                  <a:lnTo>
                    <a:pt x="1607225" y="101359"/>
                  </a:lnTo>
                  <a:lnTo>
                    <a:pt x="1622284" y="5789"/>
                  </a:lnTo>
                  <a:close/>
                </a:path>
                <a:path w="1623695" h="1987550">
                  <a:moveTo>
                    <a:pt x="1623197" y="0"/>
                  </a:moveTo>
                  <a:lnTo>
                    <a:pt x="1527106" y="35987"/>
                  </a:lnTo>
                  <a:lnTo>
                    <a:pt x="1525440" y="39648"/>
                  </a:lnTo>
                  <a:lnTo>
                    <a:pt x="1527900" y="46216"/>
                  </a:lnTo>
                  <a:lnTo>
                    <a:pt x="1531560" y="47881"/>
                  </a:lnTo>
                  <a:lnTo>
                    <a:pt x="1595460" y="23949"/>
                  </a:lnTo>
                  <a:lnTo>
                    <a:pt x="1610277" y="5789"/>
                  </a:lnTo>
                  <a:lnTo>
                    <a:pt x="1622284" y="5789"/>
                  </a:lnTo>
                  <a:lnTo>
                    <a:pt x="1623197" y="0"/>
                  </a:lnTo>
                  <a:close/>
                </a:path>
                <a:path w="1623695" h="1987550">
                  <a:moveTo>
                    <a:pt x="1613938" y="8776"/>
                  </a:moveTo>
                  <a:lnTo>
                    <a:pt x="1608957" y="8776"/>
                  </a:lnTo>
                  <a:lnTo>
                    <a:pt x="1617458" y="15711"/>
                  </a:lnTo>
                  <a:lnTo>
                    <a:pt x="1607263" y="19529"/>
                  </a:lnTo>
                  <a:lnTo>
                    <a:pt x="1605301" y="31976"/>
                  </a:lnTo>
                  <a:lnTo>
                    <a:pt x="1620117" y="13818"/>
                  </a:lnTo>
                  <a:lnTo>
                    <a:pt x="1613938" y="8776"/>
                  </a:lnTo>
                  <a:close/>
                </a:path>
                <a:path w="1623695" h="1987550">
                  <a:moveTo>
                    <a:pt x="1610277" y="5789"/>
                  </a:moveTo>
                  <a:lnTo>
                    <a:pt x="1595460" y="23949"/>
                  </a:lnTo>
                  <a:lnTo>
                    <a:pt x="1607263" y="19529"/>
                  </a:lnTo>
                  <a:lnTo>
                    <a:pt x="1608957" y="8776"/>
                  </a:lnTo>
                  <a:lnTo>
                    <a:pt x="1613938" y="8776"/>
                  </a:lnTo>
                  <a:lnTo>
                    <a:pt x="1610277" y="5789"/>
                  </a:lnTo>
                  <a:close/>
                </a:path>
                <a:path w="1623695" h="1987550">
                  <a:moveTo>
                    <a:pt x="1608957" y="8776"/>
                  </a:moveTo>
                  <a:lnTo>
                    <a:pt x="1607263" y="19529"/>
                  </a:lnTo>
                  <a:lnTo>
                    <a:pt x="1617458" y="15711"/>
                  </a:lnTo>
                  <a:lnTo>
                    <a:pt x="1608957" y="877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4" name="object 274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8479535" y="3630168"/>
              <a:ext cx="1780031" cy="1155191"/>
            </a:xfrm>
            <a:prstGeom prst="rect">
              <a:avLst/>
            </a:prstGeom>
          </p:spPr>
        </p:pic>
        <p:sp>
          <p:nvSpPr>
            <p:cNvPr id="275" name="object 275"/>
            <p:cNvSpPr/>
            <p:nvPr/>
          </p:nvSpPr>
          <p:spPr>
            <a:xfrm>
              <a:off x="8520068" y="3727905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600112" y="13168"/>
                  </a:moveTo>
                  <a:lnTo>
                    <a:pt x="1587511" y="13442"/>
                  </a:lnTo>
                  <a:lnTo>
                    <a:pt x="0" y="986276"/>
                  </a:lnTo>
                  <a:lnTo>
                    <a:pt x="6635" y="997104"/>
                  </a:lnTo>
                  <a:lnTo>
                    <a:pt x="1594147" y="24271"/>
                  </a:lnTo>
                  <a:lnTo>
                    <a:pt x="1600112" y="13168"/>
                  </a:lnTo>
                  <a:close/>
                </a:path>
                <a:path w="1621790" h="997585">
                  <a:moveTo>
                    <a:pt x="1620982" y="1153"/>
                  </a:moveTo>
                  <a:lnTo>
                    <a:pt x="1607566" y="1153"/>
                  </a:lnTo>
                  <a:lnTo>
                    <a:pt x="1614201" y="11982"/>
                  </a:lnTo>
                  <a:lnTo>
                    <a:pt x="1594147" y="24271"/>
                  </a:lnTo>
                  <a:lnTo>
                    <a:pt x="1561857" y="84382"/>
                  </a:lnTo>
                  <a:lnTo>
                    <a:pt x="1563016" y="88233"/>
                  </a:lnTo>
                  <a:lnTo>
                    <a:pt x="1569195" y="91551"/>
                  </a:lnTo>
                  <a:lnTo>
                    <a:pt x="1573046" y="90393"/>
                  </a:lnTo>
                  <a:lnTo>
                    <a:pt x="1620982" y="1153"/>
                  </a:lnTo>
                  <a:close/>
                </a:path>
                <a:path w="1621790" h="997585">
                  <a:moveTo>
                    <a:pt x="1609052" y="3578"/>
                  </a:moveTo>
                  <a:lnTo>
                    <a:pt x="1605263" y="3578"/>
                  </a:lnTo>
                  <a:lnTo>
                    <a:pt x="1610995" y="12932"/>
                  </a:lnTo>
                  <a:lnTo>
                    <a:pt x="1600112" y="13168"/>
                  </a:lnTo>
                  <a:lnTo>
                    <a:pt x="1594147" y="24271"/>
                  </a:lnTo>
                  <a:lnTo>
                    <a:pt x="1614201" y="11982"/>
                  </a:lnTo>
                  <a:lnTo>
                    <a:pt x="1609052" y="3578"/>
                  </a:lnTo>
                  <a:close/>
                </a:path>
                <a:path w="1621790" h="997585">
                  <a:moveTo>
                    <a:pt x="1621602" y="0"/>
                  </a:moveTo>
                  <a:lnTo>
                    <a:pt x="1519016" y="2226"/>
                  </a:lnTo>
                  <a:lnTo>
                    <a:pt x="1516236" y="5130"/>
                  </a:lnTo>
                  <a:lnTo>
                    <a:pt x="1516388" y="12142"/>
                  </a:lnTo>
                  <a:lnTo>
                    <a:pt x="1519292" y="14923"/>
                  </a:lnTo>
                  <a:lnTo>
                    <a:pt x="1587511" y="13442"/>
                  </a:lnTo>
                  <a:lnTo>
                    <a:pt x="1607566" y="1153"/>
                  </a:lnTo>
                  <a:lnTo>
                    <a:pt x="1620982" y="1153"/>
                  </a:lnTo>
                  <a:lnTo>
                    <a:pt x="1621602" y="0"/>
                  </a:lnTo>
                  <a:close/>
                </a:path>
                <a:path w="1621790" h="997585">
                  <a:moveTo>
                    <a:pt x="1607566" y="1153"/>
                  </a:moveTo>
                  <a:lnTo>
                    <a:pt x="1587511" y="13442"/>
                  </a:lnTo>
                  <a:lnTo>
                    <a:pt x="1600112" y="13168"/>
                  </a:lnTo>
                  <a:lnTo>
                    <a:pt x="1605263" y="3578"/>
                  </a:lnTo>
                  <a:lnTo>
                    <a:pt x="1609052" y="3578"/>
                  </a:lnTo>
                  <a:lnTo>
                    <a:pt x="1607566" y="1153"/>
                  </a:lnTo>
                  <a:close/>
                </a:path>
                <a:path w="1621790" h="997585">
                  <a:moveTo>
                    <a:pt x="1605263" y="3578"/>
                  </a:moveTo>
                  <a:lnTo>
                    <a:pt x="1600112" y="13168"/>
                  </a:lnTo>
                  <a:lnTo>
                    <a:pt x="1610995" y="12932"/>
                  </a:lnTo>
                  <a:lnTo>
                    <a:pt x="1605263" y="357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6" name="object 276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8482583" y="4620767"/>
              <a:ext cx="1776983" cy="237744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8523386" y="4667895"/>
              <a:ext cx="1618615" cy="103505"/>
            </a:xfrm>
            <a:custGeom>
              <a:avLst/>
              <a:gdLst/>
              <a:ahLst/>
              <a:cxnLst/>
              <a:rect l="l" t="t" r="r" b="b"/>
              <a:pathLst>
                <a:path w="1618615" h="103504">
                  <a:moveTo>
                    <a:pt x="1529656" y="0"/>
                  </a:moveTo>
                  <a:lnTo>
                    <a:pt x="1525767" y="1022"/>
                  </a:lnTo>
                  <a:lnTo>
                    <a:pt x="1522233" y="7081"/>
                  </a:lnTo>
                  <a:lnTo>
                    <a:pt x="1523257" y="10968"/>
                  </a:lnTo>
                  <a:lnTo>
                    <a:pt x="1582197" y="45351"/>
                  </a:lnTo>
                  <a:lnTo>
                    <a:pt x="1605686" y="45351"/>
                  </a:lnTo>
                  <a:lnTo>
                    <a:pt x="1605686" y="58051"/>
                  </a:lnTo>
                  <a:lnTo>
                    <a:pt x="1582197" y="58051"/>
                  </a:lnTo>
                  <a:lnTo>
                    <a:pt x="1523257" y="92433"/>
                  </a:lnTo>
                  <a:lnTo>
                    <a:pt x="1522233" y="96321"/>
                  </a:lnTo>
                  <a:lnTo>
                    <a:pt x="1525767" y="102379"/>
                  </a:lnTo>
                  <a:lnTo>
                    <a:pt x="1529656" y="103403"/>
                  </a:lnTo>
                  <a:lnTo>
                    <a:pt x="1607402" y="58051"/>
                  </a:lnTo>
                  <a:lnTo>
                    <a:pt x="1605686" y="58051"/>
                  </a:lnTo>
                  <a:lnTo>
                    <a:pt x="1607405" y="58050"/>
                  </a:lnTo>
                  <a:lnTo>
                    <a:pt x="1618288" y="51701"/>
                  </a:lnTo>
                  <a:lnTo>
                    <a:pt x="1529656" y="0"/>
                  </a:lnTo>
                  <a:close/>
                </a:path>
                <a:path w="1618615" h="103504">
                  <a:moveTo>
                    <a:pt x="1593082" y="51701"/>
                  </a:moveTo>
                  <a:lnTo>
                    <a:pt x="1582197" y="58051"/>
                  </a:lnTo>
                  <a:lnTo>
                    <a:pt x="1605686" y="58051"/>
                  </a:lnTo>
                  <a:lnTo>
                    <a:pt x="1605686" y="57186"/>
                  </a:lnTo>
                  <a:lnTo>
                    <a:pt x="1602486" y="57186"/>
                  </a:lnTo>
                  <a:lnTo>
                    <a:pt x="1593082" y="51701"/>
                  </a:lnTo>
                  <a:close/>
                </a:path>
                <a:path w="1618615" h="103504">
                  <a:moveTo>
                    <a:pt x="0" y="45350"/>
                  </a:moveTo>
                  <a:lnTo>
                    <a:pt x="0" y="58050"/>
                  </a:lnTo>
                  <a:lnTo>
                    <a:pt x="1582199" y="58050"/>
                  </a:lnTo>
                  <a:lnTo>
                    <a:pt x="1593082" y="51701"/>
                  </a:lnTo>
                  <a:lnTo>
                    <a:pt x="1582197" y="45351"/>
                  </a:lnTo>
                  <a:lnTo>
                    <a:pt x="0" y="45350"/>
                  </a:lnTo>
                  <a:close/>
                </a:path>
                <a:path w="1618615" h="103504">
                  <a:moveTo>
                    <a:pt x="1602486" y="46216"/>
                  </a:moveTo>
                  <a:lnTo>
                    <a:pt x="1593082" y="51701"/>
                  </a:lnTo>
                  <a:lnTo>
                    <a:pt x="1602486" y="57186"/>
                  </a:lnTo>
                  <a:lnTo>
                    <a:pt x="1602486" y="46216"/>
                  </a:lnTo>
                  <a:close/>
                </a:path>
                <a:path w="1618615" h="103504">
                  <a:moveTo>
                    <a:pt x="1605686" y="46216"/>
                  </a:moveTo>
                  <a:lnTo>
                    <a:pt x="1602486" y="46216"/>
                  </a:lnTo>
                  <a:lnTo>
                    <a:pt x="1602486" y="57186"/>
                  </a:lnTo>
                  <a:lnTo>
                    <a:pt x="1605686" y="57186"/>
                  </a:lnTo>
                  <a:lnTo>
                    <a:pt x="1605686" y="46216"/>
                  </a:lnTo>
                  <a:close/>
                </a:path>
                <a:path w="1618615" h="103504">
                  <a:moveTo>
                    <a:pt x="1582197" y="45351"/>
                  </a:moveTo>
                  <a:lnTo>
                    <a:pt x="1593082" y="51701"/>
                  </a:lnTo>
                  <a:lnTo>
                    <a:pt x="1602486" y="46216"/>
                  </a:lnTo>
                  <a:lnTo>
                    <a:pt x="1605686" y="46216"/>
                  </a:lnTo>
                  <a:lnTo>
                    <a:pt x="1605686" y="45351"/>
                  </a:lnTo>
                  <a:lnTo>
                    <a:pt x="1582197" y="45351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8" name="object 278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8479535" y="4693919"/>
              <a:ext cx="1780031" cy="1155192"/>
            </a:xfrm>
            <a:prstGeom prst="rect">
              <a:avLst/>
            </a:prstGeom>
          </p:spPr>
        </p:pic>
        <p:sp>
          <p:nvSpPr>
            <p:cNvPr id="279" name="object 279"/>
            <p:cNvSpPr/>
            <p:nvPr/>
          </p:nvSpPr>
          <p:spPr>
            <a:xfrm>
              <a:off x="8520068" y="4714181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519292" y="982181"/>
                  </a:moveTo>
                  <a:lnTo>
                    <a:pt x="1516388" y="984962"/>
                  </a:lnTo>
                  <a:lnTo>
                    <a:pt x="1516236" y="991974"/>
                  </a:lnTo>
                  <a:lnTo>
                    <a:pt x="1519016" y="994878"/>
                  </a:lnTo>
                  <a:lnTo>
                    <a:pt x="1621602" y="997105"/>
                  </a:lnTo>
                  <a:lnTo>
                    <a:pt x="1620982" y="995951"/>
                  </a:lnTo>
                  <a:lnTo>
                    <a:pt x="1607566" y="995951"/>
                  </a:lnTo>
                  <a:lnTo>
                    <a:pt x="1587512" y="983662"/>
                  </a:lnTo>
                  <a:lnTo>
                    <a:pt x="1519292" y="982181"/>
                  </a:lnTo>
                  <a:close/>
                </a:path>
                <a:path w="1621790" h="997585">
                  <a:moveTo>
                    <a:pt x="1587512" y="983662"/>
                  </a:moveTo>
                  <a:lnTo>
                    <a:pt x="1607566" y="995951"/>
                  </a:lnTo>
                  <a:lnTo>
                    <a:pt x="1609052" y="993525"/>
                  </a:lnTo>
                  <a:lnTo>
                    <a:pt x="1605263" y="993525"/>
                  </a:lnTo>
                  <a:lnTo>
                    <a:pt x="1600112" y="983936"/>
                  </a:lnTo>
                  <a:lnTo>
                    <a:pt x="1587512" y="983662"/>
                  </a:lnTo>
                  <a:close/>
                </a:path>
                <a:path w="1621790" h="997585">
                  <a:moveTo>
                    <a:pt x="1569195" y="905552"/>
                  </a:moveTo>
                  <a:lnTo>
                    <a:pt x="1563016" y="908871"/>
                  </a:lnTo>
                  <a:lnTo>
                    <a:pt x="1561857" y="912721"/>
                  </a:lnTo>
                  <a:lnTo>
                    <a:pt x="1594148" y="972834"/>
                  </a:lnTo>
                  <a:lnTo>
                    <a:pt x="1614201" y="985122"/>
                  </a:lnTo>
                  <a:lnTo>
                    <a:pt x="1607566" y="995951"/>
                  </a:lnTo>
                  <a:lnTo>
                    <a:pt x="1620982" y="995951"/>
                  </a:lnTo>
                  <a:lnTo>
                    <a:pt x="1573046" y="906712"/>
                  </a:lnTo>
                  <a:lnTo>
                    <a:pt x="1569195" y="905552"/>
                  </a:lnTo>
                  <a:close/>
                </a:path>
                <a:path w="1621790" h="997585">
                  <a:moveTo>
                    <a:pt x="1600112" y="983936"/>
                  </a:moveTo>
                  <a:lnTo>
                    <a:pt x="1605263" y="993525"/>
                  </a:lnTo>
                  <a:lnTo>
                    <a:pt x="1610995" y="984172"/>
                  </a:lnTo>
                  <a:lnTo>
                    <a:pt x="1600112" y="983936"/>
                  </a:lnTo>
                  <a:close/>
                </a:path>
                <a:path w="1621790" h="997585">
                  <a:moveTo>
                    <a:pt x="1594148" y="972834"/>
                  </a:moveTo>
                  <a:lnTo>
                    <a:pt x="1600112" y="983936"/>
                  </a:lnTo>
                  <a:lnTo>
                    <a:pt x="1610995" y="984172"/>
                  </a:lnTo>
                  <a:lnTo>
                    <a:pt x="1605263" y="993525"/>
                  </a:lnTo>
                  <a:lnTo>
                    <a:pt x="1609052" y="993525"/>
                  </a:lnTo>
                  <a:lnTo>
                    <a:pt x="1614201" y="985122"/>
                  </a:lnTo>
                  <a:lnTo>
                    <a:pt x="1594148" y="972834"/>
                  </a:lnTo>
                  <a:close/>
                </a:path>
                <a:path w="1621790" h="997585">
                  <a:moveTo>
                    <a:pt x="6635" y="0"/>
                  </a:moveTo>
                  <a:lnTo>
                    <a:pt x="0" y="10828"/>
                  </a:lnTo>
                  <a:lnTo>
                    <a:pt x="1587512" y="983662"/>
                  </a:lnTo>
                  <a:lnTo>
                    <a:pt x="1600112" y="983936"/>
                  </a:lnTo>
                  <a:lnTo>
                    <a:pt x="1594148" y="972834"/>
                  </a:lnTo>
                  <a:lnTo>
                    <a:pt x="663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0" name="object 280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8476487" y="1648967"/>
              <a:ext cx="1783079" cy="4126991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8517507" y="1747525"/>
              <a:ext cx="1638935" cy="3966210"/>
            </a:xfrm>
            <a:custGeom>
              <a:avLst/>
              <a:gdLst/>
              <a:ahLst/>
              <a:cxnLst/>
              <a:rect l="l" t="t" r="r" b="b"/>
              <a:pathLst>
                <a:path w="1638934" h="3966210">
                  <a:moveTo>
                    <a:pt x="1614622" y="23334"/>
                  </a:moveTo>
                  <a:lnTo>
                    <a:pt x="1604628" y="31012"/>
                  </a:lnTo>
                  <a:lnTo>
                    <a:pt x="0" y="3961346"/>
                  </a:lnTo>
                  <a:lnTo>
                    <a:pt x="11757" y="3966147"/>
                  </a:lnTo>
                  <a:lnTo>
                    <a:pt x="1616386" y="35812"/>
                  </a:lnTo>
                  <a:lnTo>
                    <a:pt x="1614622" y="23334"/>
                  </a:lnTo>
                  <a:close/>
                </a:path>
                <a:path w="1638934" h="3966210">
                  <a:moveTo>
                    <a:pt x="1625455" y="9237"/>
                  </a:moveTo>
                  <a:lnTo>
                    <a:pt x="1613518" y="9237"/>
                  </a:lnTo>
                  <a:lnTo>
                    <a:pt x="1625276" y="14038"/>
                  </a:lnTo>
                  <a:lnTo>
                    <a:pt x="1616386" y="35812"/>
                  </a:lnTo>
                  <a:lnTo>
                    <a:pt x="1625940" y="103376"/>
                  </a:lnTo>
                  <a:lnTo>
                    <a:pt x="1629153" y="105793"/>
                  </a:lnTo>
                  <a:lnTo>
                    <a:pt x="1636097" y="104811"/>
                  </a:lnTo>
                  <a:lnTo>
                    <a:pt x="1638514" y="101598"/>
                  </a:lnTo>
                  <a:lnTo>
                    <a:pt x="1625455" y="9237"/>
                  </a:lnTo>
                  <a:close/>
                </a:path>
                <a:path w="1638934" h="3966210">
                  <a:moveTo>
                    <a:pt x="1624149" y="0"/>
                  </a:moveTo>
                  <a:lnTo>
                    <a:pt x="1542782" y="62514"/>
                  </a:lnTo>
                  <a:lnTo>
                    <a:pt x="1542258" y="66501"/>
                  </a:lnTo>
                  <a:lnTo>
                    <a:pt x="1546532" y="72062"/>
                  </a:lnTo>
                  <a:lnTo>
                    <a:pt x="1550518" y="72584"/>
                  </a:lnTo>
                  <a:lnTo>
                    <a:pt x="1604628" y="31012"/>
                  </a:lnTo>
                  <a:lnTo>
                    <a:pt x="1613518" y="9237"/>
                  </a:lnTo>
                  <a:lnTo>
                    <a:pt x="1625455" y="9237"/>
                  </a:lnTo>
                  <a:lnTo>
                    <a:pt x="1624149" y="0"/>
                  </a:lnTo>
                  <a:close/>
                </a:path>
                <a:path w="1638934" h="3966210">
                  <a:moveTo>
                    <a:pt x="1621646" y="12556"/>
                  </a:moveTo>
                  <a:lnTo>
                    <a:pt x="1613098" y="12556"/>
                  </a:lnTo>
                  <a:lnTo>
                    <a:pt x="1623254" y="16703"/>
                  </a:lnTo>
                  <a:lnTo>
                    <a:pt x="1614622" y="23334"/>
                  </a:lnTo>
                  <a:lnTo>
                    <a:pt x="1616386" y="35812"/>
                  </a:lnTo>
                  <a:lnTo>
                    <a:pt x="1625276" y="14038"/>
                  </a:lnTo>
                  <a:lnTo>
                    <a:pt x="1621646" y="12556"/>
                  </a:lnTo>
                  <a:close/>
                </a:path>
                <a:path w="1638934" h="3966210">
                  <a:moveTo>
                    <a:pt x="1613518" y="9237"/>
                  </a:moveTo>
                  <a:lnTo>
                    <a:pt x="1604628" y="31012"/>
                  </a:lnTo>
                  <a:lnTo>
                    <a:pt x="1614622" y="23334"/>
                  </a:lnTo>
                  <a:lnTo>
                    <a:pt x="1613098" y="12556"/>
                  </a:lnTo>
                  <a:lnTo>
                    <a:pt x="1621646" y="12556"/>
                  </a:lnTo>
                  <a:lnTo>
                    <a:pt x="1613518" y="9237"/>
                  </a:lnTo>
                  <a:close/>
                </a:path>
                <a:path w="1638934" h="3966210">
                  <a:moveTo>
                    <a:pt x="1613098" y="12556"/>
                  </a:moveTo>
                  <a:lnTo>
                    <a:pt x="1614622" y="23334"/>
                  </a:lnTo>
                  <a:lnTo>
                    <a:pt x="1623254" y="16703"/>
                  </a:lnTo>
                  <a:lnTo>
                    <a:pt x="1613098" y="1255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2" name="object 282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8476487" y="2639567"/>
              <a:ext cx="1783079" cy="3136391"/>
            </a:xfrm>
            <a:prstGeom prst="rect">
              <a:avLst/>
            </a:prstGeom>
          </p:spPr>
        </p:pic>
        <p:sp>
          <p:nvSpPr>
            <p:cNvPr id="283" name="object 283"/>
            <p:cNvSpPr/>
            <p:nvPr/>
          </p:nvSpPr>
          <p:spPr>
            <a:xfrm>
              <a:off x="8517808" y="2736221"/>
              <a:ext cx="1627505" cy="2978150"/>
            </a:xfrm>
            <a:custGeom>
              <a:avLst/>
              <a:gdLst/>
              <a:ahLst/>
              <a:cxnLst/>
              <a:rect l="l" t="t" r="r" b="b"/>
              <a:pathLst>
                <a:path w="1627504" h="2978150">
                  <a:moveTo>
                    <a:pt x="1611808" y="22141"/>
                  </a:moveTo>
                  <a:lnTo>
                    <a:pt x="1601027" y="28670"/>
                  </a:lnTo>
                  <a:lnTo>
                    <a:pt x="0" y="2972016"/>
                  </a:lnTo>
                  <a:lnTo>
                    <a:pt x="11156" y="2978084"/>
                  </a:lnTo>
                  <a:lnTo>
                    <a:pt x="1612184" y="34737"/>
                  </a:lnTo>
                  <a:lnTo>
                    <a:pt x="1611808" y="22141"/>
                  </a:lnTo>
                  <a:close/>
                </a:path>
                <a:path w="1627504" h="2978150">
                  <a:moveTo>
                    <a:pt x="1624090" y="8008"/>
                  </a:moveTo>
                  <a:lnTo>
                    <a:pt x="1612266" y="8008"/>
                  </a:lnTo>
                  <a:lnTo>
                    <a:pt x="1623423" y="14076"/>
                  </a:lnTo>
                  <a:lnTo>
                    <a:pt x="1612184" y="34737"/>
                  </a:lnTo>
                  <a:lnTo>
                    <a:pt x="1614224" y="102943"/>
                  </a:lnTo>
                  <a:lnTo>
                    <a:pt x="1617150" y="105699"/>
                  </a:lnTo>
                  <a:lnTo>
                    <a:pt x="1624161" y="105490"/>
                  </a:lnTo>
                  <a:lnTo>
                    <a:pt x="1626918" y="102563"/>
                  </a:lnTo>
                  <a:lnTo>
                    <a:pt x="1624090" y="8008"/>
                  </a:lnTo>
                  <a:close/>
                </a:path>
                <a:path w="1627504" h="2978150">
                  <a:moveTo>
                    <a:pt x="1623851" y="0"/>
                  </a:moveTo>
                  <a:lnTo>
                    <a:pt x="1536082" y="53154"/>
                  </a:lnTo>
                  <a:lnTo>
                    <a:pt x="1535123" y="57058"/>
                  </a:lnTo>
                  <a:lnTo>
                    <a:pt x="1538757" y="63058"/>
                  </a:lnTo>
                  <a:lnTo>
                    <a:pt x="1542661" y="64016"/>
                  </a:lnTo>
                  <a:lnTo>
                    <a:pt x="1601027" y="28670"/>
                  </a:lnTo>
                  <a:lnTo>
                    <a:pt x="1612266" y="8008"/>
                  </a:lnTo>
                  <a:lnTo>
                    <a:pt x="1624090" y="8008"/>
                  </a:lnTo>
                  <a:lnTo>
                    <a:pt x="1623851" y="0"/>
                  </a:lnTo>
                  <a:close/>
                </a:path>
                <a:path w="1627504" h="2978150">
                  <a:moveTo>
                    <a:pt x="1618244" y="11259"/>
                  </a:moveTo>
                  <a:lnTo>
                    <a:pt x="1611482" y="11259"/>
                  </a:lnTo>
                  <a:lnTo>
                    <a:pt x="1621119" y="16502"/>
                  </a:lnTo>
                  <a:lnTo>
                    <a:pt x="1611808" y="22141"/>
                  </a:lnTo>
                  <a:lnTo>
                    <a:pt x="1612184" y="34737"/>
                  </a:lnTo>
                  <a:lnTo>
                    <a:pt x="1623423" y="14076"/>
                  </a:lnTo>
                  <a:lnTo>
                    <a:pt x="1618244" y="11259"/>
                  </a:lnTo>
                  <a:close/>
                </a:path>
                <a:path w="1627504" h="2978150">
                  <a:moveTo>
                    <a:pt x="1612266" y="8008"/>
                  </a:moveTo>
                  <a:lnTo>
                    <a:pt x="1601027" y="28670"/>
                  </a:lnTo>
                  <a:lnTo>
                    <a:pt x="1611808" y="22141"/>
                  </a:lnTo>
                  <a:lnTo>
                    <a:pt x="1611482" y="11259"/>
                  </a:lnTo>
                  <a:lnTo>
                    <a:pt x="1618244" y="11259"/>
                  </a:lnTo>
                  <a:lnTo>
                    <a:pt x="1612266" y="8008"/>
                  </a:lnTo>
                  <a:close/>
                </a:path>
                <a:path w="1627504" h="2978150">
                  <a:moveTo>
                    <a:pt x="1611482" y="11259"/>
                  </a:moveTo>
                  <a:lnTo>
                    <a:pt x="1611808" y="22141"/>
                  </a:lnTo>
                  <a:lnTo>
                    <a:pt x="1621119" y="16502"/>
                  </a:lnTo>
                  <a:lnTo>
                    <a:pt x="1611482" y="1125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4" name="object 284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8476487" y="3630167"/>
              <a:ext cx="1783079" cy="2145791"/>
            </a:xfrm>
            <a:prstGeom prst="rect">
              <a:avLst/>
            </a:prstGeom>
          </p:spPr>
        </p:pic>
        <p:sp>
          <p:nvSpPr>
            <p:cNvPr id="285" name="object 285"/>
            <p:cNvSpPr/>
            <p:nvPr/>
          </p:nvSpPr>
          <p:spPr>
            <a:xfrm>
              <a:off x="8518466" y="3727898"/>
              <a:ext cx="1623695" cy="1987550"/>
            </a:xfrm>
            <a:custGeom>
              <a:avLst/>
              <a:gdLst/>
              <a:ahLst/>
              <a:cxnLst/>
              <a:rect l="l" t="t" r="r" b="b"/>
              <a:pathLst>
                <a:path w="1623695" h="1987550">
                  <a:moveTo>
                    <a:pt x="1607263" y="19529"/>
                  </a:moveTo>
                  <a:lnTo>
                    <a:pt x="1595462" y="23948"/>
                  </a:lnTo>
                  <a:lnTo>
                    <a:pt x="0" y="1979359"/>
                  </a:lnTo>
                  <a:lnTo>
                    <a:pt x="9841" y="1987387"/>
                  </a:lnTo>
                  <a:lnTo>
                    <a:pt x="1605301" y="31978"/>
                  </a:lnTo>
                  <a:lnTo>
                    <a:pt x="1607263" y="19529"/>
                  </a:lnTo>
                  <a:close/>
                </a:path>
                <a:path w="1623695" h="1987550">
                  <a:moveTo>
                    <a:pt x="1622286" y="5789"/>
                  </a:moveTo>
                  <a:lnTo>
                    <a:pt x="1610278" y="5789"/>
                  </a:lnTo>
                  <a:lnTo>
                    <a:pt x="1620118" y="13818"/>
                  </a:lnTo>
                  <a:lnTo>
                    <a:pt x="1605301" y="31978"/>
                  </a:lnTo>
                  <a:lnTo>
                    <a:pt x="1594680" y="99381"/>
                  </a:lnTo>
                  <a:lnTo>
                    <a:pt x="1597046" y="102632"/>
                  </a:lnTo>
                  <a:lnTo>
                    <a:pt x="1603974" y="103724"/>
                  </a:lnTo>
                  <a:lnTo>
                    <a:pt x="1607225" y="101358"/>
                  </a:lnTo>
                  <a:lnTo>
                    <a:pt x="1622286" y="5789"/>
                  </a:lnTo>
                  <a:close/>
                </a:path>
                <a:path w="1623695" h="1987550">
                  <a:moveTo>
                    <a:pt x="1623198" y="0"/>
                  </a:moveTo>
                  <a:lnTo>
                    <a:pt x="1527106" y="35987"/>
                  </a:lnTo>
                  <a:lnTo>
                    <a:pt x="1525441" y="39648"/>
                  </a:lnTo>
                  <a:lnTo>
                    <a:pt x="1527901" y="46216"/>
                  </a:lnTo>
                  <a:lnTo>
                    <a:pt x="1531560" y="47881"/>
                  </a:lnTo>
                  <a:lnTo>
                    <a:pt x="1595462" y="23948"/>
                  </a:lnTo>
                  <a:lnTo>
                    <a:pt x="1610278" y="5789"/>
                  </a:lnTo>
                  <a:lnTo>
                    <a:pt x="1622286" y="5789"/>
                  </a:lnTo>
                  <a:lnTo>
                    <a:pt x="1623198" y="0"/>
                  </a:lnTo>
                  <a:close/>
                </a:path>
                <a:path w="1623695" h="1987550">
                  <a:moveTo>
                    <a:pt x="1613937" y="8775"/>
                  </a:moveTo>
                  <a:lnTo>
                    <a:pt x="1608957" y="8775"/>
                  </a:lnTo>
                  <a:lnTo>
                    <a:pt x="1617458" y="15711"/>
                  </a:lnTo>
                  <a:lnTo>
                    <a:pt x="1607263" y="19529"/>
                  </a:lnTo>
                  <a:lnTo>
                    <a:pt x="1605301" y="31978"/>
                  </a:lnTo>
                  <a:lnTo>
                    <a:pt x="1620118" y="13818"/>
                  </a:lnTo>
                  <a:lnTo>
                    <a:pt x="1613937" y="8775"/>
                  </a:lnTo>
                  <a:close/>
                </a:path>
                <a:path w="1623695" h="1987550">
                  <a:moveTo>
                    <a:pt x="1610278" y="5789"/>
                  </a:moveTo>
                  <a:lnTo>
                    <a:pt x="1595462" y="23948"/>
                  </a:lnTo>
                  <a:lnTo>
                    <a:pt x="1607263" y="19529"/>
                  </a:lnTo>
                  <a:lnTo>
                    <a:pt x="1608957" y="8775"/>
                  </a:lnTo>
                  <a:lnTo>
                    <a:pt x="1613937" y="8775"/>
                  </a:lnTo>
                  <a:lnTo>
                    <a:pt x="1610278" y="5789"/>
                  </a:lnTo>
                  <a:close/>
                </a:path>
                <a:path w="1623695" h="1987550">
                  <a:moveTo>
                    <a:pt x="1608957" y="8775"/>
                  </a:moveTo>
                  <a:lnTo>
                    <a:pt x="1607263" y="19529"/>
                  </a:lnTo>
                  <a:lnTo>
                    <a:pt x="1617458" y="15711"/>
                  </a:lnTo>
                  <a:lnTo>
                    <a:pt x="1608957" y="877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6" name="object 286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8476487" y="4620767"/>
              <a:ext cx="1783079" cy="1155192"/>
            </a:xfrm>
            <a:prstGeom prst="rect">
              <a:avLst/>
            </a:prstGeom>
          </p:spPr>
        </p:pic>
        <p:sp>
          <p:nvSpPr>
            <p:cNvPr id="287" name="object 287"/>
            <p:cNvSpPr/>
            <p:nvPr/>
          </p:nvSpPr>
          <p:spPr>
            <a:xfrm>
              <a:off x="8520068" y="4719580"/>
              <a:ext cx="1621790" cy="997585"/>
            </a:xfrm>
            <a:custGeom>
              <a:avLst/>
              <a:gdLst/>
              <a:ahLst/>
              <a:cxnLst/>
              <a:rect l="l" t="t" r="r" b="b"/>
              <a:pathLst>
                <a:path w="1621790" h="997585">
                  <a:moveTo>
                    <a:pt x="1600110" y="13169"/>
                  </a:moveTo>
                  <a:lnTo>
                    <a:pt x="1587511" y="13443"/>
                  </a:lnTo>
                  <a:lnTo>
                    <a:pt x="0" y="986277"/>
                  </a:lnTo>
                  <a:lnTo>
                    <a:pt x="6635" y="997105"/>
                  </a:lnTo>
                  <a:lnTo>
                    <a:pt x="1594148" y="24270"/>
                  </a:lnTo>
                  <a:lnTo>
                    <a:pt x="1600110" y="13169"/>
                  </a:lnTo>
                  <a:close/>
                </a:path>
                <a:path w="1621790" h="997585">
                  <a:moveTo>
                    <a:pt x="1620981" y="1154"/>
                  </a:moveTo>
                  <a:lnTo>
                    <a:pt x="1607564" y="1154"/>
                  </a:lnTo>
                  <a:lnTo>
                    <a:pt x="1614200" y="11982"/>
                  </a:lnTo>
                  <a:lnTo>
                    <a:pt x="1594148" y="24270"/>
                  </a:lnTo>
                  <a:lnTo>
                    <a:pt x="1561857" y="84383"/>
                  </a:lnTo>
                  <a:lnTo>
                    <a:pt x="1563015" y="88233"/>
                  </a:lnTo>
                  <a:lnTo>
                    <a:pt x="1569195" y="91553"/>
                  </a:lnTo>
                  <a:lnTo>
                    <a:pt x="1573044" y="90393"/>
                  </a:lnTo>
                  <a:lnTo>
                    <a:pt x="1620981" y="1154"/>
                  </a:lnTo>
                  <a:close/>
                </a:path>
                <a:path w="1621790" h="997585">
                  <a:moveTo>
                    <a:pt x="1609051" y="3580"/>
                  </a:moveTo>
                  <a:lnTo>
                    <a:pt x="1605262" y="3580"/>
                  </a:lnTo>
                  <a:lnTo>
                    <a:pt x="1610993" y="12933"/>
                  </a:lnTo>
                  <a:lnTo>
                    <a:pt x="1600110" y="13169"/>
                  </a:lnTo>
                  <a:lnTo>
                    <a:pt x="1594148" y="24270"/>
                  </a:lnTo>
                  <a:lnTo>
                    <a:pt x="1614200" y="11982"/>
                  </a:lnTo>
                  <a:lnTo>
                    <a:pt x="1609051" y="3580"/>
                  </a:lnTo>
                  <a:close/>
                </a:path>
                <a:path w="1621790" h="997585">
                  <a:moveTo>
                    <a:pt x="1621602" y="0"/>
                  </a:moveTo>
                  <a:lnTo>
                    <a:pt x="1519016" y="2227"/>
                  </a:lnTo>
                  <a:lnTo>
                    <a:pt x="1516235" y="5130"/>
                  </a:lnTo>
                  <a:lnTo>
                    <a:pt x="1516387" y="12143"/>
                  </a:lnTo>
                  <a:lnTo>
                    <a:pt x="1519292" y="14923"/>
                  </a:lnTo>
                  <a:lnTo>
                    <a:pt x="1587511" y="13443"/>
                  </a:lnTo>
                  <a:lnTo>
                    <a:pt x="1607564" y="1154"/>
                  </a:lnTo>
                  <a:lnTo>
                    <a:pt x="1620981" y="1154"/>
                  </a:lnTo>
                  <a:lnTo>
                    <a:pt x="1621602" y="0"/>
                  </a:lnTo>
                  <a:close/>
                </a:path>
                <a:path w="1621790" h="997585">
                  <a:moveTo>
                    <a:pt x="1607564" y="1154"/>
                  </a:moveTo>
                  <a:lnTo>
                    <a:pt x="1587511" y="13443"/>
                  </a:lnTo>
                  <a:lnTo>
                    <a:pt x="1600110" y="13169"/>
                  </a:lnTo>
                  <a:lnTo>
                    <a:pt x="1605262" y="3580"/>
                  </a:lnTo>
                  <a:lnTo>
                    <a:pt x="1609051" y="3580"/>
                  </a:lnTo>
                  <a:lnTo>
                    <a:pt x="1607564" y="1154"/>
                  </a:lnTo>
                  <a:close/>
                </a:path>
                <a:path w="1621790" h="997585">
                  <a:moveTo>
                    <a:pt x="1605262" y="3580"/>
                  </a:moveTo>
                  <a:lnTo>
                    <a:pt x="1600110" y="13169"/>
                  </a:lnTo>
                  <a:lnTo>
                    <a:pt x="1610993" y="12933"/>
                  </a:lnTo>
                  <a:lnTo>
                    <a:pt x="1605262" y="358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8" name="object 288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10098023" y="1609343"/>
              <a:ext cx="1780031" cy="1938527"/>
            </a:xfrm>
            <a:prstGeom prst="rect">
              <a:avLst/>
            </a:prstGeom>
          </p:spPr>
        </p:pic>
        <p:sp>
          <p:nvSpPr>
            <p:cNvPr id="289" name="object 289"/>
            <p:cNvSpPr/>
            <p:nvPr/>
          </p:nvSpPr>
          <p:spPr>
            <a:xfrm>
              <a:off x="10136949" y="1628976"/>
              <a:ext cx="1623060" cy="1781810"/>
            </a:xfrm>
            <a:custGeom>
              <a:avLst/>
              <a:gdLst/>
              <a:ahLst/>
              <a:cxnLst/>
              <a:rect l="l" t="t" r="r" b="b"/>
              <a:pathLst>
                <a:path w="1623059" h="1781810">
                  <a:moveTo>
                    <a:pt x="1528871" y="1738425"/>
                  </a:moveTo>
                  <a:lnTo>
                    <a:pt x="1525308" y="1740287"/>
                  </a:lnTo>
                  <a:lnTo>
                    <a:pt x="1523207" y="1746980"/>
                  </a:lnTo>
                  <a:lnTo>
                    <a:pt x="1525069" y="1750543"/>
                  </a:lnTo>
                  <a:lnTo>
                    <a:pt x="1622973" y="1781261"/>
                  </a:lnTo>
                  <a:lnTo>
                    <a:pt x="1621907" y="1776274"/>
                  </a:lnTo>
                  <a:lnTo>
                    <a:pt x="1609841" y="1776274"/>
                  </a:lnTo>
                  <a:lnTo>
                    <a:pt x="1593977" y="1758853"/>
                  </a:lnTo>
                  <a:lnTo>
                    <a:pt x="1528871" y="1738425"/>
                  </a:lnTo>
                  <a:close/>
                </a:path>
                <a:path w="1623059" h="1781810">
                  <a:moveTo>
                    <a:pt x="1593977" y="1758853"/>
                  </a:moveTo>
                  <a:lnTo>
                    <a:pt x="1609841" y="1776274"/>
                  </a:lnTo>
                  <a:lnTo>
                    <a:pt x="1613138" y="1773271"/>
                  </a:lnTo>
                  <a:lnTo>
                    <a:pt x="1608278" y="1773271"/>
                  </a:lnTo>
                  <a:lnTo>
                    <a:pt x="1606002" y="1762626"/>
                  </a:lnTo>
                  <a:lnTo>
                    <a:pt x="1593977" y="1758853"/>
                  </a:lnTo>
                  <a:close/>
                </a:path>
                <a:path w="1623059" h="1781810">
                  <a:moveTo>
                    <a:pt x="1598146" y="1678732"/>
                  </a:moveTo>
                  <a:lnTo>
                    <a:pt x="1591287" y="1680199"/>
                  </a:lnTo>
                  <a:lnTo>
                    <a:pt x="1589101" y="1683574"/>
                  </a:lnTo>
                  <a:lnTo>
                    <a:pt x="1603367" y="1750301"/>
                  </a:lnTo>
                  <a:lnTo>
                    <a:pt x="1619232" y="1767721"/>
                  </a:lnTo>
                  <a:lnTo>
                    <a:pt x="1609841" y="1776274"/>
                  </a:lnTo>
                  <a:lnTo>
                    <a:pt x="1621907" y="1776274"/>
                  </a:lnTo>
                  <a:lnTo>
                    <a:pt x="1601520" y="1680919"/>
                  </a:lnTo>
                  <a:lnTo>
                    <a:pt x="1598146" y="1678732"/>
                  </a:lnTo>
                  <a:close/>
                </a:path>
                <a:path w="1623059" h="1781810">
                  <a:moveTo>
                    <a:pt x="1606002" y="1762626"/>
                  </a:moveTo>
                  <a:lnTo>
                    <a:pt x="1608278" y="1773271"/>
                  </a:lnTo>
                  <a:lnTo>
                    <a:pt x="1616388" y="1765885"/>
                  </a:lnTo>
                  <a:lnTo>
                    <a:pt x="1606002" y="1762626"/>
                  </a:lnTo>
                  <a:close/>
                </a:path>
                <a:path w="1623059" h="1781810">
                  <a:moveTo>
                    <a:pt x="1603367" y="1750301"/>
                  </a:moveTo>
                  <a:lnTo>
                    <a:pt x="1606002" y="1762626"/>
                  </a:lnTo>
                  <a:lnTo>
                    <a:pt x="1616388" y="1765885"/>
                  </a:lnTo>
                  <a:lnTo>
                    <a:pt x="1608278" y="1773271"/>
                  </a:lnTo>
                  <a:lnTo>
                    <a:pt x="1613138" y="1773271"/>
                  </a:lnTo>
                  <a:lnTo>
                    <a:pt x="1619232" y="1767721"/>
                  </a:lnTo>
                  <a:lnTo>
                    <a:pt x="1603367" y="1750301"/>
                  </a:lnTo>
                  <a:close/>
                </a:path>
                <a:path w="1623059" h="1781810">
                  <a:moveTo>
                    <a:pt x="9389" y="0"/>
                  </a:moveTo>
                  <a:lnTo>
                    <a:pt x="0" y="8550"/>
                  </a:lnTo>
                  <a:lnTo>
                    <a:pt x="1593977" y="1758853"/>
                  </a:lnTo>
                  <a:lnTo>
                    <a:pt x="1606002" y="1762626"/>
                  </a:lnTo>
                  <a:lnTo>
                    <a:pt x="1603367" y="1750301"/>
                  </a:lnTo>
                  <a:lnTo>
                    <a:pt x="93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0" name="object 290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10094975" y="2596895"/>
              <a:ext cx="1639824" cy="1011935"/>
            </a:xfrm>
            <a:prstGeom prst="rect">
              <a:avLst/>
            </a:prstGeom>
          </p:spPr>
        </p:pic>
        <p:sp>
          <p:nvSpPr>
            <p:cNvPr id="291" name="object 291"/>
            <p:cNvSpPr/>
            <p:nvPr/>
          </p:nvSpPr>
          <p:spPr>
            <a:xfrm>
              <a:off x="10138480" y="2616441"/>
              <a:ext cx="1478915" cy="854710"/>
            </a:xfrm>
            <a:custGeom>
              <a:avLst/>
              <a:gdLst/>
              <a:ahLst/>
              <a:cxnLst/>
              <a:rect l="l" t="t" r="r" b="b"/>
              <a:pathLst>
                <a:path w="1478915" h="854710">
                  <a:moveTo>
                    <a:pt x="1444105" y="841319"/>
                  </a:moveTo>
                  <a:lnTo>
                    <a:pt x="1375872" y="841747"/>
                  </a:lnTo>
                  <a:lnTo>
                    <a:pt x="1373046" y="844607"/>
                  </a:lnTo>
                  <a:lnTo>
                    <a:pt x="1373090" y="851621"/>
                  </a:lnTo>
                  <a:lnTo>
                    <a:pt x="1375951" y="854445"/>
                  </a:lnTo>
                  <a:lnTo>
                    <a:pt x="1478559" y="853803"/>
                  </a:lnTo>
                  <a:lnTo>
                    <a:pt x="1478117" y="853032"/>
                  </a:lnTo>
                  <a:lnTo>
                    <a:pt x="1464477" y="853032"/>
                  </a:lnTo>
                  <a:lnTo>
                    <a:pt x="1444105" y="841319"/>
                  </a:lnTo>
                  <a:close/>
                </a:path>
                <a:path w="1478915" h="854710">
                  <a:moveTo>
                    <a:pt x="1456708" y="841240"/>
                  </a:moveTo>
                  <a:lnTo>
                    <a:pt x="1444105" y="841319"/>
                  </a:lnTo>
                  <a:lnTo>
                    <a:pt x="1464477" y="853032"/>
                  </a:lnTo>
                  <a:lnTo>
                    <a:pt x="1465829" y="850681"/>
                  </a:lnTo>
                  <a:lnTo>
                    <a:pt x="1462125" y="850681"/>
                  </a:lnTo>
                  <a:lnTo>
                    <a:pt x="1456708" y="841240"/>
                  </a:lnTo>
                  <a:close/>
                </a:path>
                <a:path w="1478915" h="854710">
                  <a:moveTo>
                    <a:pt x="1423611" y="763752"/>
                  </a:moveTo>
                  <a:lnTo>
                    <a:pt x="1417528" y="767242"/>
                  </a:lnTo>
                  <a:lnTo>
                    <a:pt x="1416476" y="771123"/>
                  </a:lnTo>
                  <a:lnTo>
                    <a:pt x="1450435" y="830307"/>
                  </a:lnTo>
                  <a:lnTo>
                    <a:pt x="1470808" y="842021"/>
                  </a:lnTo>
                  <a:lnTo>
                    <a:pt x="1464477" y="853032"/>
                  </a:lnTo>
                  <a:lnTo>
                    <a:pt x="1478117" y="853032"/>
                  </a:lnTo>
                  <a:lnTo>
                    <a:pt x="1427492" y="764802"/>
                  </a:lnTo>
                  <a:lnTo>
                    <a:pt x="1423611" y="763752"/>
                  </a:lnTo>
                  <a:close/>
                </a:path>
                <a:path w="1478915" h="854710">
                  <a:moveTo>
                    <a:pt x="1467594" y="841171"/>
                  </a:moveTo>
                  <a:lnTo>
                    <a:pt x="1456708" y="841240"/>
                  </a:lnTo>
                  <a:lnTo>
                    <a:pt x="1462125" y="850681"/>
                  </a:lnTo>
                  <a:lnTo>
                    <a:pt x="1467594" y="841171"/>
                  </a:lnTo>
                  <a:close/>
                </a:path>
                <a:path w="1478915" h="854710">
                  <a:moveTo>
                    <a:pt x="1469330" y="841171"/>
                  </a:moveTo>
                  <a:lnTo>
                    <a:pt x="1467594" y="841171"/>
                  </a:lnTo>
                  <a:lnTo>
                    <a:pt x="1462125" y="850681"/>
                  </a:lnTo>
                  <a:lnTo>
                    <a:pt x="1465829" y="850681"/>
                  </a:lnTo>
                  <a:lnTo>
                    <a:pt x="1470808" y="842021"/>
                  </a:lnTo>
                  <a:lnTo>
                    <a:pt x="1469330" y="841171"/>
                  </a:lnTo>
                  <a:close/>
                </a:path>
                <a:path w="1478915" h="854710">
                  <a:moveTo>
                    <a:pt x="6330" y="0"/>
                  </a:moveTo>
                  <a:lnTo>
                    <a:pt x="0" y="11010"/>
                  </a:lnTo>
                  <a:lnTo>
                    <a:pt x="1444105" y="841319"/>
                  </a:lnTo>
                  <a:lnTo>
                    <a:pt x="1456708" y="841240"/>
                  </a:lnTo>
                  <a:lnTo>
                    <a:pt x="1450435" y="830307"/>
                  </a:lnTo>
                  <a:lnTo>
                    <a:pt x="6330" y="0"/>
                  </a:lnTo>
                  <a:close/>
                </a:path>
                <a:path w="1478915" h="854710">
                  <a:moveTo>
                    <a:pt x="1450435" y="830307"/>
                  </a:moveTo>
                  <a:lnTo>
                    <a:pt x="1456708" y="841240"/>
                  </a:lnTo>
                  <a:lnTo>
                    <a:pt x="1469330" y="841171"/>
                  </a:lnTo>
                  <a:lnTo>
                    <a:pt x="1450435" y="83030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2" name="object 292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10101071" y="3517391"/>
              <a:ext cx="1575816" cy="234696"/>
            </a:xfrm>
            <a:prstGeom prst="rect">
              <a:avLst/>
            </a:prstGeom>
          </p:spPr>
        </p:pic>
        <p:sp>
          <p:nvSpPr>
            <p:cNvPr id="293" name="object 293"/>
            <p:cNvSpPr/>
            <p:nvPr/>
          </p:nvSpPr>
          <p:spPr>
            <a:xfrm>
              <a:off x="10141637" y="3563316"/>
              <a:ext cx="1416685" cy="103505"/>
            </a:xfrm>
            <a:custGeom>
              <a:avLst/>
              <a:gdLst/>
              <a:ahLst/>
              <a:cxnLst/>
              <a:rect l="l" t="t" r="r" b="b"/>
              <a:pathLst>
                <a:path w="1416684" h="103504">
                  <a:moveTo>
                    <a:pt x="1327641" y="0"/>
                  </a:moveTo>
                  <a:lnTo>
                    <a:pt x="1323752" y="1018"/>
                  </a:lnTo>
                  <a:lnTo>
                    <a:pt x="1320211" y="7073"/>
                  </a:lnTo>
                  <a:lnTo>
                    <a:pt x="1321230" y="10963"/>
                  </a:lnTo>
                  <a:lnTo>
                    <a:pt x="1380133" y="45406"/>
                  </a:lnTo>
                  <a:lnTo>
                    <a:pt x="1403617" y="45431"/>
                  </a:lnTo>
                  <a:lnTo>
                    <a:pt x="1403605" y="58131"/>
                  </a:lnTo>
                  <a:lnTo>
                    <a:pt x="1380080" y="58131"/>
                  </a:lnTo>
                  <a:lnTo>
                    <a:pt x="1321145" y="92426"/>
                  </a:lnTo>
                  <a:lnTo>
                    <a:pt x="1320118" y="96314"/>
                  </a:lnTo>
                  <a:lnTo>
                    <a:pt x="1323646" y="102377"/>
                  </a:lnTo>
                  <a:lnTo>
                    <a:pt x="1327532" y="103404"/>
                  </a:lnTo>
                  <a:lnTo>
                    <a:pt x="1405330" y="58131"/>
                  </a:lnTo>
                  <a:lnTo>
                    <a:pt x="1403605" y="58131"/>
                  </a:lnTo>
                  <a:lnTo>
                    <a:pt x="1405373" y="58106"/>
                  </a:lnTo>
                  <a:lnTo>
                    <a:pt x="1416218" y="51795"/>
                  </a:lnTo>
                  <a:lnTo>
                    <a:pt x="1327641" y="0"/>
                  </a:lnTo>
                  <a:close/>
                </a:path>
                <a:path w="1416684" h="103504">
                  <a:moveTo>
                    <a:pt x="1391013" y="51769"/>
                  </a:moveTo>
                  <a:lnTo>
                    <a:pt x="1380122" y="58106"/>
                  </a:lnTo>
                  <a:lnTo>
                    <a:pt x="1403605" y="58131"/>
                  </a:lnTo>
                  <a:lnTo>
                    <a:pt x="1403606" y="57264"/>
                  </a:lnTo>
                  <a:lnTo>
                    <a:pt x="1400411" y="57264"/>
                  </a:lnTo>
                  <a:lnTo>
                    <a:pt x="1391013" y="51769"/>
                  </a:lnTo>
                  <a:close/>
                </a:path>
                <a:path w="1416684" h="103504">
                  <a:moveTo>
                    <a:pt x="13" y="43954"/>
                  </a:moveTo>
                  <a:lnTo>
                    <a:pt x="0" y="56654"/>
                  </a:lnTo>
                  <a:lnTo>
                    <a:pt x="1380122" y="58106"/>
                  </a:lnTo>
                  <a:lnTo>
                    <a:pt x="1391013" y="51769"/>
                  </a:lnTo>
                  <a:lnTo>
                    <a:pt x="1380133" y="45406"/>
                  </a:lnTo>
                  <a:lnTo>
                    <a:pt x="13" y="43954"/>
                  </a:lnTo>
                  <a:close/>
                </a:path>
                <a:path w="1416684" h="103504">
                  <a:moveTo>
                    <a:pt x="1400422" y="46294"/>
                  </a:moveTo>
                  <a:lnTo>
                    <a:pt x="1391013" y="51769"/>
                  </a:lnTo>
                  <a:lnTo>
                    <a:pt x="1400411" y="57264"/>
                  </a:lnTo>
                  <a:lnTo>
                    <a:pt x="1400422" y="46294"/>
                  </a:lnTo>
                  <a:close/>
                </a:path>
                <a:path w="1416684" h="103504">
                  <a:moveTo>
                    <a:pt x="1403617" y="46294"/>
                  </a:moveTo>
                  <a:lnTo>
                    <a:pt x="1400422" y="46294"/>
                  </a:lnTo>
                  <a:lnTo>
                    <a:pt x="1400411" y="57264"/>
                  </a:lnTo>
                  <a:lnTo>
                    <a:pt x="1403606" y="57264"/>
                  </a:lnTo>
                  <a:lnTo>
                    <a:pt x="1403617" y="46294"/>
                  </a:lnTo>
                  <a:close/>
                </a:path>
                <a:path w="1416684" h="103504">
                  <a:moveTo>
                    <a:pt x="1380133" y="45406"/>
                  </a:moveTo>
                  <a:lnTo>
                    <a:pt x="1391013" y="51769"/>
                  </a:lnTo>
                  <a:lnTo>
                    <a:pt x="1400422" y="46294"/>
                  </a:lnTo>
                  <a:lnTo>
                    <a:pt x="1403617" y="46294"/>
                  </a:lnTo>
                  <a:lnTo>
                    <a:pt x="1403617" y="45431"/>
                  </a:lnTo>
                  <a:lnTo>
                    <a:pt x="1380133" y="45406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4" name="object 294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10094975" y="3660647"/>
              <a:ext cx="1639824" cy="1011936"/>
            </a:xfrm>
            <a:prstGeom prst="rect">
              <a:avLst/>
            </a:prstGeom>
          </p:spPr>
        </p:pic>
        <p:sp>
          <p:nvSpPr>
            <p:cNvPr id="295" name="object 295"/>
            <p:cNvSpPr/>
            <p:nvPr/>
          </p:nvSpPr>
          <p:spPr>
            <a:xfrm>
              <a:off x="10138488" y="3759179"/>
              <a:ext cx="1478915" cy="852169"/>
            </a:xfrm>
            <a:custGeom>
              <a:avLst/>
              <a:gdLst/>
              <a:ahLst/>
              <a:cxnLst/>
              <a:rect l="l" t="t" r="r" b="b"/>
              <a:pathLst>
                <a:path w="1478915" h="852170">
                  <a:moveTo>
                    <a:pt x="1444077" y="13230"/>
                  </a:moveTo>
                  <a:lnTo>
                    <a:pt x="0" y="840607"/>
                  </a:lnTo>
                  <a:lnTo>
                    <a:pt x="6313" y="851626"/>
                  </a:lnTo>
                  <a:lnTo>
                    <a:pt x="1450393" y="24248"/>
                  </a:lnTo>
                  <a:lnTo>
                    <a:pt x="1456680" y="13328"/>
                  </a:lnTo>
                  <a:lnTo>
                    <a:pt x="1444077" y="13230"/>
                  </a:lnTo>
                  <a:close/>
                </a:path>
                <a:path w="1478915" h="852170">
                  <a:moveTo>
                    <a:pt x="1478116" y="1553"/>
                  </a:moveTo>
                  <a:lnTo>
                    <a:pt x="1464458" y="1553"/>
                  </a:lnTo>
                  <a:lnTo>
                    <a:pt x="1470771" y="12573"/>
                  </a:lnTo>
                  <a:lnTo>
                    <a:pt x="1450393" y="24248"/>
                  </a:lnTo>
                  <a:lnTo>
                    <a:pt x="1416343" y="83383"/>
                  </a:lnTo>
                  <a:lnTo>
                    <a:pt x="1417388" y="87265"/>
                  </a:lnTo>
                  <a:lnTo>
                    <a:pt x="1423466" y="90765"/>
                  </a:lnTo>
                  <a:lnTo>
                    <a:pt x="1427349" y="89720"/>
                  </a:lnTo>
                  <a:lnTo>
                    <a:pt x="1478116" y="1553"/>
                  </a:lnTo>
                  <a:close/>
                </a:path>
                <a:path w="1478915" h="852170">
                  <a:moveTo>
                    <a:pt x="1465800" y="3895"/>
                  </a:moveTo>
                  <a:lnTo>
                    <a:pt x="1462112" y="3895"/>
                  </a:lnTo>
                  <a:lnTo>
                    <a:pt x="1467566" y="13413"/>
                  </a:lnTo>
                  <a:lnTo>
                    <a:pt x="1456632" y="13413"/>
                  </a:lnTo>
                  <a:lnTo>
                    <a:pt x="1450393" y="24248"/>
                  </a:lnTo>
                  <a:lnTo>
                    <a:pt x="1469304" y="13413"/>
                  </a:lnTo>
                  <a:lnTo>
                    <a:pt x="1467566" y="13413"/>
                  </a:lnTo>
                  <a:lnTo>
                    <a:pt x="1469452" y="13328"/>
                  </a:lnTo>
                  <a:lnTo>
                    <a:pt x="1470771" y="12573"/>
                  </a:lnTo>
                  <a:lnTo>
                    <a:pt x="1465800" y="3895"/>
                  </a:lnTo>
                  <a:close/>
                </a:path>
                <a:path w="1478915" h="852170">
                  <a:moveTo>
                    <a:pt x="1462112" y="3895"/>
                  </a:moveTo>
                  <a:lnTo>
                    <a:pt x="1456680" y="13328"/>
                  </a:lnTo>
                  <a:lnTo>
                    <a:pt x="1467566" y="13413"/>
                  </a:lnTo>
                  <a:lnTo>
                    <a:pt x="1462112" y="3895"/>
                  </a:lnTo>
                  <a:close/>
                </a:path>
                <a:path w="1478915" h="852170">
                  <a:moveTo>
                    <a:pt x="1464458" y="1553"/>
                  </a:moveTo>
                  <a:lnTo>
                    <a:pt x="1444077" y="13230"/>
                  </a:lnTo>
                  <a:lnTo>
                    <a:pt x="1456680" y="13328"/>
                  </a:lnTo>
                  <a:lnTo>
                    <a:pt x="1462112" y="3895"/>
                  </a:lnTo>
                  <a:lnTo>
                    <a:pt x="1465800" y="3895"/>
                  </a:lnTo>
                  <a:lnTo>
                    <a:pt x="1464458" y="1553"/>
                  </a:lnTo>
                  <a:close/>
                </a:path>
                <a:path w="1478915" h="852170">
                  <a:moveTo>
                    <a:pt x="1375943" y="0"/>
                  </a:moveTo>
                  <a:lnTo>
                    <a:pt x="1373078" y="2820"/>
                  </a:lnTo>
                  <a:lnTo>
                    <a:pt x="1373023" y="9833"/>
                  </a:lnTo>
                  <a:lnTo>
                    <a:pt x="1375844" y="12698"/>
                  </a:lnTo>
                  <a:lnTo>
                    <a:pt x="1444077" y="13230"/>
                  </a:lnTo>
                  <a:lnTo>
                    <a:pt x="1464458" y="1553"/>
                  </a:lnTo>
                  <a:lnTo>
                    <a:pt x="1478116" y="1553"/>
                  </a:lnTo>
                  <a:lnTo>
                    <a:pt x="1478550" y="798"/>
                  </a:lnTo>
                  <a:lnTo>
                    <a:pt x="13759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6" name="object 296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10094975" y="3721607"/>
              <a:ext cx="1783079" cy="1941576"/>
            </a:xfrm>
            <a:prstGeom prst="rect">
              <a:avLst/>
            </a:prstGeom>
          </p:spPr>
        </p:pic>
        <p:sp>
          <p:nvSpPr>
            <p:cNvPr id="297" name="object 297"/>
            <p:cNvSpPr/>
            <p:nvPr/>
          </p:nvSpPr>
          <p:spPr>
            <a:xfrm>
              <a:off x="10136952" y="3819983"/>
              <a:ext cx="1623060" cy="1781810"/>
            </a:xfrm>
            <a:custGeom>
              <a:avLst/>
              <a:gdLst/>
              <a:ahLst/>
              <a:cxnLst/>
              <a:rect l="l" t="t" r="r" b="b"/>
              <a:pathLst>
                <a:path w="1623059" h="1781810">
                  <a:moveTo>
                    <a:pt x="1605999" y="18635"/>
                  </a:moveTo>
                  <a:lnTo>
                    <a:pt x="1593975" y="22407"/>
                  </a:lnTo>
                  <a:lnTo>
                    <a:pt x="0" y="1772712"/>
                  </a:lnTo>
                  <a:lnTo>
                    <a:pt x="9389" y="1781264"/>
                  </a:lnTo>
                  <a:lnTo>
                    <a:pt x="1603364" y="30958"/>
                  </a:lnTo>
                  <a:lnTo>
                    <a:pt x="1605999" y="18635"/>
                  </a:lnTo>
                  <a:close/>
                </a:path>
                <a:path w="1623059" h="1781810">
                  <a:moveTo>
                    <a:pt x="1621883" y="5079"/>
                  </a:moveTo>
                  <a:lnTo>
                    <a:pt x="1609755" y="5079"/>
                  </a:lnTo>
                  <a:lnTo>
                    <a:pt x="1619144" y="13630"/>
                  </a:lnTo>
                  <a:lnTo>
                    <a:pt x="1603364" y="30958"/>
                  </a:lnTo>
                  <a:lnTo>
                    <a:pt x="1589100" y="97687"/>
                  </a:lnTo>
                  <a:lnTo>
                    <a:pt x="1591285" y="101061"/>
                  </a:lnTo>
                  <a:lnTo>
                    <a:pt x="1598145" y="102528"/>
                  </a:lnTo>
                  <a:lnTo>
                    <a:pt x="1601519" y="100342"/>
                  </a:lnTo>
                  <a:lnTo>
                    <a:pt x="1621883" y="5079"/>
                  </a:lnTo>
                  <a:close/>
                </a:path>
                <a:path w="1623059" h="1781810">
                  <a:moveTo>
                    <a:pt x="1622969" y="0"/>
                  </a:moveTo>
                  <a:lnTo>
                    <a:pt x="1525066" y="30718"/>
                  </a:lnTo>
                  <a:lnTo>
                    <a:pt x="1523204" y="34282"/>
                  </a:lnTo>
                  <a:lnTo>
                    <a:pt x="1525305" y="40975"/>
                  </a:lnTo>
                  <a:lnTo>
                    <a:pt x="1528869" y="42835"/>
                  </a:lnTo>
                  <a:lnTo>
                    <a:pt x="1593975" y="22407"/>
                  </a:lnTo>
                  <a:lnTo>
                    <a:pt x="1609755" y="5079"/>
                  </a:lnTo>
                  <a:lnTo>
                    <a:pt x="1621883" y="5079"/>
                  </a:lnTo>
                  <a:lnTo>
                    <a:pt x="1622969" y="0"/>
                  </a:lnTo>
                  <a:close/>
                </a:path>
                <a:path w="1623059" h="1781810">
                  <a:moveTo>
                    <a:pt x="1612950" y="7989"/>
                  </a:moveTo>
                  <a:lnTo>
                    <a:pt x="1608274" y="7989"/>
                  </a:lnTo>
                  <a:lnTo>
                    <a:pt x="1616386" y="15375"/>
                  </a:lnTo>
                  <a:lnTo>
                    <a:pt x="1605999" y="18635"/>
                  </a:lnTo>
                  <a:lnTo>
                    <a:pt x="1603364" y="30958"/>
                  </a:lnTo>
                  <a:lnTo>
                    <a:pt x="1619144" y="13630"/>
                  </a:lnTo>
                  <a:lnTo>
                    <a:pt x="1612950" y="7989"/>
                  </a:lnTo>
                  <a:close/>
                </a:path>
                <a:path w="1623059" h="1781810">
                  <a:moveTo>
                    <a:pt x="1609755" y="5079"/>
                  </a:moveTo>
                  <a:lnTo>
                    <a:pt x="1593975" y="22407"/>
                  </a:lnTo>
                  <a:lnTo>
                    <a:pt x="1605999" y="18635"/>
                  </a:lnTo>
                  <a:lnTo>
                    <a:pt x="1608274" y="7989"/>
                  </a:lnTo>
                  <a:lnTo>
                    <a:pt x="1612950" y="7989"/>
                  </a:lnTo>
                  <a:lnTo>
                    <a:pt x="1609755" y="5079"/>
                  </a:lnTo>
                  <a:close/>
                </a:path>
                <a:path w="1623059" h="1781810">
                  <a:moveTo>
                    <a:pt x="1608274" y="7989"/>
                  </a:moveTo>
                  <a:lnTo>
                    <a:pt x="1605999" y="18635"/>
                  </a:lnTo>
                  <a:lnTo>
                    <a:pt x="1616386" y="15375"/>
                  </a:lnTo>
                  <a:lnTo>
                    <a:pt x="1608274" y="7989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8" name="object 29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1795272" y="1399031"/>
              <a:ext cx="509015" cy="515112"/>
            </a:xfrm>
            <a:prstGeom prst="rect">
              <a:avLst/>
            </a:prstGeom>
          </p:spPr>
        </p:pic>
        <p:sp>
          <p:nvSpPr>
            <p:cNvPr id="299" name="object 299"/>
            <p:cNvSpPr/>
            <p:nvPr/>
          </p:nvSpPr>
          <p:spPr>
            <a:xfrm>
              <a:off x="1848279" y="142984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4" h="410210">
                  <a:moveTo>
                    <a:pt x="202077" y="0"/>
                  </a:moveTo>
                  <a:lnTo>
                    <a:pt x="155742" y="5411"/>
                  </a:lnTo>
                  <a:lnTo>
                    <a:pt x="113209" y="20825"/>
                  </a:lnTo>
                  <a:lnTo>
                    <a:pt x="75688" y="45013"/>
                  </a:lnTo>
                  <a:lnTo>
                    <a:pt x="44394" y="76743"/>
                  </a:lnTo>
                  <a:lnTo>
                    <a:pt x="20539" y="114787"/>
                  </a:lnTo>
                  <a:lnTo>
                    <a:pt x="5337" y="157913"/>
                  </a:lnTo>
                  <a:lnTo>
                    <a:pt x="0" y="204894"/>
                  </a:lnTo>
                  <a:lnTo>
                    <a:pt x="5337" y="251874"/>
                  </a:lnTo>
                  <a:lnTo>
                    <a:pt x="20539" y="295001"/>
                  </a:lnTo>
                  <a:lnTo>
                    <a:pt x="44394" y="333044"/>
                  </a:lnTo>
                  <a:lnTo>
                    <a:pt x="75688" y="364775"/>
                  </a:lnTo>
                  <a:lnTo>
                    <a:pt x="113209" y="388962"/>
                  </a:lnTo>
                  <a:lnTo>
                    <a:pt x="155742" y="404376"/>
                  </a:lnTo>
                  <a:lnTo>
                    <a:pt x="202077" y="409788"/>
                  </a:lnTo>
                  <a:lnTo>
                    <a:pt x="248411" y="404376"/>
                  </a:lnTo>
                  <a:lnTo>
                    <a:pt x="290945" y="388962"/>
                  </a:lnTo>
                  <a:lnTo>
                    <a:pt x="328465" y="364775"/>
                  </a:lnTo>
                  <a:lnTo>
                    <a:pt x="359759" y="333044"/>
                  </a:lnTo>
                  <a:lnTo>
                    <a:pt x="383614" y="295001"/>
                  </a:lnTo>
                  <a:lnTo>
                    <a:pt x="398816" y="251874"/>
                  </a:lnTo>
                  <a:lnTo>
                    <a:pt x="404153" y="204894"/>
                  </a:lnTo>
                  <a:lnTo>
                    <a:pt x="398816" y="157913"/>
                  </a:lnTo>
                  <a:lnTo>
                    <a:pt x="383614" y="114787"/>
                  </a:lnTo>
                  <a:lnTo>
                    <a:pt x="359759" y="76743"/>
                  </a:lnTo>
                  <a:lnTo>
                    <a:pt x="328465" y="45013"/>
                  </a:lnTo>
                  <a:lnTo>
                    <a:pt x="290945" y="20825"/>
                  </a:lnTo>
                  <a:lnTo>
                    <a:pt x="248411" y="5411"/>
                  </a:lnTo>
                  <a:lnTo>
                    <a:pt x="202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1848279" y="142984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4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2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4" y="20825"/>
                  </a:lnTo>
                  <a:lnTo>
                    <a:pt x="328465" y="45012"/>
                  </a:lnTo>
                  <a:lnTo>
                    <a:pt x="359759" y="76743"/>
                  </a:lnTo>
                  <a:lnTo>
                    <a:pt x="383613" y="114786"/>
                  </a:lnTo>
                  <a:lnTo>
                    <a:pt x="398816" y="157913"/>
                  </a:lnTo>
                  <a:lnTo>
                    <a:pt x="404153" y="204894"/>
                  </a:lnTo>
                  <a:lnTo>
                    <a:pt x="398816" y="251874"/>
                  </a:lnTo>
                  <a:lnTo>
                    <a:pt x="383613" y="295001"/>
                  </a:lnTo>
                  <a:lnTo>
                    <a:pt x="359759" y="333044"/>
                  </a:lnTo>
                  <a:lnTo>
                    <a:pt x="328465" y="364775"/>
                  </a:lnTo>
                  <a:lnTo>
                    <a:pt x="290944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2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1" name="object 301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1795272" y="2389631"/>
              <a:ext cx="509015" cy="515112"/>
            </a:xfrm>
            <a:prstGeom prst="rect">
              <a:avLst/>
            </a:prstGeom>
          </p:spPr>
        </p:pic>
        <p:sp>
          <p:nvSpPr>
            <p:cNvPr id="302" name="object 302"/>
            <p:cNvSpPr/>
            <p:nvPr/>
          </p:nvSpPr>
          <p:spPr>
            <a:xfrm>
              <a:off x="1848279" y="241854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4" h="410210">
                  <a:moveTo>
                    <a:pt x="202077" y="0"/>
                  </a:moveTo>
                  <a:lnTo>
                    <a:pt x="155742" y="5411"/>
                  </a:lnTo>
                  <a:lnTo>
                    <a:pt x="113209" y="20825"/>
                  </a:lnTo>
                  <a:lnTo>
                    <a:pt x="75688" y="45012"/>
                  </a:lnTo>
                  <a:lnTo>
                    <a:pt x="44394" y="76742"/>
                  </a:lnTo>
                  <a:lnTo>
                    <a:pt x="20539" y="114786"/>
                  </a:lnTo>
                  <a:lnTo>
                    <a:pt x="5337" y="157912"/>
                  </a:lnTo>
                  <a:lnTo>
                    <a:pt x="0" y="204892"/>
                  </a:lnTo>
                  <a:lnTo>
                    <a:pt x="5337" y="251873"/>
                  </a:lnTo>
                  <a:lnTo>
                    <a:pt x="20539" y="295000"/>
                  </a:lnTo>
                  <a:lnTo>
                    <a:pt x="44394" y="333044"/>
                  </a:lnTo>
                  <a:lnTo>
                    <a:pt x="75688" y="364774"/>
                  </a:lnTo>
                  <a:lnTo>
                    <a:pt x="113209" y="388961"/>
                  </a:lnTo>
                  <a:lnTo>
                    <a:pt x="155742" y="404375"/>
                  </a:lnTo>
                  <a:lnTo>
                    <a:pt x="202077" y="409787"/>
                  </a:lnTo>
                  <a:lnTo>
                    <a:pt x="248411" y="404375"/>
                  </a:lnTo>
                  <a:lnTo>
                    <a:pt x="290945" y="388961"/>
                  </a:lnTo>
                  <a:lnTo>
                    <a:pt x="328465" y="364774"/>
                  </a:lnTo>
                  <a:lnTo>
                    <a:pt x="359759" y="333044"/>
                  </a:lnTo>
                  <a:lnTo>
                    <a:pt x="383614" y="295000"/>
                  </a:lnTo>
                  <a:lnTo>
                    <a:pt x="398816" y="251873"/>
                  </a:lnTo>
                  <a:lnTo>
                    <a:pt x="404153" y="204892"/>
                  </a:lnTo>
                  <a:lnTo>
                    <a:pt x="398816" y="157912"/>
                  </a:lnTo>
                  <a:lnTo>
                    <a:pt x="383614" y="114786"/>
                  </a:lnTo>
                  <a:lnTo>
                    <a:pt x="359759" y="76742"/>
                  </a:lnTo>
                  <a:lnTo>
                    <a:pt x="328465" y="45012"/>
                  </a:lnTo>
                  <a:lnTo>
                    <a:pt x="290945" y="20825"/>
                  </a:lnTo>
                  <a:lnTo>
                    <a:pt x="248411" y="5411"/>
                  </a:lnTo>
                  <a:lnTo>
                    <a:pt x="202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1848279" y="241854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4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2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4" y="20825"/>
                  </a:lnTo>
                  <a:lnTo>
                    <a:pt x="328465" y="45012"/>
                  </a:lnTo>
                  <a:lnTo>
                    <a:pt x="359759" y="76743"/>
                  </a:lnTo>
                  <a:lnTo>
                    <a:pt x="383613" y="114786"/>
                  </a:lnTo>
                  <a:lnTo>
                    <a:pt x="398816" y="157913"/>
                  </a:lnTo>
                  <a:lnTo>
                    <a:pt x="404153" y="204894"/>
                  </a:lnTo>
                  <a:lnTo>
                    <a:pt x="398816" y="251874"/>
                  </a:lnTo>
                  <a:lnTo>
                    <a:pt x="383613" y="295001"/>
                  </a:lnTo>
                  <a:lnTo>
                    <a:pt x="359759" y="333044"/>
                  </a:lnTo>
                  <a:lnTo>
                    <a:pt x="328465" y="364775"/>
                  </a:lnTo>
                  <a:lnTo>
                    <a:pt x="290944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2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4" name="object 304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1795272" y="3380231"/>
              <a:ext cx="509015" cy="515112"/>
            </a:xfrm>
            <a:prstGeom prst="rect">
              <a:avLst/>
            </a:prstGeom>
          </p:spPr>
        </p:pic>
        <p:sp>
          <p:nvSpPr>
            <p:cNvPr id="305" name="object 305"/>
            <p:cNvSpPr/>
            <p:nvPr/>
          </p:nvSpPr>
          <p:spPr>
            <a:xfrm>
              <a:off x="1848279" y="3410217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4" h="410210">
                  <a:moveTo>
                    <a:pt x="202077" y="0"/>
                  </a:moveTo>
                  <a:lnTo>
                    <a:pt x="155742" y="5411"/>
                  </a:lnTo>
                  <a:lnTo>
                    <a:pt x="113209" y="20825"/>
                  </a:lnTo>
                  <a:lnTo>
                    <a:pt x="75688" y="45012"/>
                  </a:lnTo>
                  <a:lnTo>
                    <a:pt x="44394" y="76742"/>
                  </a:lnTo>
                  <a:lnTo>
                    <a:pt x="20539" y="114786"/>
                  </a:lnTo>
                  <a:lnTo>
                    <a:pt x="5337" y="157913"/>
                  </a:lnTo>
                  <a:lnTo>
                    <a:pt x="0" y="204894"/>
                  </a:lnTo>
                  <a:lnTo>
                    <a:pt x="5337" y="251874"/>
                  </a:lnTo>
                  <a:lnTo>
                    <a:pt x="20539" y="295001"/>
                  </a:lnTo>
                  <a:lnTo>
                    <a:pt x="44394" y="333044"/>
                  </a:lnTo>
                  <a:lnTo>
                    <a:pt x="75688" y="364775"/>
                  </a:lnTo>
                  <a:lnTo>
                    <a:pt x="113209" y="388962"/>
                  </a:lnTo>
                  <a:lnTo>
                    <a:pt x="155742" y="404376"/>
                  </a:lnTo>
                  <a:lnTo>
                    <a:pt x="202077" y="409788"/>
                  </a:lnTo>
                  <a:lnTo>
                    <a:pt x="248411" y="404376"/>
                  </a:lnTo>
                  <a:lnTo>
                    <a:pt x="290945" y="388962"/>
                  </a:lnTo>
                  <a:lnTo>
                    <a:pt x="328465" y="364775"/>
                  </a:lnTo>
                  <a:lnTo>
                    <a:pt x="359759" y="333044"/>
                  </a:lnTo>
                  <a:lnTo>
                    <a:pt x="383614" y="295001"/>
                  </a:lnTo>
                  <a:lnTo>
                    <a:pt x="398816" y="251874"/>
                  </a:lnTo>
                  <a:lnTo>
                    <a:pt x="404153" y="204894"/>
                  </a:lnTo>
                  <a:lnTo>
                    <a:pt x="398816" y="157913"/>
                  </a:lnTo>
                  <a:lnTo>
                    <a:pt x="383614" y="114786"/>
                  </a:lnTo>
                  <a:lnTo>
                    <a:pt x="359759" y="76742"/>
                  </a:lnTo>
                  <a:lnTo>
                    <a:pt x="328465" y="45012"/>
                  </a:lnTo>
                  <a:lnTo>
                    <a:pt x="290945" y="20825"/>
                  </a:lnTo>
                  <a:lnTo>
                    <a:pt x="248411" y="5411"/>
                  </a:lnTo>
                  <a:lnTo>
                    <a:pt x="202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848279" y="3410217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4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2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4" y="20825"/>
                  </a:lnTo>
                  <a:lnTo>
                    <a:pt x="328465" y="45012"/>
                  </a:lnTo>
                  <a:lnTo>
                    <a:pt x="359759" y="76743"/>
                  </a:lnTo>
                  <a:lnTo>
                    <a:pt x="383613" y="114786"/>
                  </a:lnTo>
                  <a:lnTo>
                    <a:pt x="398816" y="157913"/>
                  </a:lnTo>
                  <a:lnTo>
                    <a:pt x="404153" y="204894"/>
                  </a:lnTo>
                  <a:lnTo>
                    <a:pt x="398816" y="251874"/>
                  </a:lnTo>
                  <a:lnTo>
                    <a:pt x="383613" y="295001"/>
                  </a:lnTo>
                  <a:lnTo>
                    <a:pt x="359759" y="333044"/>
                  </a:lnTo>
                  <a:lnTo>
                    <a:pt x="328465" y="364775"/>
                  </a:lnTo>
                  <a:lnTo>
                    <a:pt x="290944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2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7" name="object 307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1795272" y="4373880"/>
              <a:ext cx="509015" cy="512063"/>
            </a:xfrm>
            <a:prstGeom prst="rect">
              <a:avLst/>
            </a:prstGeom>
          </p:spPr>
        </p:pic>
        <p:sp>
          <p:nvSpPr>
            <p:cNvPr id="308" name="object 308"/>
            <p:cNvSpPr/>
            <p:nvPr/>
          </p:nvSpPr>
          <p:spPr>
            <a:xfrm>
              <a:off x="1848279" y="440189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4" h="410210">
                  <a:moveTo>
                    <a:pt x="202077" y="0"/>
                  </a:moveTo>
                  <a:lnTo>
                    <a:pt x="155742" y="5411"/>
                  </a:lnTo>
                  <a:lnTo>
                    <a:pt x="113209" y="20825"/>
                  </a:lnTo>
                  <a:lnTo>
                    <a:pt x="75688" y="45012"/>
                  </a:lnTo>
                  <a:lnTo>
                    <a:pt x="44394" y="76742"/>
                  </a:lnTo>
                  <a:lnTo>
                    <a:pt x="20539" y="114786"/>
                  </a:lnTo>
                  <a:lnTo>
                    <a:pt x="5337" y="157912"/>
                  </a:lnTo>
                  <a:lnTo>
                    <a:pt x="0" y="204892"/>
                  </a:lnTo>
                  <a:lnTo>
                    <a:pt x="5337" y="251873"/>
                  </a:lnTo>
                  <a:lnTo>
                    <a:pt x="20539" y="295000"/>
                  </a:lnTo>
                  <a:lnTo>
                    <a:pt x="44394" y="333044"/>
                  </a:lnTo>
                  <a:lnTo>
                    <a:pt x="75688" y="364774"/>
                  </a:lnTo>
                  <a:lnTo>
                    <a:pt x="113209" y="388961"/>
                  </a:lnTo>
                  <a:lnTo>
                    <a:pt x="155742" y="404375"/>
                  </a:lnTo>
                  <a:lnTo>
                    <a:pt x="202077" y="409787"/>
                  </a:lnTo>
                  <a:lnTo>
                    <a:pt x="248411" y="404375"/>
                  </a:lnTo>
                  <a:lnTo>
                    <a:pt x="290945" y="388961"/>
                  </a:lnTo>
                  <a:lnTo>
                    <a:pt x="328465" y="364774"/>
                  </a:lnTo>
                  <a:lnTo>
                    <a:pt x="359759" y="333044"/>
                  </a:lnTo>
                  <a:lnTo>
                    <a:pt x="383614" y="295000"/>
                  </a:lnTo>
                  <a:lnTo>
                    <a:pt x="398816" y="251873"/>
                  </a:lnTo>
                  <a:lnTo>
                    <a:pt x="404153" y="204892"/>
                  </a:lnTo>
                  <a:lnTo>
                    <a:pt x="398816" y="157912"/>
                  </a:lnTo>
                  <a:lnTo>
                    <a:pt x="383614" y="114786"/>
                  </a:lnTo>
                  <a:lnTo>
                    <a:pt x="359759" y="76742"/>
                  </a:lnTo>
                  <a:lnTo>
                    <a:pt x="328465" y="45012"/>
                  </a:lnTo>
                  <a:lnTo>
                    <a:pt x="290945" y="20825"/>
                  </a:lnTo>
                  <a:lnTo>
                    <a:pt x="248411" y="5411"/>
                  </a:lnTo>
                  <a:lnTo>
                    <a:pt x="202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1848279" y="440189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4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2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4" y="20825"/>
                  </a:lnTo>
                  <a:lnTo>
                    <a:pt x="328465" y="45012"/>
                  </a:lnTo>
                  <a:lnTo>
                    <a:pt x="359759" y="76743"/>
                  </a:lnTo>
                  <a:lnTo>
                    <a:pt x="383613" y="114786"/>
                  </a:lnTo>
                  <a:lnTo>
                    <a:pt x="398816" y="157913"/>
                  </a:lnTo>
                  <a:lnTo>
                    <a:pt x="404153" y="204894"/>
                  </a:lnTo>
                  <a:lnTo>
                    <a:pt x="398816" y="251874"/>
                  </a:lnTo>
                  <a:lnTo>
                    <a:pt x="383613" y="295001"/>
                  </a:lnTo>
                  <a:lnTo>
                    <a:pt x="359759" y="333044"/>
                  </a:lnTo>
                  <a:lnTo>
                    <a:pt x="328465" y="364775"/>
                  </a:lnTo>
                  <a:lnTo>
                    <a:pt x="290944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2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" name="object 310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1795272" y="5364479"/>
              <a:ext cx="509015" cy="515112"/>
            </a:xfrm>
            <a:prstGeom prst="rect">
              <a:avLst/>
            </a:prstGeom>
          </p:spPr>
        </p:pic>
        <p:sp>
          <p:nvSpPr>
            <p:cNvPr id="311" name="object 311"/>
            <p:cNvSpPr/>
            <p:nvPr/>
          </p:nvSpPr>
          <p:spPr>
            <a:xfrm>
              <a:off x="1848279" y="5393566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4" h="410210">
                  <a:moveTo>
                    <a:pt x="202077" y="0"/>
                  </a:moveTo>
                  <a:lnTo>
                    <a:pt x="155742" y="5411"/>
                  </a:lnTo>
                  <a:lnTo>
                    <a:pt x="113209" y="20825"/>
                  </a:lnTo>
                  <a:lnTo>
                    <a:pt x="75688" y="45013"/>
                  </a:lnTo>
                  <a:lnTo>
                    <a:pt x="44394" y="76743"/>
                  </a:lnTo>
                  <a:lnTo>
                    <a:pt x="20539" y="114787"/>
                  </a:lnTo>
                  <a:lnTo>
                    <a:pt x="5337" y="157913"/>
                  </a:lnTo>
                  <a:lnTo>
                    <a:pt x="0" y="204894"/>
                  </a:lnTo>
                  <a:lnTo>
                    <a:pt x="5337" y="251874"/>
                  </a:lnTo>
                  <a:lnTo>
                    <a:pt x="20539" y="295001"/>
                  </a:lnTo>
                  <a:lnTo>
                    <a:pt x="44394" y="333044"/>
                  </a:lnTo>
                  <a:lnTo>
                    <a:pt x="75688" y="364775"/>
                  </a:lnTo>
                  <a:lnTo>
                    <a:pt x="113209" y="388962"/>
                  </a:lnTo>
                  <a:lnTo>
                    <a:pt x="155742" y="404376"/>
                  </a:lnTo>
                  <a:lnTo>
                    <a:pt x="202077" y="409787"/>
                  </a:lnTo>
                  <a:lnTo>
                    <a:pt x="248411" y="404376"/>
                  </a:lnTo>
                  <a:lnTo>
                    <a:pt x="290945" y="388962"/>
                  </a:lnTo>
                  <a:lnTo>
                    <a:pt x="328465" y="364775"/>
                  </a:lnTo>
                  <a:lnTo>
                    <a:pt x="359759" y="333044"/>
                  </a:lnTo>
                  <a:lnTo>
                    <a:pt x="383614" y="295001"/>
                  </a:lnTo>
                  <a:lnTo>
                    <a:pt x="398816" y="251874"/>
                  </a:lnTo>
                  <a:lnTo>
                    <a:pt x="404153" y="204894"/>
                  </a:lnTo>
                  <a:lnTo>
                    <a:pt x="398816" y="157913"/>
                  </a:lnTo>
                  <a:lnTo>
                    <a:pt x="383614" y="114787"/>
                  </a:lnTo>
                  <a:lnTo>
                    <a:pt x="359759" y="76743"/>
                  </a:lnTo>
                  <a:lnTo>
                    <a:pt x="328465" y="45013"/>
                  </a:lnTo>
                  <a:lnTo>
                    <a:pt x="290945" y="20825"/>
                  </a:lnTo>
                  <a:lnTo>
                    <a:pt x="248411" y="5411"/>
                  </a:lnTo>
                  <a:lnTo>
                    <a:pt x="202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1848279" y="5393566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4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2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4" y="20825"/>
                  </a:lnTo>
                  <a:lnTo>
                    <a:pt x="328465" y="45012"/>
                  </a:lnTo>
                  <a:lnTo>
                    <a:pt x="359759" y="76743"/>
                  </a:lnTo>
                  <a:lnTo>
                    <a:pt x="383613" y="114786"/>
                  </a:lnTo>
                  <a:lnTo>
                    <a:pt x="398816" y="157913"/>
                  </a:lnTo>
                  <a:lnTo>
                    <a:pt x="404153" y="204894"/>
                  </a:lnTo>
                  <a:lnTo>
                    <a:pt x="398816" y="251874"/>
                  </a:lnTo>
                  <a:lnTo>
                    <a:pt x="383613" y="295001"/>
                  </a:lnTo>
                  <a:lnTo>
                    <a:pt x="359759" y="333044"/>
                  </a:lnTo>
                  <a:lnTo>
                    <a:pt x="328465" y="364775"/>
                  </a:lnTo>
                  <a:lnTo>
                    <a:pt x="290944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2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3" name="object 313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176783" y="4395215"/>
              <a:ext cx="509016" cy="515112"/>
            </a:xfrm>
            <a:prstGeom prst="rect">
              <a:avLst/>
            </a:prstGeom>
          </p:spPr>
        </p:pic>
        <p:sp>
          <p:nvSpPr>
            <p:cNvPr id="314" name="object 314"/>
            <p:cNvSpPr/>
            <p:nvPr/>
          </p:nvSpPr>
          <p:spPr>
            <a:xfrm>
              <a:off x="230021" y="442446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3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1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8" y="76743"/>
                  </a:lnTo>
                  <a:lnTo>
                    <a:pt x="328464" y="45013"/>
                  </a:lnTo>
                  <a:lnTo>
                    <a:pt x="290943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230021" y="442446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6" name="object 316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3413760" y="1399031"/>
              <a:ext cx="509015" cy="515112"/>
            </a:xfrm>
            <a:prstGeom prst="rect">
              <a:avLst/>
            </a:prstGeom>
          </p:spPr>
        </p:pic>
        <p:sp>
          <p:nvSpPr>
            <p:cNvPr id="317" name="object 317"/>
            <p:cNvSpPr/>
            <p:nvPr/>
          </p:nvSpPr>
          <p:spPr>
            <a:xfrm>
              <a:off x="3466537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466537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9" name="object 319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3413760" y="2386583"/>
              <a:ext cx="509015" cy="515112"/>
            </a:xfrm>
            <a:prstGeom prst="rect">
              <a:avLst/>
            </a:prstGeom>
          </p:spPr>
        </p:pic>
        <p:sp>
          <p:nvSpPr>
            <p:cNvPr id="320" name="object 320"/>
            <p:cNvSpPr/>
            <p:nvPr/>
          </p:nvSpPr>
          <p:spPr>
            <a:xfrm>
              <a:off x="3466537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3466537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" name="object 322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3413760" y="3380231"/>
              <a:ext cx="509015" cy="515112"/>
            </a:xfrm>
            <a:prstGeom prst="rect">
              <a:avLst/>
            </a:prstGeom>
          </p:spPr>
        </p:pic>
        <p:sp>
          <p:nvSpPr>
            <p:cNvPr id="323" name="object 323"/>
            <p:cNvSpPr/>
            <p:nvPr/>
          </p:nvSpPr>
          <p:spPr>
            <a:xfrm>
              <a:off x="3466537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3466537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5" name="object 325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3413760" y="4370831"/>
              <a:ext cx="509015" cy="515112"/>
            </a:xfrm>
            <a:prstGeom prst="rect">
              <a:avLst/>
            </a:prstGeom>
          </p:spPr>
        </p:pic>
        <p:sp>
          <p:nvSpPr>
            <p:cNvPr id="326" name="object 326"/>
            <p:cNvSpPr/>
            <p:nvPr/>
          </p:nvSpPr>
          <p:spPr>
            <a:xfrm>
              <a:off x="3466537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3466537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8" name="object 328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3413760" y="5361431"/>
              <a:ext cx="509015" cy="515112"/>
            </a:xfrm>
            <a:prstGeom prst="rect">
              <a:avLst/>
            </a:prstGeom>
          </p:spPr>
        </p:pic>
        <p:sp>
          <p:nvSpPr>
            <p:cNvPr id="329" name="object 329"/>
            <p:cNvSpPr/>
            <p:nvPr/>
          </p:nvSpPr>
          <p:spPr>
            <a:xfrm>
              <a:off x="3466537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2"/>
                  </a:lnTo>
                  <a:lnTo>
                    <a:pt x="44393" y="76742"/>
                  </a:lnTo>
                  <a:lnTo>
                    <a:pt x="20539" y="114786"/>
                  </a:lnTo>
                  <a:lnTo>
                    <a:pt x="5336" y="157913"/>
                  </a:lnTo>
                  <a:lnTo>
                    <a:pt x="0" y="204893"/>
                  </a:lnTo>
                  <a:lnTo>
                    <a:pt x="5336" y="251873"/>
                  </a:lnTo>
                  <a:lnTo>
                    <a:pt x="20539" y="295000"/>
                  </a:lnTo>
                  <a:lnTo>
                    <a:pt x="44393" y="333044"/>
                  </a:lnTo>
                  <a:lnTo>
                    <a:pt x="75687" y="364774"/>
                  </a:lnTo>
                  <a:lnTo>
                    <a:pt x="113208" y="388961"/>
                  </a:lnTo>
                  <a:lnTo>
                    <a:pt x="155741" y="404376"/>
                  </a:lnTo>
                  <a:lnTo>
                    <a:pt x="202076" y="409787"/>
                  </a:lnTo>
                  <a:lnTo>
                    <a:pt x="248409" y="404376"/>
                  </a:lnTo>
                  <a:lnTo>
                    <a:pt x="290943" y="388961"/>
                  </a:lnTo>
                  <a:lnTo>
                    <a:pt x="328463" y="364774"/>
                  </a:lnTo>
                  <a:lnTo>
                    <a:pt x="359757" y="333044"/>
                  </a:lnTo>
                  <a:lnTo>
                    <a:pt x="383612" y="295000"/>
                  </a:lnTo>
                  <a:lnTo>
                    <a:pt x="398815" y="251873"/>
                  </a:lnTo>
                  <a:lnTo>
                    <a:pt x="404152" y="204893"/>
                  </a:lnTo>
                  <a:lnTo>
                    <a:pt x="398815" y="157913"/>
                  </a:lnTo>
                  <a:lnTo>
                    <a:pt x="383612" y="114786"/>
                  </a:lnTo>
                  <a:lnTo>
                    <a:pt x="359757" y="76742"/>
                  </a:lnTo>
                  <a:lnTo>
                    <a:pt x="328463" y="45012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3466537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1" name="object 331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5032248" y="1399031"/>
              <a:ext cx="509015" cy="515112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980431" y="1341119"/>
              <a:ext cx="603503" cy="710184"/>
            </a:xfrm>
            <a:prstGeom prst="rect">
              <a:avLst/>
            </a:prstGeom>
          </p:spPr>
        </p:pic>
        <p:sp>
          <p:nvSpPr>
            <p:cNvPr id="333" name="object 333"/>
            <p:cNvSpPr/>
            <p:nvPr/>
          </p:nvSpPr>
          <p:spPr>
            <a:xfrm>
              <a:off x="5084795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5084795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5" name="object 335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5032248" y="2386583"/>
              <a:ext cx="509015" cy="515112"/>
            </a:xfrm>
            <a:prstGeom prst="rect">
              <a:avLst/>
            </a:prstGeom>
          </p:spPr>
        </p:pic>
        <p:pic>
          <p:nvPicPr>
            <p:cNvPr id="336" name="object 336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980431" y="2331719"/>
              <a:ext cx="603503" cy="710184"/>
            </a:xfrm>
            <a:prstGeom prst="rect">
              <a:avLst/>
            </a:prstGeom>
          </p:spPr>
        </p:pic>
        <p:sp>
          <p:nvSpPr>
            <p:cNvPr id="337" name="object 337"/>
            <p:cNvSpPr/>
            <p:nvPr/>
          </p:nvSpPr>
          <p:spPr>
            <a:xfrm>
              <a:off x="5084795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5084795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9" name="object 339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5032248" y="3380231"/>
              <a:ext cx="509015" cy="515112"/>
            </a:xfrm>
            <a:prstGeom prst="rect">
              <a:avLst/>
            </a:prstGeom>
          </p:spPr>
        </p:pic>
        <p:pic>
          <p:nvPicPr>
            <p:cNvPr id="340" name="object 340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4980431" y="3322319"/>
              <a:ext cx="603503" cy="710183"/>
            </a:xfrm>
            <a:prstGeom prst="rect">
              <a:avLst/>
            </a:prstGeom>
          </p:spPr>
        </p:pic>
        <p:sp>
          <p:nvSpPr>
            <p:cNvPr id="341" name="object 341"/>
            <p:cNvSpPr/>
            <p:nvPr/>
          </p:nvSpPr>
          <p:spPr>
            <a:xfrm>
              <a:off x="5084795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5084795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3" name="object 343"/>
            <p:cNvPicPr/>
            <p:nvPr/>
          </p:nvPicPr>
          <p:blipFill>
            <a:blip r:embed="rId164" cstate="print"/>
            <a:stretch>
              <a:fillRect/>
            </a:stretch>
          </p:blipFill>
          <p:spPr>
            <a:xfrm>
              <a:off x="5032248" y="4370831"/>
              <a:ext cx="509015" cy="515112"/>
            </a:xfrm>
            <a:prstGeom prst="rect">
              <a:avLst/>
            </a:prstGeom>
          </p:spPr>
        </p:pic>
        <p:pic>
          <p:nvPicPr>
            <p:cNvPr id="344" name="object 344"/>
            <p:cNvPicPr/>
            <p:nvPr/>
          </p:nvPicPr>
          <p:blipFill>
            <a:blip r:embed="rId165" cstate="print"/>
            <a:stretch>
              <a:fillRect/>
            </a:stretch>
          </p:blipFill>
          <p:spPr>
            <a:xfrm>
              <a:off x="4980431" y="4312919"/>
              <a:ext cx="603503" cy="713232"/>
            </a:xfrm>
            <a:prstGeom prst="rect">
              <a:avLst/>
            </a:prstGeom>
          </p:spPr>
        </p:pic>
        <p:sp>
          <p:nvSpPr>
            <p:cNvPr id="345" name="object 345"/>
            <p:cNvSpPr/>
            <p:nvPr/>
          </p:nvSpPr>
          <p:spPr>
            <a:xfrm>
              <a:off x="5084795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09" y="404376"/>
                  </a:lnTo>
                  <a:lnTo>
                    <a:pt x="290943" y="388962"/>
                  </a:lnTo>
                  <a:lnTo>
                    <a:pt x="328463" y="364775"/>
                  </a:lnTo>
                  <a:lnTo>
                    <a:pt x="359757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7" y="76743"/>
                  </a:lnTo>
                  <a:lnTo>
                    <a:pt x="328463" y="45013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5084795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7" name="object 347"/>
            <p:cNvPicPr/>
            <p:nvPr/>
          </p:nvPicPr>
          <p:blipFill>
            <a:blip r:embed="rId166" cstate="print"/>
            <a:stretch>
              <a:fillRect/>
            </a:stretch>
          </p:blipFill>
          <p:spPr>
            <a:xfrm>
              <a:off x="5032248" y="5361431"/>
              <a:ext cx="509015" cy="515112"/>
            </a:xfrm>
            <a:prstGeom prst="rect">
              <a:avLst/>
            </a:prstGeom>
          </p:spPr>
        </p:pic>
        <p:sp>
          <p:nvSpPr>
            <p:cNvPr id="348" name="object 348"/>
            <p:cNvSpPr/>
            <p:nvPr/>
          </p:nvSpPr>
          <p:spPr>
            <a:xfrm>
              <a:off x="5084795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2"/>
                  </a:lnTo>
                  <a:lnTo>
                    <a:pt x="44393" y="76742"/>
                  </a:lnTo>
                  <a:lnTo>
                    <a:pt x="20539" y="114786"/>
                  </a:lnTo>
                  <a:lnTo>
                    <a:pt x="5336" y="157913"/>
                  </a:lnTo>
                  <a:lnTo>
                    <a:pt x="0" y="204893"/>
                  </a:lnTo>
                  <a:lnTo>
                    <a:pt x="5336" y="251873"/>
                  </a:lnTo>
                  <a:lnTo>
                    <a:pt x="20539" y="295000"/>
                  </a:lnTo>
                  <a:lnTo>
                    <a:pt x="44393" y="333044"/>
                  </a:lnTo>
                  <a:lnTo>
                    <a:pt x="75687" y="364774"/>
                  </a:lnTo>
                  <a:lnTo>
                    <a:pt x="113208" y="388961"/>
                  </a:lnTo>
                  <a:lnTo>
                    <a:pt x="155741" y="404376"/>
                  </a:lnTo>
                  <a:lnTo>
                    <a:pt x="202076" y="409787"/>
                  </a:lnTo>
                  <a:lnTo>
                    <a:pt x="248409" y="404376"/>
                  </a:lnTo>
                  <a:lnTo>
                    <a:pt x="290943" y="388961"/>
                  </a:lnTo>
                  <a:lnTo>
                    <a:pt x="328463" y="364774"/>
                  </a:lnTo>
                  <a:lnTo>
                    <a:pt x="359757" y="333044"/>
                  </a:lnTo>
                  <a:lnTo>
                    <a:pt x="383612" y="295000"/>
                  </a:lnTo>
                  <a:lnTo>
                    <a:pt x="398815" y="251873"/>
                  </a:lnTo>
                  <a:lnTo>
                    <a:pt x="404152" y="204893"/>
                  </a:lnTo>
                  <a:lnTo>
                    <a:pt x="398815" y="157913"/>
                  </a:lnTo>
                  <a:lnTo>
                    <a:pt x="383612" y="114786"/>
                  </a:lnTo>
                  <a:lnTo>
                    <a:pt x="359757" y="76742"/>
                  </a:lnTo>
                  <a:lnTo>
                    <a:pt x="328463" y="45012"/>
                  </a:lnTo>
                  <a:lnTo>
                    <a:pt x="290943" y="20825"/>
                  </a:lnTo>
                  <a:lnTo>
                    <a:pt x="248409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5084795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0" name="object 350"/>
            <p:cNvPicPr/>
            <p:nvPr/>
          </p:nvPicPr>
          <p:blipFill>
            <a:blip r:embed="rId167" cstate="print"/>
            <a:stretch>
              <a:fillRect/>
            </a:stretch>
          </p:blipFill>
          <p:spPr>
            <a:xfrm>
              <a:off x="6650736" y="1399031"/>
              <a:ext cx="509016" cy="515112"/>
            </a:xfrm>
            <a:prstGeom prst="rect">
              <a:avLst/>
            </a:prstGeom>
          </p:spPr>
        </p:pic>
        <p:sp>
          <p:nvSpPr>
            <p:cNvPr id="351" name="object 351"/>
            <p:cNvSpPr/>
            <p:nvPr/>
          </p:nvSpPr>
          <p:spPr>
            <a:xfrm>
              <a:off x="6703052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8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6703052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3" name="object 353"/>
            <p:cNvPicPr/>
            <p:nvPr/>
          </p:nvPicPr>
          <p:blipFill>
            <a:blip r:embed="rId168" cstate="print"/>
            <a:stretch>
              <a:fillRect/>
            </a:stretch>
          </p:blipFill>
          <p:spPr>
            <a:xfrm>
              <a:off x="6650736" y="2386583"/>
              <a:ext cx="509016" cy="515112"/>
            </a:xfrm>
            <a:prstGeom prst="rect">
              <a:avLst/>
            </a:prstGeom>
          </p:spPr>
        </p:pic>
        <p:sp>
          <p:nvSpPr>
            <p:cNvPr id="354" name="object 354"/>
            <p:cNvSpPr/>
            <p:nvPr/>
          </p:nvSpPr>
          <p:spPr>
            <a:xfrm>
              <a:off x="6703052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8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6703052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6" name="object 356"/>
            <p:cNvPicPr/>
            <p:nvPr/>
          </p:nvPicPr>
          <p:blipFill>
            <a:blip r:embed="rId169" cstate="print"/>
            <a:stretch>
              <a:fillRect/>
            </a:stretch>
          </p:blipFill>
          <p:spPr>
            <a:xfrm>
              <a:off x="6650736" y="3380231"/>
              <a:ext cx="509016" cy="515112"/>
            </a:xfrm>
            <a:prstGeom prst="rect">
              <a:avLst/>
            </a:prstGeom>
          </p:spPr>
        </p:pic>
        <p:sp>
          <p:nvSpPr>
            <p:cNvPr id="357" name="object 357"/>
            <p:cNvSpPr/>
            <p:nvPr/>
          </p:nvSpPr>
          <p:spPr>
            <a:xfrm>
              <a:off x="6703052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8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6703052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9" name="object 359"/>
            <p:cNvPicPr/>
            <p:nvPr/>
          </p:nvPicPr>
          <p:blipFill>
            <a:blip r:embed="rId170" cstate="print"/>
            <a:stretch>
              <a:fillRect/>
            </a:stretch>
          </p:blipFill>
          <p:spPr>
            <a:xfrm>
              <a:off x="6650736" y="4370831"/>
              <a:ext cx="509016" cy="515112"/>
            </a:xfrm>
            <a:prstGeom prst="rect">
              <a:avLst/>
            </a:prstGeom>
          </p:spPr>
        </p:pic>
        <p:sp>
          <p:nvSpPr>
            <p:cNvPr id="360" name="object 360"/>
            <p:cNvSpPr/>
            <p:nvPr/>
          </p:nvSpPr>
          <p:spPr>
            <a:xfrm>
              <a:off x="6703052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8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6703052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2" name="object 362"/>
            <p:cNvPicPr/>
            <p:nvPr/>
          </p:nvPicPr>
          <p:blipFill>
            <a:blip r:embed="rId171" cstate="print"/>
            <a:stretch>
              <a:fillRect/>
            </a:stretch>
          </p:blipFill>
          <p:spPr>
            <a:xfrm>
              <a:off x="6650736" y="5361431"/>
              <a:ext cx="509016" cy="515112"/>
            </a:xfrm>
            <a:prstGeom prst="rect">
              <a:avLst/>
            </a:prstGeom>
          </p:spPr>
        </p:pic>
        <p:sp>
          <p:nvSpPr>
            <p:cNvPr id="363" name="object 363"/>
            <p:cNvSpPr/>
            <p:nvPr/>
          </p:nvSpPr>
          <p:spPr>
            <a:xfrm>
              <a:off x="6703052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2"/>
                  </a:lnTo>
                  <a:lnTo>
                    <a:pt x="44393" y="76742"/>
                  </a:lnTo>
                  <a:lnTo>
                    <a:pt x="20539" y="114786"/>
                  </a:lnTo>
                  <a:lnTo>
                    <a:pt x="5336" y="157913"/>
                  </a:lnTo>
                  <a:lnTo>
                    <a:pt x="0" y="204893"/>
                  </a:lnTo>
                  <a:lnTo>
                    <a:pt x="5336" y="251873"/>
                  </a:lnTo>
                  <a:lnTo>
                    <a:pt x="20539" y="295000"/>
                  </a:lnTo>
                  <a:lnTo>
                    <a:pt x="44393" y="333044"/>
                  </a:lnTo>
                  <a:lnTo>
                    <a:pt x="75687" y="364774"/>
                  </a:lnTo>
                  <a:lnTo>
                    <a:pt x="113208" y="388961"/>
                  </a:lnTo>
                  <a:lnTo>
                    <a:pt x="155741" y="404376"/>
                  </a:lnTo>
                  <a:lnTo>
                    <a:pt x="202076" y="409787"/>
                  </a:lnTo>
                  <a:lnTo>
                    <a:pt x="248410" y="404376"/>
                  </a:lnTo>
                  <a:lnTo>
                    <a:pt x="290944" y="388961"/>
                  </a:lnTo>
                  <a:lnTo>
                    <a:pt x="328464" y="364774"/>
                  </a:lnTo>
                  <a:lnTo>
                    <a:pt x="359758" y="333044"/>
                  </a:lnTo>
                  <a:lnTo>
                    <a:pt x="383612" y="295000"/>
                  </a:lnTo>
                  <a:lnTo>
                    <a:pt x="398815" y="251873"/>
                  </a:lnTo>
                  <a:lnTo>
                    <a:pt x="404152" y="204893"/>
                  </a:lnTo>
                  <a:lnTo>
                    <a:pt x="398815" y="157913"/>
                  </a:lnTo>
                  <a:lnTo>
                    <a:pt x="383612" y="114786"/>
                  </a:lnTo>
                  <a:lnTo>
                    <a:pt x="359758" y="76742"/>
                  </a:lnTo>
                  <a:lnTo>
                    <a:pt x="328464" y="45012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364"/>
            <p:cNvSpPr/>
            <p:nvPr/>
          </p:nvSpPr>
          <p:spPr>
            <a:xfrm>
              <a:off x="6703052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5" name="object 365"/>
            <p:cNvPicPr/>
            <p:nvPr/>
          </p:nvPicPr>
          <p:blipFill>
            <a:blip r:embed="rId172" cstate="print"/>
            <a:stretch>
              <a:fillRect/>
            </a:stretch>
          </p:blipFill>
          <p:spPr>
            <a:xfrm>
              <a:off x="8269223" y="1399031"/>
              <a:ext cx="509016" cy="515112"/>
            </a:xfrm>
            <a:prstGeom prst="rect">
              <a:avLst/>
            </a:prstGeom>
          </p:spPr>
        </p:pic>
        <p:sp>
          <p:nvSpPr>
            <p:cNvPr id="366" name="object 366"/>
            <p:cNvSpPr/>
            <p:nvPr/>
          </p:nvSpPr>
          <p:spPr>
            <a:xfrm>
              <a:off x="8321310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8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8321310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8" name="object 368"/>
            <p:cNvPicPr/>
            <p:nvPr/>
          </p:nvPicPr>
          <p:blipFill>
            <a:blip r:embed="rId173" cstate="print"/>
            <a:stretch>
              <a:fillRect/>
            </a:stretch>
          </p:blipFill>
          <p:spPr>
            <a:xfrm>
              <a:off x="8269223" y="2386583"/>
              <a:ext cx="509016" cy="515112"/>
            </a:xfrm>
            <a:prstGeom prst="rect">
              <a:avLst/>
            </a:prstGeom>
          </p:spPr>
        </p:pic>
        <p:sp>
          <p:nvSpPr>
            <p:cNvPr id="369" name="object 369"/>
            <p:cNvSpPr/>
            <p:nvPr/>
          </p:nvSpPr>
          <p:spPr>
            <a:xfrm>
              <a:off x="8321310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8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8321310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1" name="object 371"/>
            <p:cNvPicPr/>
            <p:nvPr/>
          </p:nvPicPr>
          <p:blipFill>
            <a:blip r:embed="rId174" cstate="print"/>
            <a:stretch>
              <a:fillRect/>
            </a:stretch>
          </p:blipFill>
          <p:spPr>
            <a:xfrm>
              <a:off x="8269223" y="3380231"/>
              <a:ext cx="509016" cy="515112"/>
            </a:xfrm>
            <a:prstGeom prst="rect">
              <a:avLst/>
            </a:prstGeom>
          </p:spPr>
        </p:pic>
        <p:sp>
          <p:nvSpPr>
            <p:cNvPr id="372" name="object 372"/>
            <p:cNvSpPr/>
            <p:nvPr/>
          </p:nvSpPr>
          <p:spPr>
            <a:xfrm>
              <a:off x="8321310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8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3" name="object 373"/>
            <p:cNvSpPr/>
            <p:nvPr/>
          </p:nvSpPr>
          <p:spPr>
            <a:xfrm>
              <a:off x="8321310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4" name="object 374"/>
            <p:cNvPicPr/>
            <p:nvPr/>
          </p:nvPicPr>
          <p:blipFill>
            <a:blip r:embed="rId175" cstate="print"/>
            <a:stretch>
              <a:fillRect/>
            </a:stretch>
          </p:blipFill>
          <p:spPr>
            <a:xfrm>
              <a:off x="8269223" y="4370831"/>
              <a:ext cx="509016" cy="515112"/>
            </a:xfrm>
            <a:prstGeom prst="rect">
              <a:avLst/>
            </a:prstGeom>
          </p:spPr>
        </p:pic>
        <p:sp>
          <p:nvSpPr>
            <p:cNvPr id="375" name="object 375"/>
            <p:cNvSpPr/>
            <p:nvPr/>
          </p:nvSpPr>
          <p:spPr>
            <a:xfrm>
              <a:off x="8321310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8" y="333044"/>
                  </a:lnTo>
                  <a:lnTo>
                    <a:pt x="383612" y="295001"/>
                  </a:lnTo>
                  <a:lnTo>
                    <a:pt x="398815" y="251874"/>
                  </a:lnTo>
                  <a:lnTo>
                    <a:pt x="404152" y="204894"/>
                  </a:lnTo>
                  <a:lnTo>
                    <a:pt x="398815" y="157913"/>
                  </a:lnTo>
                  <a:lnTo>
                    <a:pt x="383612" y="114787"/>
                  </a:lnTo>
                  <a:lnTo>
                    <a:pt x="359758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6" name="object 376"/>
            <p:cNvSpPr/>
            <p:nvPr/>
          </p:nvSpPr>
          <p:spPr>
            <a:xfrm>
              <a:off x="8321310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7" name="object 377"/>
            <p:cNvPicPr/>
            <p:nvPr/>
          </p:nvPicPr>
          <p:blipFill>
            <a:blip r:embed="rId176" cstate="print"/>
            <a:stretch>
              <a:fillRect/>
            </a:stretch>
          </p:blipFill>
          <p:spPr>
            <a:xfrm>
              <a:off x="8269223" y="5361431"/>
              <a:ext cx="509016" cy="515112"/>
            </a:xfrm>
            <a:prstGeom prst="rect">
              <a:avLst/>
            </a:prstGeom>
          </p:spPr>
        </p:pic>
        <p:sp>
          <p:nvSpPr>
            <p:cNvPr id="378" name="object 378"/>
            <p:cNvSpPr/>
            <p:nvPr/>
          </p:nvSpPr>
          <p:spPr>
            <a:xfrm>
              <a:off x="8321310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2"/>
                  </a:lnTo>
                  <a:lnTo>
                    <a:pt x="44393" y="76742"/>
                  </a:lnTo>
                  <a:lnTo>
                    <a:pt x="20539" y="114786"/>
                  </a:lnTo>
                  <a:lnTo>
                    <a:pt x="5336" y="157913"/>
                  </a:lnTo>
                  <a:lnTo>
                    <a:pt x="0" y="204893"/>
                  </a:lnTo>
                  <a:lnTo>
                    <a:pt x="5336" y="251873"/>
                  </a:lnTo>
                  <a:lnTo>
                    <a:pt x="20539" y="295000"/>
                  </a:lnTo>
                  <a:lnTo>
                    <a:pt x="44393" y="333044"/>
                  </a:lnTo>
                  <a:lnTo>
                    <a:pt x="75687" y="364774"/>
                  </a:lnTo>
                  <a:lnTo>
                    <a:pt x="113208" y="388961"/>
                  </a:lnTo>
                  <a:lnTo>
                    <a:pt x="155741" y="404376"/>
                  </a:lnTo>
                  <a:lnTo>
                    <a:pt x="202076" y="409787"/>
                  </a:lnTo>
                  <a:lnTo>
                    <a:pt x="248410" y="404376"/>
                  </a:lnTo>
                  <a:lnTo>
                    <a:pt x="290944" y="388961"/>
                  </a:lnTo>
                  <a:lnTo>
                    <a:pt x="328464" y="364774"/>
                  </a:lnTo>
                  <a:lnTo>
                    <a:pt x="359758" y="333044"/>
                  </a:lnTo>
                  <a:lnTo>
                    <a:pt x="383612" y="295000"/>
                  </a:lnTo>
                  <a:lnTo>
                    <a:pt x="398815" y="251873"/>
                  </a:lnTo>
                  <a:lnTo>
                    <a:pt x="404152" y="204893"/>
                  </a:lnTo>
                  <a:lnTo>
                    <a:pt x="398815" y="157913"/>
                  </a:lnTo>
                  <a:lnTo>
                    <a:pt x="383612" y="114786"/>
                  </a:lnTo>
                  <a:lnTo>
                    <a:pt x="359758" y="76742"/>
                  </a:lnTo>
                  <a:lnTo>
                    <a:pt x="328464" y="45012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8321310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1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3" y="20825"/>
                  </a:lnTo>
                  <a:lnTo>
                    <a:pt x="328464" y="45012"/>
                  </a:lnTo>
                  <a:lnTo>
                    <a:pt x="359758" y="76743"/>
                  </a:lnTo>
                  <a:lnTo>
                    <a:pt x="383612" y="114786"/>
                  </a:lnTo>
                  <a:lnTo>
                    <a:pt x="398815" y="157913"/>
                  </a:lnTo>
                  <a:lnTo>
                    <a:pt x="404152" y="204894"/>
                  </a:lnTo>
                  <a:lnTo>
                    <a:pt x="398815" y="251874"/>
                  </a:lnTo>
                  <a:lnTo>
                    <a:pt x="383612" y="295001"/>
                  </a:lnTo>
                  <a:lnTo>
                    <a:pt x="359758" y="333044"/>
                  </a:lnTo>
                  <a:lnTo>
                    <a:pt x="328464" y="364775"/>
                  </a:lnTo>
                  <a:lnTo>
                    <a:pt x="290943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1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0" name="object 380"/>
            <p:cNvPicPr/>
            <p:nvPr/>
          </p:nvPicPr>
          <p:blipFill>
            <a:blip r:embed="rId177" cstate="print"/>
            <a:stretch>
              <a:fillRect/>
            </a:stretch>
          </p:blipFill>
          <p:spPr>
            <a:xfrm>
              <a:off x="9887711" y="1399031"/>
              <a:ext cx="509016" cy="515112"/>
            </a:xfrm>
            <a:prstGeom prst="rect">
              <a:avLst/>
            </a:prstGeom>
          </p:spPr>
        </p:pic>
        <p:sp>
          <p:nvSpPr>
            <p:cNvPr id="381" name="object 381"/>
            <p:cNvSpPr/>
            <p:nvPr/>
          </p:nvSpPr>
          <p:spPr>
            <a:xfrm>
              <a:off x="9939568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9" y="333044"/>
                  </a:lnTo>
                  <a:lnTo>
                    <a:pt x="383613" y="295001"/>
                  </a:lnTo>
                  <a:lnTo>
                    <a:pt x="398816" y="251874"/>
                  </a:lnTo>
                  <a:lnTo>
                    <a:pt x="404153" y="204894"/>
                  </a:lnTo>
                  <a:lnTo>
                    <a:pt x="398816" y="157913"/>
                  </a:lnTo>
                  <a:lnTo>
                    <a:pt x="383613" y="114787"/>
                  </a:lnTo>
                  <a:lnTo>
                    <a:pt x="359759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2" name="object 382"/>
            <p:cNvSpPr/>
            <p:nvPr/>
          </p:nvSpPr>
          <p:spPr>
            <a:xfrm>
              <a:off x="9939568" y="142835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2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4" y="20825"/>
                  </a:lnTo>
                  <a:lnTo>
                    <a:pt x="328465" y="45012"/>
                  </a:lnTo>
                  <a:lnTo>
                    <a:pt x="359759" y="76743"/>
                  </a:lnTo>
                  <a:lnTo>
                    <a:pt x="383613" y="114786"/>
                  </a:lnTo>
                  <a:lnTo>
                    <a:pt x="398816" y="157913"/>
                  </a:lnTo>
                  <a:lnTo>
                    <a:pt x="404153" y="204894"/>
                  </a:lnTo>
                  <a:lnTo>
                    <a:pt x="398816" y="251874"/>
                  </a:lnTo>
                  <a:lnTo>
                    <a:pt x="383613" y="295001"/>
                  </a:lnTo>
                  <a:lnTo>
                    <a:pt x="359759" y="333044"/>
                  </a:lnTo>
                  <a:lnTo>
                    <a:pt x="328465" y="364775"/>
                  </a:lnTo>
                  <a:lnTo>
                    <a:pt x="290944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2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3" name="object 383"/>
            <p:cNvPicPr/>
            <p:nvPr/>
          </p:nvPicPr>
          <p:blipFill>
            <a:blip r:embed="rId178" cstate="print"/>
            <a:stretch>
              <a:fillRect/>
            </a:stretch>
          </p:blipFill>
          <p:spPr>
            <a:xfrm>
              <a:off x="9887711" y="2386583"/>
              <a:ext cx="509016" cy="515112"/>
            </a:xfrm>
            <a:prstGeom prst="rect">
              <a:avLst/>
            </a:prstGeom>
          </p:spPr>
        </p:pic>
        <p:sp>
          <p:nvSpPr>
            <p:cNvPr id="384" name="object 384"/>
            <p:cNvSpPr/>
            <p:nvPr/>
          </p:nvSpPr>
          <p:spPr>
            <a:xfrm>
              <a:off x="9939568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9" y="333044"/>
                  </a:lnTo>
                  <a:lnTo>
                    <a:pt x="383613" y="295001"/>
                  </a:lnTo>
                  <a:lnTo>
                    <a:pt x="398816" y="251874"/>
                  </a:lnTo>
                  <a:lnTo>
                    <a:pt x="404153" y="204894"/>
                  </a:lnTo>
                  <a:lnTo>
                    <a:pt x="398816" y="157913"/>
                  </a:lnTo>
                  <a:lnTo>
                    <a:pt x="383613" y="114787"/>
                  </a:lnTo>
                  <a:lnTo>
                    <a:pt x="359759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9939568" y="2417053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2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4" y="20825"/>
                  </a:lnTo>
                  <a:lnTo>
                    <a:pt x="328465" y="45012"/>
                  </a:lnTo>
                  <a:lnTo>
                    <a:pt x="359759" y="76743"/>
                  </a:lnTo>
                  <a:lnTo>
                    <a:pt x="383613" y="114786"/>
                  </a:lnTo>
                  <a:lnTo>
                    <a:pt x="398816" y="157913"/>
                  </a:lnTo>
                  <a:lnTo>
                    <a:pt x="404153" y="204894"/>
                  </a:lnTo>
                  <a:lnTo>
                    <a:pt x="398816" y="251874"/>
                  </a:lnTo>
                  <a:lnTo>
                    <a:pt x="383613" y="295001"/>
                  </a:lnTo>
                  <a:lnTo>
                    <a:pt x="359759" y="333044"/>
                  </a:lnTo>
                  <a:lnTo>
                    <a:pt x="328465" y="364775"/>
                  </a:lnTo>
                  <a:lnTo>
                    <a:pt x="290944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2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6" name="object 386"/>
            <p:cNvPicPr/>
            <p:nvPr/>
          </p:nvPicPr>
          <p:blipFill>
            <a:blip r:embed="rId179" cstate="print"/>
            <a:stretch>
              <a:fillRect/>
            </a:stretch>
          </p:blipFill>
          <p:spPr>
            <a:xfrm>
              <a:off x="9887711" y="3380231"/>
              <a:ext cx="509016" cy="515112"/>
            </a:xfrm>
            <a:prstGeom prst="rect">
              <a:avLst/>
            </a:prstGeom>
          </p:spPr>
        </p:pic>
        <p:sp>
          <p:nvSpPr>
            <p:cNvPr id="387" name="object 387"/>
            <p:cNvSpPr/>
            <p:nvPr/>
          </p:nvSpPr>
          <p:spPr>
            <a:xfrm>
              <a:off x="9939568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9" y="333044"/>
                  </a:lnTo>
                  <a:lnTo>
                    <a:pt x="383613" y="295001"/>
                  </a:lnTo>
                  <a:lnTo>
                    <a:pt x="398816" y="251874"/>
                  </a:lnTo>
                  <a:lnTo>
                    <a:pt x="404153" y="204894"/>
                  </a:lnTo>
                  <a:lnTo>
                    <a:pt x="398816" y="157913"/>
                  </a:lnTo>
                  <a:lnTo>
                    <a:pt x="383613" y="114787"/>
                  </a:lnTo>
                  <a:lnTo>
                    <a:pt x="359759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9939568" y="340872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2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4" y="20825"/>
                  </a:lnTo>
                  <a:lnTo>
                    <a:pt x="328465" y="45012"/>
                  </a:lnTo>
                  <a:lnTo>
                    <a:pt x="359759" y="76743"/>
                  </a:lnTo>
                  <a:lnTo>
                    <a:pt x="383613" y="114786"/>
                  </a:lnTo>
                  <a:lnTo>
                    <a:pt x="398816" y="157913"/>
                  </a:lnTo>
                  <a:lnTo>
                    <a:pt x="404153" y="204894"/>
                  </a:lnTo>
                  <a:lnTo>
                    <a:pt x="398816" y="251874"/>
                  </a:lnTo>
                  <a:lnTo>
                    <a:pt x="383613" y="295001"/>
                  </a:lnTo>
                  <a:lnTo>
                    <a:pt x="359759" y="333044"/>
                  </a:lnTo>
                  <a:lnTo>
                    <a:pt x="328465" y="364775"/>
                  </a:lnTo>
                  <a:lnTo>
                    <a:pt x="290944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2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9" name="object 389"/>
            <p:cNvPicPr/>
            <p:nvPr/>
          </p:nvPicPr>
          <p:blipFill>
            <a:blip r:embed="rId180" cstate="print"/>
            <a:stretch>
              <a:fillRect/>
            </a:stretch>
          </p:blipFill>
          <p:spPr>
            <a:xfrm>
              <a:off x="9887711" y="4370831"/>
              <a:ext cx="509016" cy="515112"/>
            </a:xfrm>
            <a:prstGeom prst="rect">
              <a:avLst/>
            </a:prstGeom>
          </p:spPr>
        </p:pic>
        <p:sp>
          <p:nvSpPr>
            <p:cNvPr id="390" name="object 390"/>
            <p:cNvSpPr/>
            <p:nvPr/>
          </p:nvSpPr>
          <p:spPr>
            <a:xfrm>
              <a:off x="9939568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3"/>
                  </a:lnTo>
                  <a:lnTo>
                    <a:pt x="44393" y="76743"/>
                  </a:lnTo>
                  <a:lnTo>
                    <a:pt x="20539" y="114787"/>
                  </a:lnTo>
                  <a:lnTo>
                    <a:pt x="5336" y="157913"/>
                  </a:lnTo>
                  <a:lnTo>
                    <a:pt x="0" y="204894"/>
                  </a:lnTo>
                  <a:lnTo>
                    <a:pt x="5336" y="251874"/>
                  </a:lnTo>
                  <a:lnTo>
                    <a:pt x="20539" y="295001"/>
                  </a:lnTo>
                  <a:lnTo>
                    <a:pt x="44393" y="333044"/>
                  </a:lnTo>
                  <a:lnTo>
                    <a:pt x="75687" y="364775"/>
                  </a:lnTo>
                  <a:lnTo>
                    <a:pt x="113208" y="388962"/>
                  </a:lnTo>
                  <a:lnTo>
                    <a:pt x="155741" y="404376"/>
                  </a:lnTo>
                  <a:lnTo>
                    <a:pt x="202076" y="409788"/>
                  </a:lnTo>
                  <a:lnTo>
                    <a:pt x="248410" y="404376"/>
                  </a:lnTo>
                  <a:lnTo>
                    <a:pt x="290944" y="388962"/>
                  </a:lnTo>
                  <a:lnTo>
                    <a:pt x="328464" y="364775"/>
                  </a:lnTo>
                  <a:lnTo>
                    <a:pt x="359759" y="333044"/>
                  </a:lnTo>
                  <a:lnTo>
                    <a:pt x="383613" y="295001"/>
                  </a:lnTo>
                  <a:lnTo>
                    <a:pt x="398816" y="251874"/>
                  </a:lnTo>
                  <a:lnTo>
                    <a:pt x="404153" y="204894"/>
                  </a:lnTo>
                  <a:lnTo>
                    <a:pt x="398816" y="157913"/>
                  </a:lnTo>
                  <a:lnTo>
                    <a:pt x="383613" y="114787"/>
                  </a:lnTo>
                  <a:lnTo>
                    <a:pt x="359759" y="76743"/>
                  </a:lnTo>
                  <a:lnTo>
                    <a:pt x="328464" y="45013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1" name="object 391"/>
            <p:cNvSpPr/>
            <p:nvPr/>
          </p:nvSpPr>
          <p:spPr>
            <a:xfrm>
              <a:off x="9939568" y="4400402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2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4" y="20825"/>
                  </a:lnTo>
                  <a:lnTo>
                    <a:pt x="328465" y="45012"/>
                  </a:lnTo>
                  <a:lnTo>
                    <a:pt x="359759" y="76743"/>
                  </a:lnTo>
                  <a:lnTo>
                    <a:pt x="383613" y="114786"/>
                  </a:lnTo>
                  <a:lnTo>
                    <a:pt x="398816" y="157913"/>
                  </a:lnTo>
                  <a:lnTo>
                    <a:pt x="404153" y="204894"/>
                  </a:lnTo>
                  <a:lnTo>
                    <a:pt x="398816" y="251874"/>
                  </a:lnTo>
                  <a:lnTo>
                    <a:pt x="383613" y="295001"/>
                  </a:lnTo>
                  <a:lnTo>
                    <a:pt x="359759" y="333044"/>
                  </a:lnTo>
                  <a:lnTo>
                    <a:pt x="328465" y="364775"/>
                  </a:lnTo>
                  <a:lnTo>
                    <a:pt x="290944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2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2" name="object 392"/>
            <p:cNvPicPr/>
            <p:nvPr/>
          </p:nvPicPr>
          <p:blipFill>
            <a:blip r:embed="rId181" cstate="print"/>
            <a:stretch>
              <a:fillRect/>
            </a:stretch>
          </p:blipFill>
          <p:spPr>
            <a:xfrm>
              <a:off x="9887711" y="5361431"/>
              <a:ext cx="509016" cy="515112"/>
            </a:xfrm>
            <a:prstGeom prst="rect">
              <a:avLst/>
            </a:prstGeom>
          </p:spPr>
        </p:pic>
        <p:sp>
          <p:nvSpPr>
            <p:cNvPr id="393" name="object 393"/>
            <p:cNvSpPr/>
            <p:nvPr/>
          </p:nvSpPr>
          <p:spPr>
            <a:xfrm>
              <a:off x="9939568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202076" y="0"/>
                  </a:moveTo>
                  <a:lnTo>
                    <a:pt x="155741" y="5411"/>
                  </a:lnTo>
                  <a:lnTo>
                    <a:pt x="113208" y="20825"/>
                  </a:lnTo>
                  <a:lnTo>
                    <a:pt x="75687" y="45012"/>
                  </a:lnTo>
                  <a:lnTo>
                    <a:pt x="44393" y="76742"/>
                  </a:lnTo>
                  <a:lnTo>
                    <a:pt x="20539" y="114786"/>
                  </a:lnTo>
                  <a:lnTo>
                    <a:pt x="5336" y="157913"/>
                  </a:lnTo>
                  <a:lnTo>
                    <a:pt x="0" y="204893"/>
                  </a:lnTo>
                  <a:lnTo>
                    <a:pt x="5336" y="251873"/>
                  </a:lnTo>
                  <a:lnTo>
                    <a:pt x="20539" y="295000"/>
                  </a:lnTo>
                  <a:lnTo>
                    <a:pt x="44393" y="333044"/>
                  </a:lnTo>
                  <a:lnTo>
                    <a:pt x="75687" y="364774"/>
                  </a:lnTo>
                  <a:lnTo>
                    <a:pt x="113208" y="388961"/>
                  </a:lnTo>
                  <a:lnTo>
                    <a:pt x="155741" y="404376"/>
                  </a:lnTo>
                  <a:lnTo>
                    <a:pt x="202076" y="409787"/>
                  </a:lnTo>
                  <a:lnTo>
                    <a:pt x="248410" y="404376"/>
                  </a:lnTo>
                  <a:lnTo>
                    <a:pt x="290944" y="388961"/>
                  </a:lnTo>
                  <a:lnTo>
                    <a:pt x="328464" y="364774"/>
                  </a:lnTo>
                  <a:lnTo>
                    <a:pt x="359759" y="333044"/>
                  </a:lnTo>
                  <a:lnTo>
                    <a:pt x="383613" y="295000"/>
                  </a:lnTo>
                  <a:lnTo>
                    <a:pt x="398816" y="251873"/>
                  </a:lnTo>
                  <a:lnTo>
                    <a:pt x="404153" y="204893"/>
                  </a:lnTo>
                  <a:lnTo>
                    <a:pt x="398816" y="157913"/>
                  </a:lnTo>
                  <a:lnTo>
                    <a:pt x="383613" y="114786"/>
                  </a:lnTo>
                  <a:lnTo>
                    <a:pt x="359759" y="76742"/>
                  </a:lnTo>
                  <a:lnTo>
                    <a:pt x="328464" y="45012"/>
                  </a:lnTo>
                  <a:lnTo>
                    <a:pt x="290944" y="20825"/>
                  </a:lnTo>
                  <a:lnTo>
                    <a:pt x="248410" y="5411"/>
                  </a:lnTo>
                  <a:lnTo>
                    <a:pt x="202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9939568" y="5392078"/>
              <a:ext cx="404495" cy="410209"/>
            </a:xfrm>
            <a:custGeom>
              <a:avLst/>
              <a:gdLst/>
              <a:ahLst/>
              <a:cxnLst/>
              <a:rect l="l" t="t" r="r" b="b"/>
              <a:pathLst>
                <a:path w="404495" h="410210">
                  <a:moveTo>
                    <a:pt x="0" y="204894"/>
                  </a:moveTo>
                  <a:lnTo>
                    <a:pt x="5336" y="157913"/>
                  </a:lnTo>
                  <a:lnTo>
                    <a:pt x="20539" y="114786"/>
                  </a:lnTo>
                  <a:lnTo>
                    <a:pt x="44393" y="76743"/>
                  </a:lnTo>
                  <a:lnTo>
                    <a:pt x="75687" y="45012"/>
                  </a:lnTo>
                  <a:lnTo>
                    <a:pt x="113208" y="20825"/>
                  </a:lnTo>
                  <a:lnTo>
                    <a:pt x="155742" y="5411"/>
                  </a:lnTo>
                  <a:lnTo>
                    <a:pt x="202076" y="0"/>
                  </a:lnTo>
                  <a:lnTo>
                    <a:pt x="248410" y="5411"/>
                  </a:lnTo>
                  <a:lnTo>
                    <a:pt x="290944" y="20825"/>
                  </a:lnTo>
                  <a:lnTo>
                    <a:pt x="328465" y="45012"/>
                  </a:lnTo>
                  <a:lnTo>
                    <a:pt x="359759" y="76743"/>
                  </a:lnTo>
                  <a:lnTo>
                    <a:pt x="383613" y="114786"/>
                  </a:lnTo>
                  <a:lnTo>
                    <a:pt x="398816" y="157913"/>
                  </a:lnTo>
                  <a:lnTo>
                    <a:pt x="404153" y="204894"/>
                  </a:lnTo>
                  <a:lnTo>
                    <a:pt x="398816" y="251874"/>
                  </a:lnTo>
                  <a:lnTo>
                    <a:pt x="383613" y="295001"/>
                  </a:lnTo>
                  <a:lnTo>
                    <a:pt x="359759" y="333044"/>
                  </a:lnTo>
                  <a:lnTo>
                    <a:pt x="328465" y="364775"/>
                  </a:lnTo>
                  <a:lnTo>
                    <a:pt x="290944" y="388962"/>
                  </a:lnTo>
                  <a:lnTo>
                    <a:pt x="248410" y="404376"/>
                  </a:lnTo>
                  <a:lnTo>
                    <a:pt x="202076" y="409788"/>
                  </a:lnTo>
                  <a:lnTo>
                    <a:pt x="155742" y="404376"/>
                  </a:lnTo>
                  <a:lnTo>
                    <a:pt x="113208" y="388962"/>
                  </a:lnTo>
                  <a:lnTo>
                    <a:pt x="75687" y="364775"/>
                  </a:lnTo>
                  <a:lnTo>
                    <a:pt x="44393" y="333044"/>
                  </a:lnTo>
                  <a:lnTo>
                    <a:pt x="20539" y="295001"/>
                  </a:lnTo>
                  <a:lnTo>
                    <a:pt x="5336" y="251874"/>
                  </a:lnTo>
                  <a:lnTo>
                    <a:pt x="0" y="204894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5" name="object 395"/>
            <p:cNvPicPr/>
            <p:nvPr/>
          </p:nvPicPr>
          <p:blipFill>
            <a:blip r:embed="rId182" cstate="print"/>
            <a:stretch>
              <a:fillRect/>
            </a:stretch>
          </p:blipFill>
          <p:spPr>
            <a:xfrm>
              <a:off x="167639" y="2965703"/>
              <a:ext cx="518159" cy="512063"/>
            </a:xfrm>
            <a:prstGeom prst="rect">
              <a:avLst/>
            </a:prstGeom>
          </p:spPr>
        </p:pic>
        <p:pic>
          <p:nvPicPr>
            <p:cNvPr id="396" name="object 396"/>
            <p:cNvPicPr/>
            <p:nvPr/>
          </p:nvPicPr>
          <p:blipFill>
            <a:blip r:embed="rId183" cstate="print"/>
            <a:stretch>
              <a:fillRect/>
            </a:stretch>
          </p:blipFill>
          <p:spPr>
            <a:xfrm>
              <a:off x="237743" y="3029712"/>
              <a:ext cx="377952" cy="435863"/>
            </a:xfrm>
            <a:prstGeom prst="rect">
              <a:avLst/>
            </a:prstGeom>
          </p:spPr>
        </p:pic>
        <p:sp>
          <p:nvSpPr>
            <p:cNvPr id="397" name="object 397"/>
            <p:cNvSpPr/>
            <p:nvPr/>
          </p:nvSpPr>
          <p:spPr>
            <a:xfrm>
              <a:off x="218482" y="2994232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207844" y="0"/>
                  </a:moveTo>
                  <a:lnTo>
                    <a:pt x="160187" y="5403"/>
                  </a:lnTo>
                  <a:lnTo>
                    <a:pt x="116439" y="20794"/>
                  </a:lnTo>
                  <a:lnTo>
                    <a:pt x="77848" y="44946"/>
                  </a:lnTo>
                  <a:lnTo>
                    <a:pt x="45661" y="76630"/>
                  </a:lnTo>
                  <a:lnTo>
                    <a:pt x="21125" y="114617"/>
                  </a:lnTo>
                  <a:lnTo>
                    <a:pt x="5489" y="157680"/>
                  </a:lnTo>
                  <a:lnTo>
                    <a:pt x="0" y="204591"/>
                  </a:lnTo>
                  <a:lnTo>
                    <a:pt x="5489" y="251503"/>
                  </a:lnTo>
                  <a:lnTo>
                    <a:pt x="21125" y="294566"/>
                  </a:lnTo>
                  <a:lnTo>
                    <a:pt x="45661" y="332554"/>
                  </a:lnTo>
                  <a:lnTo>
                    <a:pt x="77848" y="364238"/>
                  </a:lnTo>
                  <a:lnTo>
                    <a:pt x="116439" y="388389"/>
                  </a:lnTo>
                  <a:lnTo>
                    <a:pt x="160187" y="403781"/>
                  </a:lnTo>
                  <a:lnTo>
                    <a:pt x="207844" y="409185"/>
                  </a:lnTo>
                  <a:lnTo>
                    <a:pt x="255501" y="403781"/>
                  </a:lnTo>
                  <a:lnTo>
                    <a:pt x="299249" y="388389"/>
                  </a:lnTo>
                  <a:lnTo>
                    <a:pt x="337840" y="364238"/>
                  </a:lnTo>
                  <a:lnTo>
                    <a:pt x="370027" y="332554"/>
                  </a:lnTo>
                  <a:lnTo>
                    <a:pt x="394563" y="294566"/>
                  </a:lnTo>
                  <a:lnTo>
                    <a:pt x="410199" y="251503"/>
                  </a:lnTo>
                  <a:lnTo>
                    <a:pt x="415688" y="204591"/>
                  </a:lnTo>
                  <a:lnTo>
                    <a:pt x="410199" y="157680"/>
                  </a:lnTo>
                  <a:lnTo>
                    <a:pt x="394563" y="114617"/>
                  </a:lnTo>
                  <a:lnTo>
                    <a:pt x="370027" y="76630"/>
                  </a:lnTo>
                  <a:lnTo>
                    <a:pt x="337840" y="44946"/>
                  </a:lnTo>
                  <a:lnTo>
                    <a:pt x="299249" y="20794"/>
                  </a:lnTo>
                  <a:lnTo>
                    <a:pt x="255501" y="5403"/>
                  </a:lnTo>
                  <a:lnTo>
                    <a:pt x="207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218482" y="2994232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0" y="204592"/>
                  </a:moveTo>
                  <a:lnTo>
                    <a:pt x="5489" y="157681"/>
                  </a:lnTo>
                  <a:lnTo>
                    <a:pt x="21125" y="114617"/>
                  </a:lnTo>
                  <a:lnTo>
                    <a:pt x="45661" y="76630"/>
                  </a:lnTo>
                  <a:lnTo>
                    <a:pt x="77848" y="44946"/>
                  </a:lnTo>
                  <a:lnTo>
                    <a:pt x="116439" y="20795"/>
                  </a:lnTo>
                  <a:lnTo>
                    <a:pt x="160187" y="5403"/>
                  </a:lnTo>
                  <a:lnTo>
                    <a:pt x="207844" y="0"/>
                  </a:lnTo>
                  <a:lnTo>
                    <a:pt x="255501" y="5403"/>
                  </a:lnTo>
                  <a:lnTo>
                    <a:pt x="299249" y="20795"/>
                  </a:lnTo>
                  <a:lnTo>
                    <a:pt x="337840" y="44946"/>
                  </a:lnTo>
                  <a:lnTo>
                    <a:pt x="370027" y="76630"/>
                  </a:lnTo>
                  <a:lnTo>
                    <a:pt x="394563" y="114617"/>
                  </a:lnTo>
                  <a:lnTo>
                    <a:pt x="410199" y="157681"/>
                  </a:lnTo>
                  <a:lnTo>
                    <a:pt x="415689" y="204592"/>
                  </a:lnTo>
                  <a:lnTo>
                    <a:pt x="410199" y="251503"/>
                  </a:lnTo>
                  <a:lnTo>
                    <a:pt x="394563" y="294567"/>
                  </a:lnTo>
                  <a:lnTo>
                    <a:pt x="370027" y="332554"/>
                  </a:lnTo>
                  <a:lnTo>
                    <a:pt x="337840" y="364238"/>
                  </a:lnTo>
                  <a:lnTo>
                    <a:pt x="299249" y="388389"/>
                  </a:lnTo>
                  <a:lnTo>
                    <a:pt x="255501" y="403781"/>
                  </a:lnTo>
                  <a:lnTo>
                    <a:pt x="207844" y="409185"/>
                  </a:lnTo>
                  <a:lnTo>
                    <a:pt x="160187" y="403781"/>
                  </a:lnTo>
                  <a:lnTo>
                    <a:pt x="116439" y="388389"/>
                  </a:lnTo>
                  <a:lnTo>
                    <a:pt x="77848" y="364238"/>
                  </a:lnTo>
                  <a:lnTo>
                    <a:pt x="45661" y="332554"/>
                  </a:lnTo>
                  <a:lnTo>
                    <a:pt x="21125" y="294567"/>
                  </a:lnTo>
                  <a:lnTo>
                    <a:pt x="5489" y="251503"/>
                  </a:lnTo>
                  <a:lnTo>
                    <a:pt x="0" y="204592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9" name="object 399"/>
            <p:cNvPicPr/>
            <p:nvPr/>
          </p:nvPicPr>
          <p:blipFill>
            <a:blip r:embed="rId184" cstate="print"/>
            <a:stretch>
              <a:fillRect/>
            </a:stretch>
          </p:blipFill>
          <p:spPr>
            <a:xfrm>
              <a:off x="167639" y="2191511"/>
              <a:ext cx="518159" cy="515112"/>
            </a:xfrm>
            <a:prstGeom prst="rect">
              <a:avLst/>
            </a:prstGeom>
          </p:spPr>
        </p:pic>
        <p:pic>
          <p:nvPicPr>
            <p:cNvPr id="400" name="object 400"/>
            <p:cNvPicPr/>
            <p:nvPr/>
          </p:nvPicPr>
          <p:blipFill>
            <a:blip r:embed="rId185" cstate="print"/>
            <a:stretch>
              <a:fillRect/>
            </a:stretch>
          </p:blipFill>
          <p:spPr>
            <a:xfrm>
              <a:off x="256031" y="2258567"/>
              <a:ext cx="341376" cy="432815"/>
            </a:xfrm>
            <a:prstGeom prst="rect">
              <a:avLst/>
            </a:prstGeom>
          </p:spPr>
        </p:pic>
        <p:sp>
          <p:nvSpPr>
            <p:cNvPr id="401" name="object 401"/>
            <p:cNvSpPr/>
            <p:nvPr/>
          </p:nvSpPr>
          <p:spPr>
            <a:xfrm>
              <a:off x="218482" y="2221890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207844" y="0"/>
                  </a:moveTo>
                  <a:lnTo>
                    <a:pt x="160187" y="5403"/>
                  </a:lnTo>
                  <a:lnTo>
                    <a:pt x="116439" y="20794"/>
                  </a:lnTo>
                  <a:lnTo>
                    <a:pt x="77848" y="44946"/>
                  </a:lnTo>
                  <a:lnTo>
                    <a:pt x="45661" y="76630"/>
                  </a:lnTo>
                  <a:lnTo>
                    <a:pt x="21125" y="114617"/>
                  </a:lnTo>
                  <a:lnTo>
                    <a:pt x="5489" y="157680"/>
                  </a:lnTo>
                  <a:lnTo>
                    <a:pt x="0" y="204591"/>
                  </a:lnTo>
                  <a:lnTo>
                    <a:pt x="5489" y="251503"/>
                  </a:lnTo>
                  <a:lnTo>
                    <a:pt x="21125" y="294566"/>
                  </a:lnTo>
                  <a:lnTo>
                    <a:pt x="45661" y="332554"/>
                  </a:lnTo>
                  <a:lnTo>
                    <a:pt x="77848" y="364238"/>
                  </a:lnTo>
                  <a:lnTo>
                    <a:pt x="116439" y="388389"/>
                  </a:lnTo>
                  <a:lnTo>
                    <a:pt x="160187" y="403781"/>
                  </a:lnTo>
                  <a:lnTo>
                    <a:pt x="207844" y="409185"/>
                  </a:lnTo>
                  <a:lnTo>
                    <a:pt x="255501" y="403781"/>
                  </a:lnTo>
                  <a:lnTo>
                    <a:pt x="299249" y="388389"/>
                  </a:lnTo>
                  <a:lnTo>
                    <a:pt x="337840" y="364238"/>
                  </a:lnTo>
                  <a:lnTo>
                    <a:pt x="370027" y="332554"/>
                  </a:lnTo>
                  <a:lnTo>
                    <a:pt x="394563" y="294566"/>
                  </a:lnTo>
                  <a:lnTo>
                    <a:pt x="410199" y="251503"/>
                  </a:lnTo>
                  <a:lnTo>
                    <a:pt x="415688" y="204591"/>
                  </a:lnTo>
                  <a:lnTo>
                    <a:pt x="410199" y="157680"/>
                  </a:lnTo>
                  <a:lnTo>
                    <a:pt x="394563" y="114617"/>
                  </a:lnTo>
                  <a:lnTo>
                    <a:pt x="370027" y="76630"/>
                  </a:lnTo>
                  <a:lnTo>
                    <a:pt x="337840" y="44946"/>
                  </a:lnTo>
                  <a:lnTo>
                    <a:pt x="299249" y="20794"/>
                  </a:lnTo>
                  <a:lnTo>
                    <a:pt x="255501" y="5403"/>
                  </a:lnTo>
                  <a:lnTo>
                    <a:pt x="207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2" name="object 402"/>
            <p:cNvSpPr/>
            <p:nvPr/>
          </p:nvSpPr>
          <p:spPr>
            <a:xfrm>
              <a:off x="218482" y="2221890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0" y="204592"/>
                  </a:moveTo>
                  <a:lnTo>
                    <a:pt x="5489" y="157681"/>
                  </a:lnTo>
                  <a:lnTo>
                    <a:pt x="21125" y="114617"/>
                  </a:lnTo>
                  <a:lnTo>
                    <a:pt x="45661" y="76630"/>
                  </a:lnTo>
                  <a:lnTo>
                    <a:pt x="77848" y="44946"/>
                  </a:lnTo>
                  <a:lnTo>
                    <a:pt x="116439" y="20795"/>
                  </a:lnTo>
                  <a:lnTo>
                    <a:pt x="160187" y="5403"/>
                  </a:lnTo>
                  <a:lnTo>
                    <a:pt x="207844" y="0"/>
                  </a:lnTo>
                  <a:lnTo>
                    <a:pt x="255501" y="5403"/>
                  </a:lnTo>
                  <a:lnTo>
                    <a:pt x="299249" y="20795"/>
                  </a:lnTo>
                  <a:lnTo>
                    <a:pt x="337840" y="44946"/>
                  </a:lnTo>
                  <a:lnTo>
                    <a:pt x="370027" y="76630"/>
                  </a:lnTo>
                  <a:lnTo>
                    <a:pt x="394563" y="114617"/>
                  </a:lnTo>
                  <a:lnTo>
                    <a:pt x="410199" y="157681"/>
                  </a:lnTo>
                  <a:lnTo>
                    <a:pt x="415689" y="204592"/>
                  </a:lnTo>
                  <a:lnTo>
                    <a:pt x="410199" y="251503"/>
                  </a:lnTo>
                  <a:lnTo>
                    <a:pt x="394563" y="294567"/>
                  </a:lnTo>
                  <a:lnTo>
                    <a:pt x="370027" y="332554"/>
                  </a:lnTo>
                  <a:lnTo>
                    <a:pt x="337840" y="364238"/>
                  </a:lnTo>
                  <a:lnTo>
                    <a:pt x="299249" y="388389"/>
                  </a:lnTo>
                  <a:lnTo>
                    <a:pt x="255501" y="403781"/>
                  </a:lnTo>
                  <a:lnTo>
                    <a:pt x="207844" y="409185"/>
                  </a:lnTo>
                  <a:lnTo>
                    <a:pt x="160187" y="403781"/>
                  </a:lnTo>
                  <a:lnTo>
                    <a:pt x="116439" y="388389"/>
                  </a:lnTo>
                  <a:lnTo>
                    <a:pt x="77848" y="364238"/>
                  </a:lnTo>
                  <a:lnTo>
                    <a:pt x="45661" y="332554"/>
                  </a:lnTo>
                  <a:lnTo>
                    <a:pt x="21125" y="294567"/>
                  </a:lnTo>
                  <a:lnTo>
                    <a:pt x="5489" y="251503"/>
                  </a:lnTo>
                  <a:lnTo>
                    <a:pt x="0" y="204592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3" name="object 403"/>
            <p:cNvPicPr/>
            <p:nvPr/>
          </p:nvPicPr>
          <p:blipFill>
            <a:blip r:embed="rId186" cstate="print"/>
            <a:stretch>
              <a:fillRect/>
            </a:stretch>
          </p:blipFill>
          <p:spPr>
            <a:xfrm>
              <a:off x="167639" y="3639312"/>
              <a:ext cx="518159" cy="515112"/>
            </a:xfrm>
            <a:prstGeom prst="rect">
              <a:avLst/>
            </a:prstGeom>
          </p:spPr>
        </p:pic>
        <p:pic>
          <p:nvPicPr>
            <p:cNvPr id="404" name="object 404"/>
            <p:cNvPicPr/>
            <p:nvPr/>
          </p:nvPicPr>
          <p:blipFill>
            <a:blip r:embed="rId187" cstate="print"/>
            <a:stretch>
              <a:fillRect/>
            </a:stretch>
          </p:blipFill>
          <p:spPr>
            <a:xfrm>
              <a:off x="237743" y="3706368"/>
              <a:ext cx="377952" cy="432816"/>
            </a:xfrm>
            <a:prstGeom prst="rect">
              <a:avLst/>
            </a:prstGeom>
          </p:spPr>
        </p:pic>
        <p:sp>
          <p:nvSpPr>
            <p:cNvPr id="405" name="object 405"/>
            <p:cNvSpPr/>
            <p:nvPr/>
          </p:nvSpPr>
          <p:spPr>
            <a:xfrm>
              <a:off x="218481" y="3669841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207845" y="0"/>
                  </a:moveTo>
                  <a:lnTo>
                    <a:pt x="160188" y="5403"/>
                  </a:lnTo>
                  <a:lnTo>
                    <a:pt x="116440" y="20795"/>
                  </a:lnTo>
                  <a:lnTo>
                    <a:pt x="77848" y="44946"/>
                  </a:lnTo>
                  <a:lnTo>
                    <a:pt x="45661" y="76630"/>
                  </a:lnTo>
                  <a:lnTo>
                    <a:pt x="21125" y="114618"/>
                  </a:lnTo>
                  <a:lnTo>
                    <a:pt x="5489" y="157682"/>
                  </a:lnTo>
                  <a:lnTo>
                    <a:pt x="0" y="204593"/>
                  </a:lnTo>
                  <a:lnTo>
                    <a:pt x="5489" y="251504"/>
                  </a:lnTo>
                  <a:lnTo>
                    <a:pt x="21125" y="294567"/>
                  </a:lnTo>
                  <a:lnTo>
                    <a:pt x="45661" y="332555"/>
                  </a:lnTo>
                  <a:lnTo>
                    <a:pt x="77848" y="364238"/>
                  </a:lnTo>
                  <a:lnTo>
                    <a:pt x="116440" y="388390"/>
                  </a:lnTo>
                  <a:lnTo>
                    <a:pt x="160188" y="403781"/>
                  </a:lnTo>
                  <a:lnTo>
                    <a:pt x="207845" y="409185"/>
                  </a:lnTo>
                  <a:lnTo>
                    <a:pt x="255502" y="403781"/>
                  </a:lnTo>
                  <a:lnTo>
                    <a:pt x="299250" y="388390"/>
                  </a:lnTo>
                  <a:lnTo>
                    <a:pt x="337842" y="364238"/>
                  </a:lnTo>
                  <a:lnTo>
                    <a:pt x="370029" y="332555"/>
                  </a:lnTo>
                  <a:lnTo>
                    <a:pt x="394565" y="294567"/>
                  </a:lnTo>
                  <a:lnTo>
                    <a:pt x="410201" y="251504"/>
                  </a:lnTo>
                  <a:lnTo>
                    <a:pt x="415690" y="204593"/>
                  </a:lnTo>
                  <a:lnTo>
                    <a:pt x="410201" y="157682"/>
                  </a:lnTo>
                  <a:lnTo>
                    <a:pt x="394565" y="114618"/>
                  </a:lnTo>
                  <a:lnTo>
                    <a:pt x="370029" y="76630"/>
                  </a:lnTo>
                  <a:lnTo>
                    <a:pt x="337842" y="44946"/>
                  </a:lnTo>
                  <a:lnTo>
                    <a:pt x="299250" y="20795"/>
                  </a:lnTo>
                  <a:lnTo>
                    <a:pt x="255502" y="5403"/>
                  </a:lnTo>
                  <a:lnTo>
                    <a:pt x="207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218481" y="3669841"/>
              <a:ext cx="415925" cy="409575"/>
            </a:xfrm>
            <a:custGeom>
              <a:avLst/>
              <a:gdLst/>
              <a:ahLst/>
              <a:cxnLst/>
              <a:rect l="l" t="t" r="r" b="b"/>
              <a:pathLst>
                <a:path w="415925" h="409575">
                  <a:moveTo>
                    <a:pt x="0" y="204592"/>
                  </a:moveTo>
                  <a:lnTo>
                    <a:pt x="5489" y="157681"/>
                  </a:lnTo>
                  <a:lnTo>
                    <a:pt x="21125" y="114617"/>
                  </a:lnTo>
                  <a:lnTo>
                    <a:pt x="45661" y="76630"/>
                  </a:lnTo>
                  <a:lnTo>
                    <a:pt x="77848" y="44946"/>
                  </a:lnTo>
                  <a:lnTo>
                    <a:pt x="116440" y="20795"/>
                  </a:lnTo>
                  <a:lnTo>
                    <a:pt x="160188" y="5403"/>
                  </a:lnTo>
                  <a:lnTo>
                    <a:pt x="207845" y="0"/>
                  </a:lnTo>
                  <a:lnTo>
                    <a:pt x="255502" y="5403"/>
                  </a:lnTo>
                  <a:lnTo>
                    <a:pt x="299250" y="20795"/>
                  </a:lnTo>
                  <a:lnTo>
                    <a:pt x="337842" y="44946"/>
                  </a:lnTo>
                  <a:lnTo>
                    <a:pt x="370029" y="76630"/>
                  </a:lnTo>
                  <a:lnTo>
                    <a:pt x="394565" y="114617"/>
                  </a:lnTo>
                  <a:lnTo>
                    <a:pt x="410201" y="157681"/>
                  </a:lnTo>
                  <a:lnTo>
                    <a:pt x="415691" y="204592"/>
                  </a:lnTo>
                  <a:lnTo>
                    <a:pt x="410201" y="251503"/>
                  </a:lnTo>
                  <a:lnTo>
                    <a:pt x="394565" y="294567"/>
                  </a:lnTo>
                  <a:lnTo>
                    <a:pt x="370029" y="332554"/>
                  </a:lnTo>
                  <a:lnTo>
                    <a:pt x="337842" y="364238"/>
                  </a:lnTo>
                  <a:lnTo>
                    <a:pt x="299250" y="388389"/>
                  </a:lnTo>
                  <a:lnTo>
                    <a:pt x="255502" y="403781"/>
                  </a:lnTo>
                  <a:lnTo>
                    <a:pt x="207845" y="409185"/>
                  </a:lnTo>
                  <a:lnTo>
                    <a:pt x="160188" y="403781"/>
                  </a:lnTo>
                  <a:lnTo>
                    <a:pt x="116440" y="388389"/>
                  </a:lnTo>
                  <a:lnTo>
                    <a:pt x="77848" y="364238"/>
                  </a:lnTo>
                  <a:lnTo>
                    <a:pt x="45661" y="332554"/>
                  </a:lnTo>
                  <a:lnTo>
                    <a:pt x="21125" y="294567"/>
                  </a:lnTo>
                  <a:lnTo>
                    <a:pt x="5489" y="251503"/>
                  </a:lnTo>
                  <a:lnTo>
                    <a:pt x="0" y="204592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7" name="object 407"/>
          <p:cNvSpPr txBox="1"/>
          <p:nvPr/>
        </p:nvSpPr>
        <p:spPr>
          <a:xfrm>
            <a:off x="10309" y="6131559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08" name="object 408"/>
          <p:cNvGrpSpPr/>
          <p:nvPr/>
        </p:nvGrpSpPr>
        <p:grpSpPr>
          <a:xfrm>
            <a:off x="54864" y="5812535"/>
            <a:ext cx="829310" cy="347980"/>
            <a:chOff x="54864" y="5812535"/>
            <a:chExt cx="829310" cy="347980"/>
          </a:xfrm>
        </p:grpSpPr>
        <p:pic>
          <p:nvPicPr>
            <p:cNvPr id="409" name="object 409"/>
            <p:cNvPicPr/>
            <p:nvPr/>
          </p:nvPicPr>
          <p:blipFill>
            <a:blip r:embed="rId188" cstate="print"/>
            <a:stretch>
              <a:fillRect/>
            </a:stretch>
          </p:blipFill>
          <p:spPr>
            <a:xfrm>
              <a:off x="54864" y="5812535"/>
              <a:ext cx="829056" cy="347472"/>
            </a:xfrm>
            <a:prstGeom prst="rect">
              <a:avLst/>
            </a:prstGeom>
          </p:spPr>
        </p:pic>
        <p:sp>
          <p:nvSpPr>
            <p:cNvPr id="410" name="object 410"/>
            <p:cNvSpPr/>
            <p:nvPr/>
          </p:nvSpPr>
          <p:spPr>
            <a:xfrm>
              <a:off x="108412" y="5831596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30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1" name="object 411"/>
          <p:cNvSpPr txBox="1"/>
          <p:nvPr/>
        </p:nvSpPr>
        <p:spPr>
          <a:xfrm>
            <a:off x="10989502" y="6119367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12" name="object 412"/>
          <p:cNvGrpSpPr/>
          <p:nvPr/>
        </p:nvGrpSpPr>
        <p:grpSpPr>
          <a:xfrm>
            <a:off x="11347704" y="5794247"/>
            <a:ext cx="826135" cy="344805"/>
            <a:chOff x="11347704" y="5794247"/>
            <a:chExt cx="826135" cy="344805"/>
          </a:xfrm>
        </p:grpSpPr>
        <p:pic>
          <p:nvPicPr>
            <p:cNvPr id="413" name="object 413"/>
            <p:cNvPicPr/>
            <p:nvPr/>
          </p:nvPicPr>
          <p:blipFill>
            <a:blip r:embed="rId189" cstate="print"/>
            <a:stretch>
              <a:fillRect/>
            </a:stretch>
          </p:blipFill>
          <p:spPr>
            <a:xfrm>
              <a:off x="11347704" y="5794247"/>
              <a:ext cx="826007" cy="344423"/>
            </a:xfrm>
            <a:prstGeom prst="rect">
              <a:avLst/>
            </a:prstGeom>
          </p:spPr>
        </p:pic>
        <p:sp>
          <p:nvSpPr>
            <p:cNvPr id="414" name="object 414"/>
            <p:cNvSpPr/>
            <p:nvPr/>
          </p:nvSpPr>
          <p:spPr>
            <a:xfrm>
              <a:off x="11398740" y="5812804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5" name="object 415"/>
          <p:cNvSpPr txBox="1"/>
          <p:nvPr/>
        </p:nvSpPr>
        <p:spPr>
          <a:xfrm>
            <a:off x="5486499" y="6119367"/>
            <a:ext cx="122555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75" dirty="0">
                <a:latin typeface="Calibri"/>
                <a:cs typeface="Calibri"/>
              </a:rPr>
              <a:t>Hidden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4" dirty="0">
                <a:latin typeface="Calibri"/>
                <a:cs typeface="Calibri"/>
              </a:rPr>
              <a:t>Layers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16" name="object 416"/>
          <p:cNvGrpSpPr/>
          <p:nvPr/>
        </p:nvGrpSpPr>
        <p:grpSpPr>
          <a:xfrm>
            <a:off x="1606296" y="5800344"/>
            <a:ext cx="9013190" cy="347980"/>
            <a:chOff x="1606296" y="5800344"/>
            <a:chExt cx="9013190" cy="347980"/>
          </a:xfrm>
        </p:grpSpPr>
        <p:pic>
          <p:nvPicPr>
            <p:cNvPr id="417" name="object 417"/>
            <p:cNvPicPr/>
            <p:nvPr/>
          </p:nvPicPr>
          <p:blipFill>
            <a:blip r:embed="rId190" cstate="print"/>
            <a:stretch>
              <a:fillRect/>
            </a:stretch>
          </p:blipFill>
          <p:spPr>
            <a:xfrm>
              <a:off x="1606296" y="5800344"/>
              <a:ext cx="9012936" cy="347472"/>
            </a:xfrm>
            <a:prstGeom prst="rect">
              <a:avLst/>
            </a:prstGeom>
          </p:spPr>
        </p:pic>
        <p:sp>
          <p:nvSpPr>
            <p:cNvPr id="418" name="object 418"/>
            <p:cNvSpPr/>
            <p:nvPr/>
          </p:nvSpPr>
          <p:spPr>
            <a:xfrm>
              <a:off x="1658642" y="5819909"/>
              <a:ext cx="8907780" cy="255270"/>
            </a:xfrm>
            <a:custGeom>
              <a:avLst/>
              <a:gdLst/>
              <a:ahLst/>
              <a:cxnLst/>
              <a:rect l="l" t="t" r="r" b="b"/>
              <a:pathLst>
                <a:path w="8907780" h="255270">
                  <a:moveTo>
                    <a:pt x="8907756" y="0"/>
                  </a:moveTo>
                  <a:lnTo>
                    <a:pt x="8906673" y="80570"/>
                  </a:lnTo>
                  <a:lnTo>
                    <a:pt x="8903658" y="150544"/>
                  </a:lnTo>
                  <a:lnTo>
                    <a:pt x="8899061" y="205724"/>
                  </a:lnTo>
                  <a:lnTo>
                    <a:pt x="8886519" y="254907"/>
                  </a:lnTo>
                  <a:lnTo>
                    <a:pt x="21236" y="254907"/>
                  </a:lnTo>
                  <a:lnTo>
                    <a:pt x="14524" y="241911"/>
                  </a:lnTo>
                  <a:lnTo>
                    <a:pt x="8694" y="205724"/>
                  </a:lnTo>
                  <a:lnTo>
                    <a:pt x="4097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9" name="object 419"/>
          <p:cNvGrpSpPr/>
          <p:nvPr/>
        </p:nvGrpSpPr>
        <p:grpSpPr>
          <a:xfrm>
            <a:off x="423672" y="97535"/>
            <a:ext cx="5824855" cy="597535"/>
            <a:chOff x="423672" y="97535"/>
            <a:chExt cx="5824855" cy="597535"/>
          </a:xfrm>
        </p:grpSpPr>
        <p:pic>
          <p:nvPicPr>
            <p:cNvPr id="420" name="object 420"/>
            <p:cNvPicPr/>
            <p:nvPr/>
          </p:nvPicPr>
          <p:blipFill>
            <a:blip r:embed="rId191" cstate="print"/>
            <a:stretch>
              <a:fillRect/>
            </a:stretch>
          </p:blipFill>
          <p:spPr>
            <a:xfrm>
              <a:off x="423672" y="97535"/>
              <a:ext cx="5824728" cy="597407"/>
            </a:xfrm>
            <a:prstGeom prst="rect">
              <a:avLst/>
            </a:prstGeom>
          </p:spPr>
        </p:pic>
        <p:pic>
          <p:nvPicPr>
            <p:cNvPr id="421" name="object 421"/>
            <p:cNvPicPr/>
            <p:nvPr/>
          </p:nvPicPr>
          <p:blipFill>
            <a:blip r:embed="rId192" cstate="print"/>
            <a:stretch>
              <a:fillRect/>
            </a:stretch>
          </p:blipFill>
          <p:spPr>
            <a:xfrm>
              <a:off x="438733" y="119737"/>
              <a:ext cx="5765981" cy="5362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767328" y="1264919"/>
            <a:ext cx="2252980" cy="4356100"/>
            <a:chOff x="3767328" y="1264919"/>
            <a:chExt cx="2252980" cy="4356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0936" y="1264919"/>
              <a:ext cx="1472184" cy="7650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7512" y="1283207"/>
              <a:ext cx="1395984" cy="6888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542923" y="1418619"/>
              <a:ext cx="1189355" cy="490220"/>
            </a:xfrm>
            <a:custGeom>
              <a:avLst/>
              <a:gdLst/>
              <a:ahLst/>
              <a:cxnLst/>
              <a:rect l="l" t="t" r="r" b="b"/>
              <a:pathLst>
                <a:path w="1189354" h="490219">
                  <a:moveTo>
                    <a:pt x="1113717" y="23605"/>
                  </a:moveTo>
                  <a:lnTo>
                    <a:pt x="0" y="466091"/>
                  </a:lnTo>
                  <a:lnTo>
                    <a:pt x="9378" y="489696"/>
                  </a:lnTo>
                  <a:lnTo>
                    <a:pt x="1123095" y="47211"/>
                  </a:lnTo>
                  <a:lnTo>
                    <a:pt x="1113717" y="23605"/>
                  </a:lnTo>
                  <a:close/>
                </a:path>
                <a:path w="1189354" h="490219">
                  <a:moveTo>
                    <a:pt x="1178823" y="18916"/>
                  </a:moveTo>
                  <a:lnTo>
                    <a:pt x="1125518" y="18916"/>
                  </a:lnTo>
                  <a:lnTo>
                    <a:pt x="1134897" y="42522"/>
                  </a:lnTo>
                  <a:lnTo>
                    <a:pt x="1123095" y="47211"/>
                  </a:lnTo>
                  <a:lnTo>
                    <a:pt x="1132474" y="70816"/>
                  </a:lnTo>
                  <a:lnTo>
                    <a:pt x="1178823" y="18916"/>
                  </a:lnTo>
                  <a:close/>
                </a:path>
                <a:path w="1189354" h="490219">
                  <a:moveTo>
                    <a:pt x="1125518" y="18916"/>
                  </a:moveTo>
                  <a:lnTo>
                    <a:pt x="1113717" y="23605"/>
                  </a:lnTo>
                  <a:lnTo>
                    <a:pt x="1123095" y="47211"/>
                  </a:lnTo>
                  <a:lnTo>
                    <a:pt x="1134897" y="42522"/>
                  </a:lnTo>
                  <a:lnTo>
                    <a:pt x="1125518" y="18916"/>
                  </a:lnTo>
                  <a:close/>
                </a:path>
                <a:path w="1189354" h="490219">
                  <a:moveTo>
                    <a:pt x="1104338" y="0"/>
                  </a:moveTo>
                  <a:lnTo>
                    <a:pt x="1113717" y="23605"/>
                  </a:lnTo>
                  <a:lnTo>
                    <a:pt x="1125518" y="18916"/>
                  </a:lnTo>
                  <a:lnTo>
                    <a:pt x="1178823" y="18916"/>
                  </a:lnTo>
                  <a:lnTo>
                    <a:pt x="1189221" y="7273"/>
                  </a:lnTo>
                  <a:lnTo>
                    <a:pt x="11043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792" y="1520951"/>
              <a:ext cx="1588008" cy="26974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71416" y="1536191"/>
              <a:ext cx="1508760" cy="262432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36417" y="1679388"/>
              <a:ext cx="1303020" cy="2416810"/>
            </a:xfrm>
            <a:custGeom>
              <a:avLst/>
              <a:gdLst/>
              <a:ahLst/>
              <a:cxnLst/>
              <a:rect l="l" t="t" r="r" b="b"/>
              <a:pathLst>
                <a:path w="1303020" h="2416810">
                  <a:moveTo>
                    <a:pt x="1255224" y="61174"/>
                  </a:moveTo>
                  <a:lnTo>
                    <a:pt x="0" y="2404706"/>
                  </a:lnTo>
                  <a:lnTo>
                    <a:pt x="22390" y="2416699"/>
                  </a:lnTo>
                  <a:lnTo>
                    <a:pt x="1277615" y="73167"/>
                  </a:lnTo>
                  <a:lnTo>
                    <a:pt x="1255224" y="61174"/>
                  </a:lnTo>
                  <a:close/>
                </a:path>
                <a:path w="1303020" h="2416810">
                  <a:moveTo>
                    <a:pt x="1300993" y="49979"/>
                  </a:moveTo>
                  <a:lnTo>
                    <a:pt x="1261220" y="49979"/>
                  </a:lnTo>
                  <a:lnTo>
                    <a:pt x="1283611" y="61972"/>
                  </a:lnTo>
                  <a:lnTo>
                    <a:pt x="1277615" y="73167"/>
                  </a:lnTo>
                  <a:lnTo>
                    <a:pt x="1300005" y="85159"/>
                  </a:lnTo>
                  <a:lnTo>
                    <a:pt x="1300993" y="49979"/>
                  </a:lnTo>
                  <a:close/>
                </a:path>
                <a:path w="1303020" h="2416810">
                  <a:moveTo>
                    <a:pt x="1261220" y="49979"/>
                  </a:moveTo>
                  <a:lnTo>
                    <a:pt x="1255224" y="61174"/>
                  </a:lnTo>
                  <a:lnTo>
                    <a:pt x="1277615" y="73167"/>
                  </a:lnTo>
                  <a:lnTo>
                    <a:pt x="1283611" y="61972"/>
                  </a:lnTo>
                  <a:lnTo>
                    <a:pt x="1261220" y="49979"/>
                  </a:lnTo>
                  <a:close/>
                </a:path>
                <a:path w="1303020" h="2416810">
                  <a:moveTo>
                    <a:pt x="1302397" y="0"/>
                  </a:moveTo>
                  <a:lnTo>
                    <a:pt x="1232833" y="49182"/>
                  </a:lnTo>
                  <a:lnTo>
                    <a:pt x="1255224" y="61174"/>
                  </a:lnTo>
                  <a:lnTo>
                    <a:pt x="1261220" y="49979"/>
                  </a:lnTo>
                  <a:lnTo>
                    <a:pt x="1300993" y="49979"/>
                  </a:lnTo>
                  <a:lnTo>
                    <a:pt x="13023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7328" y="4797552"/>
              <a:ext cx="832103" cy="8229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3152" y="4959096"/>
              <a:ext cx="542544" cy="57912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57200" y="97535"/>
            <a:ext cx="7894320" cy="494030"/>
            <a:chOff x="457200" y="97535"/>
            <a:chExt cx="7894320" cy="49403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" y="97535"/>
              <a:ext cx="7894320" cy="4937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807" y="119736"/>
              <a:ext cx="7829882" cy="4326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686693" y="6238240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764279" y="5919215"/>
            <a:ext cx="826135" cy="347980"/>
            <a:chOff x="3764279" y="5919215"/>
            <a:chExt cx="826135" cy="34798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4279" y="5919215"/>
              <a:ext cx="826008" cy="34747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815274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050065" y="5019040"/>
            <a:ext cx="269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767328" y="3703320"/>
            <a:ext cx="832485" cy="820419"/>
            <a:chOff x="3767328" y="3703320"/>
            <a:chExt cx="832485" cy="820419"/>
          </a:xfrm>
        </p:grpSpPr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67328" y="3703320"/>
              <a:ext cx="832103" cy="81991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9248" y="3861816"/>
              <a:ext cx="530351" cy="57911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4"/>
                  </a:lnTo>
                  <a:lnTo>
                    <a:pt x="3324" y="309851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1"/>
                  </a:lnTo>
                  <a:lnTo>
                    <a:pt x="715382" y="263194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056415" y="3921760"/>
            <a:ext cx="25590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67328" y="2606039"/>
            <a:ext cx="832485" cy="820419"/>
            <a:chOff x="3767328" y="2606039"/>
            <a:chExt cx="832485" cy="820419"/>
          </a:xfrm>
        </p:grpSpPr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7328" y="2606039"/>
              <a:ext cx="832103" cy="8199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89248" y="2764535"/>
              <a:ext cx="530351" cy="58216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6" y="642296"/>
                  </a:lnTo>
                  <a:lnTo>
                    <a:pt x="180378" y="668048"/>
                  </a:lnTo>
                  <a:lnTo>
                    <a:pt x="222433" y="688821"/>
                  </a:lnTo>
                  <a:lnTo>
                    <a:pt x="267377" y="704187"/>
                  </a:lnTo>
                  <a:lnTo>
                    <a:pt x="314776" y="713721"/>
                  </a:lnTo>
                  <a:lnTo>
                    <a:pt x="364195" y="716993"/>
                  </a:lnTo>
                  <a:lnTo>
                    <a:pt x="413614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4" y="642296"/>
                  </a:lnTo>
                  <a:lnTo>
                    <a:pt x="621721" y="611992"/>
                  </a:lnTo>
                  <a:lnTo>
                    <a:pt x="652506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29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056415" y="2824479"/>
            <a:ext cx="25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67328" y="1508760"/>
            <a:ext cx="832485" cy="822960"/>
            <a:chOff x="3767328" y="1508760"/>
            <a:chExt cx="832485" cy="822960"/>
          </a:xfrm>
        </p:grpSpPr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7328" y="1508760"/>
              <a:ext cx="832103" cy="8229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04488" y="1667256"/>
              <a:ext cx="512063" cy="58216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4070703" y="1730247"/>
            <a:ext cx="22732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20" dirty="0">
                <a:latin typeface="Verdana"/>
                <a:cs typeface="Verdana"/>
              </a:rPr>
              <a:t>X</a:t>
            </a:r>
            <a:r>
              <a:rPr sz="1100" spc="-12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06207" y="1750059"/>
            <a:ext cx="1186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Verdana"/>
                <a:cs typeface="Verdana"/>
              </a:rPr>
              <a:t>Area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(feet</a:t>
            </a:r>
            <a:r>
              <a:rPr sz="1650" spc="-37" baseline="25252" dirty="0">
                <a:latin typeface="Calibri"/>
                <a:cs typeface="Calibri"/>
              </a:rPr>
              <a:t>2</a:t>
            </a:r>
            <a:r>
              <a:rPr sz="1600" spc="-25" dirty="0"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88757" y="2847340"/>
            <a:ext cx="1078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Bedrooms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90333" y="3941572"/>
            <a:ext cx="2277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Distance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to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city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(Miles)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239632" y="5038852"/>
            <a:ext cx="427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678423" y="1039367"/>
            <a:ext cx="2746375" cy="4986655"/>
            <a:chOff x="5678423" y="1039367"/>
            <a:chExt cx="2746375" cy="4986655"/>
          </a:xfrm>
        </p:grpSpPr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78423" y="4160519"/>
              <a:ext cx="835151" cy="82295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8423" y="3118103"/>
              <a:ext cx="835151" cy="82296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78423" y="2078735"/>
              <a:ext cx="835151" cy="82296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4"/>
                  </a:lnTo>
                  <a:lnTo>
                    <a:pt x="13009" y="453801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1"/>
                  </a:lnTo>
                  <a:lnTo>
                    <a:pt x="725067" y="407144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78423" y="1039367"/>
              <a:ext cx="835151" cy="819912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7" y="642296"/>
                  </a:lnTo>
                  <a:lnTo>
                    <a:pt x="180379" y="668048"/>
                  </a:lnTo>
                  <a:lnTo>
                    <a:pt x="222434" y="688821"/>
                  </a:lnTo>
                  <a:lnTo>
                    <a:pt x="267378" y="704187"/>
                  </a:lnTo>
                  <a:lnTo>
                    <a:pt x="314777" y="713721"/>
                  </a:lnTo>
                  <a:lnTo>
                    <a:pt x="364196" y="716993"/>
                  </a:lnTo>
                  <a:lnTo>
                    <a:pt x="413615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5" y="642296"/>
                  </a:lnTo>
                  <a:lnTo>
                    <a:pt x="621721" y="611992"/>
                  </a:lnTo>
                  <a:lnTo>
                    <a:pt x="652507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78423" y="5202935"/>
              <a:ext cx="835151" cy="82296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1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1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92567" y="3118103"/>
              <a:ext cx="832103" cy="82296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66303" y="3279647"/>
              <a:ext cx="484631" cy="579119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4" y="704189"/>
                  </a:lnTo>
                  <a:lnTo>
                    <a:pt x="505958" y="688822"/>
                  </a:lnTo>
                  <a:lnTo>
                    <a:pt x="548013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3" y="48945"/>
                  </a:lnTo>
                  <a:lnTo>
                    <a:pt x="505958" y="28172"/>
                  </a:lnTo>
                  <a:lnTo>
                    <a:pt x="461014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933857" y="3339591"/>
            <a:ext cx="153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0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18631" y="6238240"/>
            <a:ext cx="11480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75" dirty="0">
                <a:latin typeface="Calibri"/>
                <a:cs typeface="Calibri"/>
              </a:rPr>
              <a:t>Hidden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4495800" y="1466088"/>
            <a:ext cx="2011680" cy="4800600"/>
            <a:chOff x="4495800" y="1466088"/>
            <a:chExt cx="2011680" cy="4800600"/>
          </a:xfrm>
        </p:grpSpPr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78424" y="5919215"/>
              <a:ext cx="829055" cy="34747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732143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498847" y="1466088"/>
              <a:ext cx="1368552" cy="1594103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537889" y="1562100"/>
              <a:ext cx="1212215" cy="1439545"/>
            </a:xfrm>
            <a:custGeom>
              <a:avLst/>
              <a:gdLst/>
              <a:ahLst/>
              <a:cxnLst/>
              <a:rect l="l" t="t" r="r" b="b"/>
              <a:pathLst>
                <a:path w="1212214" h="1439545">
                  <a:moveTo>
                    <a:pt x="16337" y="1403586"/>
                  </a:moveTo>
                  <a:lnTo>
                    <a:pt x="0" y="1423033"/>
                  </a:lnTo>
                  <a:lnTo>
                    <a:pt x="19447" y="1439372"/>
                  </a:lnTo>
                  <a:lnTo>
                    <a:pt x="35786" y="1419923"/>
                  </a:lnTo>
                  <a:lnTo>
                    <a:pt x="16337" y="1403586"/>
                  </a:lnTo>
                  <a:close/>
                </a:path>
                <a:path w="1212214" h="1439545">
                  <a:moveTo>
                    <a:pt x="49013" y="1364689"/>
                  </a:moveTo>
                  <a:lnTo>
                    <a:pt x="32675" y="1384137"/>
                  </a:lnTo>
                  <a:lnTo>
                    <a:pt x="52123" y="1400475"/>
                  </a:lnTo>
                  <a:lnTo>
                    <a:pt x="68461" y="1381027"/>
                  </a:lnTo>
                  <a:lnTo>
                    <a:pt x="49013" y="1364689"/>
                  </a:lnTo>
                  <a:close/>
                </a:path>
                <a:path w="1212214" h="1439545">
                  <a:moveTo>
                    <a:pt x="81688" y="1325792"/>
                  </a:moveTo>
                  <a:lnTo>
                    <a:pt x="65351" y="1345241"/>
                  </a:lnTo>
                  <a:lnTo>
                    <a:pt x="84799" y="1361578"/>
                  </a:lnTo>
                  <a:lnTo>
                    <a:pt x="101137" y="1342130"/>
                  </a:lnTo>
                  <a:lnTo>
                    <a:pt x="81688" y="1325792"/>
                  </a:lnTo>
                  <a:close/>
                </a:path>
                <a:path w="1212214" h="1439545">
                  <a:moveTo>
                    <a:pt x="114364" y="1286896"/>
                  </a:moveTo>
                  <a:lnTo>
                    <a:pt x="98027" y="1306344"/>
                  </a:lnTo>
                  <a:lnTo>
                    <a:pt x="117475" y="1322682"/>
                  </a:lnTo>
                  <a:lnTo>
                    <a:pt x="133813" y="1303234"/>
                  </a:lnTo>
                  <a:lnTo>
                    <a:pt x="114364" y="1286896"/>
                  </a:lnTo>
                  <a:close/>
                </a:path>
                <a:path w="1212214" h="1439545">
                  <a:moveTo>
                    <a:pt x="147040" y="1247999"/>
                  </a:moveTo>
                  <a:lnTo>
                    <a:pt x="130703" y="1267448"/>
                  </a:lnTo>
                  <a:lnTo>
                    <a:pt x="150150" y="1283785"/>
                  </a:lnTo>
                  <a:lnTo>
                    <a:pt x="166489" y="1264338"/>
                  </a:lnTo>
                  <a:lnTo>
                    <a:pt x="147040" y="1247999"/>
                  </a:lnTo>
                  <a:close/>
                </a:path>
                <a:path w="1212214" h="1439545">
                  <a:moveTo>
                    <a:pt x="179716" y="1209103"/>
                  </a:moveTo>
                  <a:lnTo>
                    <a:pt x="163379" y="1228552"/>
                  </a:lnTo>
                  <a:lnTo>
                    <a:pt x="182826" y="1244889"/>
                  </a:lnTo>
                  <a:lnTo>
                    <a:pt x="199165" y="1225442"/>
                  </a:lnTo>
                  <a:lnTo>
                    <a:pt x="179716" y="1209103"/>
                  </a:lnTo>
                  <a:close/>
                </a:path>
                <a:path w="1212214" h="1439545">
                  <a:moveTo>
                    <a:pt x="212392" y="1170207"/>
                  </a:moveTo>
                  <a:lnTo>
                    <a:pt x="196054" y="1189655"/>
                  </a:lnTo>
                  <a:lnTo>
                    <a:pt x="215502" y="1205993"/>
                  </a:lnTo>
                  <a:lnTo>
                    <a:pt x="231841" y="1186544"/>
                  </a:lnTo>
                  <a:lnTo>
                    <a:pt x="212392" y="1170207"/>
                  </a:lnTo>
                  <a:close/>
                </a:path>
                <a:path w="1212214" h="1439545">
                  <a:moveTo>
                    <a:pt x="245068" y="1131310"/>
                  </a:moveTo>
                  <a:lnTo>
                    <a:pt x="228730" y="1150758"/>
                  </a:lnTo>
                  <a:lnTo>
                    <a:pt x="248178" y="1167096"/>
                  </a:lnTo>
                  <a:lnTo>
                    <a:pt x="264516" y="1147648"/>
                  </a:lnTo>
                  <a:lnTo>
                    <a:pt x="245068" y="1131310"/>
                  </a:lnTo>
                  <a:close/>
                </a:path>
                <a:path w="1212214" h="1439545">
                  <a:moveTo>
                    <a:pt x="277743" y="1092414"/>
                  </a:moveTo>
                  <a:lnTo>
                    <a:pt x="261406" y="1111862"/>
                  </a:lnTo>
                  <a:lnTo>
                    <a:pt x="280854" y="1128200"/>
                  </a:lnTo>
                  <a:lnTo>
                    <a:pt x="297192" y="1108751"/>
                  </a:lnTo>
                  <a:lnTo>
                    <a:pt x="277743" y="1092414"/>
                  </a:lnTo>
                  <a:close/>
                </a:path>
                <a:path w="1212214" h="1439545">
                  <a:moveTo>
                    <a:pt x="310419" y="1053518"/>
                  </a:moveTo>
                  <a:lnTo>
                    <a:pt x="294082" y="1072965"/>
                  </a:lnTo>
                  <a:lnTo>
                    <a:pt x="313529" y="1089304"/>
                  </a:lnTo>
                  <a:lnTo>
                    <a:pt x="329868" y="1069855"/>
                  </a:lnTo>
                  <a:lnTo>
                    <a:pt x="310419" y="1053518"/>
                  </a:lnTo>
                  <a:close/>
                </a:path>
                <a:path w="1212214" h="1439545">
                  <a:moveTo>
                    <a:pt x="343095" y="1014622"/>
                  </a:moveTo>
                  <a:lnTo>
                    <a:pt x="326757" y="1034069"/>
                  </a:lnTo>
                  <a:lnTo>
                    <a:pt x="346205" y="1050408"/>
                  </a:lnTo>
                  <a:lnTo>
                    <a:pt x="362544" y="1030959"/>
                  </a:lnTo>
                  <a:lnTo>
                    <a:pt x="343095" y="1014622"/>
                  </a:lnTo>
                  <a:close/>
                </a:path>
                <a:path w="1212214" h="1439545">
                  <a:moveTo>
                    <a:pt x="375771" y="975724"/>
                  </a:moveTo>
                  <a:lnTo>
                    <a:pt x="359432" y="995173"/>
                  </a:lnTo>
                  <a:lnTo>
                    <a:pt x="378881" y="1011510"/>
                  </a:lnTo>
                  <a:lnTo>
                    <a:pt x="395220" y="992063"/>
                  </a:lnTo>
                  <a:lnTo>
                    <a:pt x="375771" y="975724"/>
                  </a:lnTo>
                  <a:close/>
                </a:path>
                <a:path w="1212214" h="1439545">
                  <a:moveTo>
                    <a:pt x="408447" y="936828"/>
                  </a:moveTo>
                  <a:lnTo>
                    <a:pt x="392108" y="956276"/>
                  </a:lnTo>
                  <a:lnTo>
                    <a:pt x="411557" y="972614"/>
                  </a:lnTo>
                  <a:lnTo>
                    <a:pt x="427894" y="953166"/>
                  </a:lnTo>
                  <a:lnTo>
                    <a:pt x="408447" y="936828"/>
                  </a:lnTo>
                  <a:close/>
                </a:path>
                <a:path w="1212214" h="1439545">
                  <a:moveTo>
                    <a:pt x="441123" y="897931"/>
                  </a:moveTo>
                  <a:lnTo>
                    <a:pt x="424784" y="917380"/>
                  </a:lnTo>
                  <a:lnTo>
                    <a:pt x="444233" y="933717"/>
                  </a:lnTo>
                  <a:lnTo>
                    <a:pt x="460570" y="914270"/>
                  </a:lnTo>
                  <a:lnTo>
                    <a:pt x="441123" y="897931"/>
                  </a:lnTo>
                  <a:close/>
                </a:path>
                <a:path w="1212214" h="1439545">
                  <a:moveTo>
                    <a:pt x="473798" y="859035"/>
                  </a:moveTo>
                  <a:lnTo>
                    <a:pt x="457460" y="878484"/>
                  </a:lnTo>
                  <a:lnTo>
                    <a:pt x="476909" y="894821"/>
                  </a:lnTo>
                  <a:lnTo>
                    <a:pt x="493246" y="875374"/>
                  </a:lnTo>
                  <a:lnTo>
                    <a:pt x="473798" y="859035"/>
                  </a:lnTo>
                  <a:close/>
                </a:path>
                <a:path w="1212214" h="1439545">
                  <a:moveTo>
                    <a:pt x="506474" y="820139"/>
                  </a:moveTo>
                  <a:lnTo>
                    <a:pt x="490136" y="839588"/>
                  </a:lnTo>
                  <a:lnTo>
                    <a:pt x="509584" y="855925"/>
                  </a:lnTo>
                  <a:lnTo>
                    <a:pt x="525922" y="836476"/>
                  </a:lnTo>
                  <a:lnTo>
                    <a:pt x="506474" y="820139"/>
                  </a:lnTo>
                  <a:close/>
                </a:path>
                <a:path w="1212214" h="1439545">
                  <a:moveTo>
                    <a:pt x="539150" y="781243"/>
                  </a:moveTo>
                  <a:lnTo>
                    <a:pt x="522812" y="800690"/>
                  </a:lnTo>
                  <a:lnTo>
                    <a:pt x="542260" y="817029"/>
                  </a:lnTo>
                  <a:lnTo>
                    <a:pt x="558598" y="797580"/>
                  </a:lnTo>
                  <a:lnTo>
                    <a:pt x="539150" y="781243"/>
                  </a:lnTo>
                  <a:close/>
                </a:path>
                <a:path w="1212214" h="1439545">
                  <a:moveTo>
                    <a:pt x="571826" y="742346"/>
                  </a:moveTo>
                  <a:lnTo>
                    <a:pt x="555487" y="761794"/>
                  </a:lnTo>
                  <a:lnTo>
                    <a:pt x="574936" y="778132"/>
                  </a:lnTo>
                  <a:lnTo>
                    <a:pt x="591273" y="758684"/>
                  </a:lnTo>
                  <a:lnTo>
                    <a:pt x="571826" y="742346"/>
                  </a:lnTo>
                  <a:close/>
                </a:path>
                <a:path w="1212214" h="1439545">
                  <a:moveTo>
                    <a:pt x="604502" y="703450"/>
                  </a:moveTo>
                  <a:lnTo>
                    <a:pt x="588163" y="722897"/>
                  </a:lnTo>
                  <a:lnTo>
                    <a:pt x="607612" y="739236"/>
                  </a:lnTo>
                  <a:lnTo>
                    <a:pt x="623949" y="719787"/>
                  </a:lnTo>
                  <a:lnTo>
                    <a:pt x="604502" y="703450"/>
                  </a:lnTo>
                  <a:close/>
                </a:path>
                <a:path w="1212214" h="1439545">
                  <a:moveTo>
                    <a:pt x="637178" y="664554"/>
                  </a:moveTo>
                  <a:lnTo>
                    <a:pt x="620839" y="684001"/>
                  </a:lnTo>
                  <a:lnTo>
                    <a:pt x="640288" y="700340"/>
                  </a:lnTo>
                  <a:lnTo>
                    <a:pt x="656625" y="680891"/>
                  </a:lnTo>
                  <a:lnTo>
                    <a:pt x="637178" y="664554"/>
                  </a:lnTo>
                  <a:close/>
                </a:path>
                <a:path w="1212214" h="1439545">
                  <a:moveTo>
                    <a:pt x="669853" y="625656"/>
                  </a:moveTo>
                  <a:lnTo>
                    <a:pt x="653515" y="645105"/>
                  </a:lnTo>
                  <a:lnTo>
                    <a:pt x="672964" y="661443"/>
                  </a:lnTo>
                  <a:lnTo>
                    <a:pt x="689301" y="641995"/>
                  </a:lnTo>
                  <a:lnTo>
                    <a:pt x="669853" y="625656"/>
                  </a:lnTo>
                  <a:close/>
                </a:path>
                <a:path w="1212214" h="1439545">
                  <a:moveTo>
                    <a:pt x="702529" y="586760"/>
                  </a:moveTo>
                  <a:lnTo>
                    <a:pt x="686191" y="606209"/>
                  </a:lnTo>
                  <a:lnTo>
                    <a:pt x="705639" y="622546"/>
                  </a:lnTo>
                  <a:lnTo>
                    <a:pt x="721977" y="603098"/>
                  </a:lnTo>
                  <a:lnTo>
                    <a:pt x="702529" y="586760"/>
                  </a:lnTo>
                  <a:close/>
                </a:path>
                <a:path w="1212214" h="1439545">
                  <a:moveTo>
                    <a:pt x="735204" y="547864"/>
                  </a:moveTo>
                  <a:lnTo>
                    <a:pt x="718866" y="567312"/>
                  </a:lnTo>
                  <a:lnTo>
                    <a:pt x="738315" y="583650"/>
                  </a:lnTo>
                  <a:lnTo>
                    <a:pt x="754653" y="564202"/>
                  </a:lnTo>
                  <a:lnTo>
                    <a:pt x="735204" y="547864"/>
                  </a:lnTo>
                  <a:close/>
                </a:path>
                <a:path w="1212214" h="1439545">
                  <a:moveTo>
                    <a:pt x="767880" y="508967"/>
                  </a:moveTo>
                  <a:lnTo>
                    <a:pt x="751542" y="528416"/>
                  </a:lnTo>
                  <a:lnTo>
                    <a:pt x="770991" y="544753"/>
                  </a:lnTo>
                  <a:lnTo>
                    <a:pt x="787328" y="525306"/>
                  </a:lnTo>
                  <a:lnTo>
                    <a:pt x="767880" y="508967"/>
                  </a:lnTo>
                  <a:close/>
                </a:path>
                <a:path w="1212214" h="1439545">
                  <a:moveTo>
                    <a:pt x="800555" y="470071"/>
                  </a:moveTo>
                  <a:lnTo>
                    <a:pt x="784218" y="489520"/>
                  </a:lnTo>
                  <a:lnTo>
                    <a:pt x="803666" y="505857"/>
                  </a:lnTo>
                  <a:lnTo>
                    <a:pt x="820004" y="486408"/>
                  </a:lnTo>
                  <a:lnTo>
                    <a:pt x="800555" y="470071"/>
                  </a:lnTo>
                  <a:close/>
                </a:path>
                <a:path w="1212214" h="1439545">
                  <a:moveTo>
                    <a:pt x="833231" y="431175"/>
                  </a:moveTo>
                  <a:lnTo>
                    <a:pt x="816894" y="450622"/>
                  </a:lnTo>
                  <a:lnTo>
                    <a:pt x="836341" y="466961"/>
                  </a:lnTo>
                  <a:lnTo>
                    <a:pt x="852680" y="447512"/>
                  </a:lnTo>
                  <a:lnTo>
                    <a:pt x="833231" y="431175"/>
                  </a:lnTo>
                  <a:close/>
                </a:path>
                <a:path w="1212214" h="1439545">
                  <a:moveTo>
                    <a:pt x="865907" y="392278"/>
                  </a:moveTo>
                  <a:lnTo>
                    <a:pt x="849570" y="411726"/>
                  </a:lnTo>
                  <a:lnTo>
                    <a:pt x="869017" y="428064"/>
                  </a:lnTo>
                  <a:lnTo>
                    <a:pt x="885356" y="408616"/>
                  </a:lnTo>
                  <a:lnTo>
                    <a:pt x="865907" y="392278"/>
                  </a:lnTo>
                  <a:close/>
                </a:path>
                <a:path w="1212214" h="1439545">
                  <a:moveTo>
                    <a:pt x="898583" y="353382"/>
                  </a:moveTo>
                  <a:lnTo>
                    <a:pt x="882246" y="372830"/>
                  </a:lnTo>
                  <a:lnTo>
                    <a:pt x="901693" y="389168"/>
                  </a:lnTo>
                  <a:lnTo>
                    <a:pt x="918032" y="369719"/>
                  </a:lnTo>
                  <a:lnTo>
                    <a:pt x="898583" y="353382"/>
                  </a:lnTo>
                  <a:close/>
                </a:path>
                <a:path w="1212214" h="1439545">
                  <a:moveTo>
                    <a:pt x="931259" y="314485"/>
                  </a:moveTo>
                  <a:lnTo>
                    <a:pt x="914921" y="333933"/>
                  </a:lnTo>
                  <a:lnTo>
                    <a:pt x="934369" y="350271"/>
                  </a:lnTo>
                  <a:lnTo>
                    <a:pt x="950708" y="330823"/>
                  </a:lnTo>
                  <a:lnTo>
                    <a:pt x="931259" y="314485"/>
                  </a:lnTo>
                  <a:close/>
                </a:path>
                <a:path w="1212214" h="1439545">
                  <a:moveTo>
                    <a:pt x="963935" y="275588"/>
                  </a:moveTo>
                  <a:lnTo>
                    <a:pt x="947597" y="295037"/>
                  </a:lnTo>
                  <a:lnTo>
                    <a:pt x="967045" y="311374"/>
                  </a:lnTo>
                  <a:lnTo>
                    <a:pt x="983383" y="291927"/>
                  </a:lnTo>
                  <a:lnTo>
                    <a:pt x="963935" y="275588"/>
                  </a:lnTo>
                  <a:close/>
                </a:path>
                <a:path w="1212214" h="1439545">
                  <a:moveTo>
                    <a:pt x="996610" y="236692"/>
                  </a:moveTo>
                  <a:lnTo>
                    <a:pt x="980273" y="256141"/>
                  </a:lnTo>
                  <a:lnTo>
                    <a:pt x="999721" y="272478"/>
                  </a:lnTo>
                  <a:lnTo>
                    <a:pt x="1016059" y="253030"/>
                  </a:lnTo>
                  <a:lnTo>
                    <a:pt x="996610" y="236692"/>
                  </a:lnTo>
                  <a:close/>
                </a:path>
                <a:path w="1212214" h="1439545">
                  <a:moveTo>
                    <a:pt x="1029286" y="197796"/>
                  </a:moveTo>
                  <a:lnTo>
                    <a:pt x="1012949" y="217243"/>
                  </a:lnTo>
                  <a:lnTo>
                    <a:pt x="1032396" y="233582"/>
                  </a:lnTo>
                  <a:lnTo>
                    <a:pt x="1048735" y="214133"/>
                  </a:lnTo>
                  <a:lnTo>
                    <a:pt x="1029286" y="197796"/>
                  </a:lnTo>
                  <a:close/>
                </a:path>
                <a:path w="1212214" h="1439545">
                  <a:moveTo>
                    <a:pt x="1061962" y="158899"/>
                  </a:moveTo>
                  <a:lnTo>
                    <a:pt x="1045625" y="178348"/>
                  </a:lnTo>
                  <a:lnTo>
                    <a:pt x="1065072" y="194685"/>
                  </a:lnTo>
                  <a:lnTo>
                    <a:pt x="1081411" y="175237"/>
                  </a:lnTo>
                  <a:lnTo>
                    <a:pt x="1061962" y="158899"/>
                  </a:lnTo>
                  <a:close/>
                </a:path>
                <a:path w="1212214" h="1439545">
                  <a:moveTo>
                    <a:pt x="1094638" y="120003"/>
                  </a:moveTo>
                  <a:lnTo>
                    <a:pt x="1078301" y="139451"/>
                  </a:lnTo>
                  <a:lnTo>
                    <a:pt x="1097748" y="155789"/>
                  </a:lnTo>
                  <a:lnTo>
                    <a:pt x="1114087" y="136340"/>
                  </a:lnTo>
                  <a:lnTo>
                    <a:pt x="1094638" y="120003"/>
                  </a:lnTo>
                  <a:close/>
                </a:path>
                <a:path w="1212214" h="1439545">
                  <a:moveTo>
                    <a:pt x="1127314" y="81107"/>
                  </a:moveTo>
                  <a:lnTo>
                    <a:pt x="1110976" y="100554"/>
                  </a:lnTo>
                  <a:lnTo>
                    <a:pt x="1130424" y="116893"/>
                  </a:lnTo>
                  <a:lnTo>
                    <a:pt x="1146763" y="97444"/>
                  </a:lnTo>
                  <a:lnTo>
                    <a:pt x="1127314" y="81107"/>
                  </a:lnTo>
                  <a:close/>
                </a:path>
                <a:path w="1212214" h="1439545">
                  <a:moveTo>
                    <a:pt x="1201928" y="42210"/>
                  </a:moveTo>
                  <a:lnTo>
                    <a:pt x="1159990" y="42210"/>
                  </a:lnTo>
                  <a:lnTo>
                    <a:pt x="1179438" y="58548"/>
                  </a:lnTo>
                  <a:lnTo>
                    <a:pt x="1172747" y="66513"/>
                  </a:lnTo>
                  <a:lnTo>
                    <a:pt x="1192195" y="82850"/>
                  </a:lnTo>
                  <a:lnTo>
                    <a:pt x="1201928" y="42210"/>
                  </a:lnTo>
                  <a:close/>
                </a:path>
                <a:path w="1212214" h="1439545">
                  <a:moveTo>
                    <a:pt x="1153299" y="50175"/>
                  </a:moveTo>
                  <a:lnTo>
                    <a:pt x="1143652" y="61658"/>
                  </a:lnTo>
                  <a:lnTo>
                    <a:pt x="1163100" y="77997"/>
                  </a:lnTo>
                  <a:lnTo>
                    <a:pt x="1172747" y="66513"/>
                  </a:lnTo>
                  <a:lnTo>
                    <a:pt x="1153299" y="50175"/>
                  </a:lnTo>
                  <a:close/>
                </a:path>
                <a:path w="1212214" h="1439545">
                  <a:moveTo>
                    <a:pt x="1159990" y="42210"/>
                  </a:moveTo>
                  <a:lnTo>
                    <a:pt x="1153299" y="50175"/>
                  </a:lnTo>
                  <a:lnTo>
                    <a:pt x="1172747" y="66513"/>
                  </a:lnTo>
                  <a:lnTo>
                    <a:pt x="1179438" y="58548"/>
                  </a:lnTo>
                  <a:lnTo>
                    <a:pt x="1159990" y="42210"/>
                  </a:lnTo>
                  <a:close/>
                </a:path>
                <a:path w="1212214" h="1439545">
                  <a:moveTo>
                    <a:pt x="1212037" y="0"/>
                  </a:moveTo>
                  <a:lnTo>
                    <a:pt x="1133850" y="33837"/>
                  </a:lnTo>
                  <a:lnTo>
                    <a:pt x="1153299" y="50175"/>
                  </a:lnTo>
                  <a:lnTo>
                    <a:pt x="1159990" y="42210"/>
                  </a:lnTo>
                  <a:lnTo>
                    <a:pt x="1201928" y="42210"/>
                  </a:lnTo>
                  <a:lnTo>
                    <a:pt x="1212037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95800" y="1658112"/>
              <a:ext cx="1554479" cy="359359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535838" y="1755775"/>
              <a:ext cx="1405255" cy="3435985"/>
            </a:xfrm>
            <a:custGeom>
              <a:avLst/>
              <a:gdLst/>
              <a:ahLst/>
              <a:cxnLst/>
              <a:rect l="l" t="t" r="r" b="b"/>
              <a:pathLst>
                <a:path w="1405254" h="3435985">
                  <a:moveTo>
                    <a:pt x="9516" y="3402798"/>
                  </a:moveTo>
                  <a:lnTo>
                    <a:pt x="0" y="3426348"/>
                  </a:lnTo>
                  <a:lnTo>
                    <a:pt x="23549" y="3435864"/>
                  </a:lnTo>
                  <a:lnTo>
                    <a:pt x="33065" y="3412314"/>
                  </a:lnTo>
                  <a:lnTo>
                    <a:pt x="9516" y="3402798"/>
                  </a:lnTo>
                  <a:close/>
                </a:path>
                <a:path w="1405254" h="3435985">
                  <a:moveTo>
                    <a:pt x="28548" y="3355698"/>
                  </a:moveTo>
                  <a:lnTo>
                    <a:pt x="19032" y="3379249"/>
                  </a:lnTo>
                  <a:lnTo>
                    <a:pt x="42581" y="3388765"/>
                  </a:lnTo>
                  <a:lnTo>
                    <a:pt x="52097" y="3365215"/>
                  </a:lnTo>
                  <a:lnTo>
                    <a:pt x="28548" y="3355698"/>
                  </a:lnTo>
                  <a:close/>
                </a:path>
                <a:path w="1405254" h="3435985">
                  <a:moveTo>
                    <a:pt x="47580" y="3308598"/>
                  </a:moveTo>
                  <a:lnTo>
                    <a:pt x="38064" y="3332148"/>
                  </a:lnTo>
                  <a:lnTo>
                    <a:pt x="61615" y="3341664"/>
                  </a:lnTo>
                  <a:lnTo>
                    <a:pt x="71131" y="3318115"/>
                  </a:lnTo>
                  <a:lnTo>
                    <a:pt x="47580" y="3308598"/>
                  </a:lnTo>
                  <a:close/>
                </a:path>
                <a:path w="1405254" h="3435985">
                  <a:moveTo>
                    <a:pt x="66614" y="3261498"/>
                  </a:moveTo>
                  <a:lnTo>
                    <a:pt x="57096" y="3285049"/>
                  </a:lnTo>
                  <a:lnTo>
                    <a:pt x="80647" y="3294565"/>
                  </a:lnTo>
                  <a:lnTo>
                    <a:pt x="90163" y="3271014"/>
                  </a:lnTo>
                  <a:lnTo>
                    <a:pt x="66614" y="3261498"/>
                  </a:lnTo>
                  <a:close/>
                </a:path>
                <a:path w="1405254" h="3435985">
                  <a:moveTo>
                    <a:pt x="85646" y="3214399"/>
                  </a:moveTo>
                  <a:lnTo>
                    <a:pt x="76130" y="3237948"/>
                  </a:lnTo>
                  <a:lnTo>
                    <a:pt x="99679" y="3247464"/>
                  </a:lnTo>
                  <a:lnTo>
                    <a:pt x="109195" y="3223915"/>
                  </a:lnTo>
                  <a:lnTo>
                    <a:pt x="85646" y="3214399"/>
                  </a:lnTo>
                  <a:close/>
                </a:path>
                <a:path w="1405254" h="3435985">
                  <a:moveTo>
                    <a:pt x="104678" y="3167298"/>
                  </a:moveTo>
                  <a:lnTo>
                    <a:pt x="95162" y="3190848"/>
                  </a:lnTo>
                  <a:lnTo>
                    <a:pt x="118711" y="3200365"/>
                  </a:lnTo>
                  <a:lnTo>
                    <a:pt x="128228" y="3176814"/>
                  </a:lnTo>
                  <a:lnTo>
                    <a:pt x="104678" y="3167298"/>
                  </a:lnTo>
                  <a:close/>
                </a:path>
                <a:path w="1405254" h="3435985">
                  <a:moveTo>
                    <a:pt x="123710" y="3120199"/>
                  </a:moveTo>
                  <a:lnTo>
                    <a:pt x="114194" y="3143749"/>
                  </a:lnTo>
                  <a:lnTo>
                    <a:pt x="137744" y="3153265"/>
                  </a:lnTo>
                  <a:lnTo>
                    <a:pt x="147260" y="3129715"/>
                  </a:lnTo>
                  <a:lnTo>
                    <a:pt x="123710" y="3120199"/>
                  </a:lnTo>
                  <a:close/>
                </a:path>
                <a:path w="1405254" h="3435985">
                  <a:moveTo>
                    <a:pt x="142742" y="3073099"/>
                  </a:moveTo>
                  <a:lnTo>
                    <a:pt x="133226" y="3096648"/>
                  </a:lnTo>
                  <a:lnTo>
                    <a:pt x="156776" y="3106164"/>
                  </a:lnTo>
                  <a:lnTo>
                    <a:pt x="166293" y="3082615"/>
                  </a:lnTo>
                  <a:lnTo>
                    <a:pt x="142742" y="3073099"/>
                  </a:lnTo>
                  <a:close/>
                </a:path>
                <a:path w="1405254" h="3435985">
                  <a:moveTo>
                    <a:pt x="161775" y="3025998"/>
                  </a:moveTo>
                  <a:lnTo>
                    <a:pt x="152259" y="3049549"/>
                  </a:lnTo>
                  <a:lnTo>
                    <a:pt x="175809" y="3059065"/>
                  </a:lnTo>
                  <a:lnTo>
                    <a:pt x="185326" y="3035515"/>
                  </a:lnTo>
                  <a:lnTo>
                    <a:pt x="161775" y="3025998"/>
                  </a:lnTo>
                  <a:close/>
                </a:path>
                <a:path w="1405254" h="3435985">
                  <a:moveTo>
                    <a:pt x="180808" y="2978899"/>
                  </a:moveTo>
                  <a:lnTo>
                    <a:pt x="171291" y="3002448"/>
                  </a:lnTo>
                  <a:lnTo>
                    <a:pt x="194842" y="3011965"/>
                  </a:lnTo>
                  <a:lnTo>
                    <a:pt x="204358" y="2988415"/>
                  </a:lnTo>
                  <a:lnTo>
                    <a:pt x="180808" y="2978899"/>
                  </a:lnTo>
                  <a:close/>
                </a:path>
                <a:path w="1405254" h="3435985">
                  <a:moveTo>
                    <a:pt x="199840" y="2931798"/>
                  </a:moveTo>
                  <a:lnTo>
                    <a:pt x="190324" y="2955349"/>
                  </a:lnTo>
                  <a:lnTo>
                    <a:pt x="213874" y="2964865"/>
                  </a:lnTo>
                  <a:lnTo>
                    <a:pt x="223390" y="2941314"/>
                  </a:lnTo>
                  <a:lnTo>
                    <a:pt x="199840" y="2931798"/>
                  </a:lnTo>
                  <a:close/>
                </a:path>
                <a:path w="1405254" h="3435985">
                  <a:moveTo>
                    <a:pt x="218873" y="2884699"/>
                  </a:moveTo>
                  <a:lnTo>
                    <a:pt x="209356" y="2908249"/>
                  </a:lnTo>
                  <a:lnTo>
                    <a:pt x="232906" y="2917765"/>
                  </a:lnTo>
                  <a:lnTo>
                    <a:pt x="242422" y="2894215"/>
                  </a:lnTo>
                  <a:lnTo>
                    <a:pt x="218873" y="2884699"/>
                  </a:lnTo>
                  <a:close/>
                </a:path>
                <a:path w="1405254" h="3435985">
                  <a:moveTo>
                    <a:pt x="237905" y="2837599"/>
                  </a:moveTo>
                  <a:lnTo>
                    <a:pt x="228389" y="2861148"/>
                  </a:lnTo>
                  <a:lnTo>
                    <a:pt x="251938" y="2870666"/>
                  </a:lnTo>
                  <a:lnTo>
                    <a:pt x="261454" y="2847115"/>
                  </a:lnTo>
                  <a:lnTo>
                    <a:pt x="237905" y="2837599"/>
                  </a:lnTo>
                  <a:close/>
                </a:path>
                <a:path w="1405254" h="3435985">
                  <a:moveTo>
                    <a:pt x="256937" y="2790499"/>
                  </a:moveTo>
                  <a:lnTo>
                    <a:pt x="247421" y="2814049"/>
                  </a:lnTo>
                  <a:lnTo>
                    <a:pt x="270971" y="2823565"/>
                  </a:lnTo>
                  <a:lnTo>
                    <a:pt x="280488" y="2800015"/>
                  </a:lnTo>
                  <a:lnTo>
                    <a:pt x="256937" y="2790499"/>
                  </a:lnTo>
                  <a:close/>
                </a:path>
                <a:path w="1405254" h="3435985">
                  <a:moveTo>
                    <a:pt x="275969" y="2743399"/>
                  </a:moveTo>
                  <a:lnTo>
                    <a:pt x="266453" y="2766949"/>
                  </a:lnTo>
                  <a:lnTo>
                    <a:pt x="290004" y="2776465"/>
                  </a:lnTo>
                  <a:lnTo>
                    <a:pt x="299520" y="2752915"/>
                  </a:lnTo>
                  <a:lnTo>
                    <a:pt x="275969" y="2743399"/>
                  </a:lnTo>
                  <a:close/>
                </a:path>
                <a:path w="1405254" h="3435985">
                  <a:moveTo>
                    <a:pt x="295003" y="2696298"/>
                  </a:moveTo>
                  <a:lnTo>
                    <a:pt x="285487" y="2719849"/>
                  </a:lnTo>
                  <a:lnTo>
                    <a:pt x="309036" y="2729365"/>
                  </a:lnTo>
                  <a:lnTo>
                    <a:pt x="318552" y="2705815"/>
                  </a:lnTo>
                  <a:lnTo>
                    <a:pt x="295003" y="2696298"/>
                  </a:lnTo>
                  <a:close/>
                </a:path>
                <a:path w="1405254" h="3435985">
                  <a:moveTo>
                    <a:pt x="314035" y="2649199"/>
                  </a:moveTo>
                  <a:lnTo>
                    <a:pt x="304519" y="2672749"/>
                  </a:lnTo>
                  <a:lnTo>
                    <a:pt x="328068" y="2682265"/>
                  </a:lnTo>
                  <a:lnTo>
                    <a:pt x="337585" y="2658715"/>
                  </a:lnTo>
                  <a:lnTo>
                    <a:pt x="314035" y="2649199"/>
                  </a:lnTo>
                  <a:close/>
                </a:path>
                <a:path w="1405254" h="3435985">
                  <a:moveTo>
                    <a:pt x="333067" y="2602099"/>
                  </a:moveTo>
                  <a:lnTo>
                    <a:pt x="323551" y="2625648"/>
                  </a:lnTo>
                  <a:lnTo>
                    <a:pt x="347101" y="2635164"/>
                  </a:lnTo>
                  <a:lnTo>
                    <a:pt x="356617" y="2611615"/>
                  </a:lnTo>
                  <a:lnTo>
                    <a:pt x="333067" y="2602099"/>
                  </a:lnTo>
                  <a:close/>
                </a:path>
                <a:path w="1405254" h="3435985">
                  <a:moveTo>
                    <a:pt x="352099" y="2554998"/>
                  </a:moveTo>
                  <a:lnTo>
                    <a:pt x="342583" y="2578549"/>
                  </a:lnTo>
                  <a:lnTo>
                    <a:pt x="366133" y="2588065"/>
                  </a:lnTo>
                  <a:lnTo>
                    <a:pt x="375649" y="2564516"/>
                  </a:lnTo>
                  <a:lnTo>
                    <a:pt x="352099" y="2554998"/>
                  </a:lnTo>
                  <a:close/>
                </a:path>
                <a:path w="1405254" h="3435985">
                  <a:moveTo>
                    <a:pt x="371132" y="2507899"/>
                  </a:moveTo>
                  <a:lnTo>
                    <a:pt x="361615" y="2531449"/>
                  </a:lnTo>
                  <a:lnTo>
                    <a:pt x="385166" y="2540965"/>
                  </a:lnTo>
                  <a:lnTo>
                    <a:pt x="394682" y="2517415"/>
                  </a:lnTo>
                  <a:lnTo>
                    <a:pt x="371132" y="2507899"/>
                  </a:lnTo>
                  <a:close/>
                </a:path>
                <a:path w="1405254" h="3435985">
                  <a:moveTo>
                    <a:pt x="390164" y="2460798"/>
                  </a:moveTo>
                  <a:lnTo>
                    <a:pt x="380648" y="2484349"/>
                  </a:lnTo>
                  <a:lnTo>
                    <a:pt x="404199" y="2493865"/>
                  </a:lnTo>
                  <a:lnTo>
                    <a:pt x="413715" y="2470315"/>
                  </a:lnTo>
                  <a:lnTo>
                    <a:pt x="390164" y="2460798"/>
                  </a:lnTo>
                  <a:close/>
                </a:path>
                <a:path w="1405254" h="3435985">
                  <a:moveTo>
                    <a:pt x="409197" y="2413699"/>
                  </a:moveTo>
                  <a:lnTo>
                    <a:pt x="399681" y="2437249"/>
                  </a:lnTo>
                  <a:lnTo>
                    <a:pt x="423231" y="2446765"/>
                  </a:lnTo>
                  <a:lnTo>
                    <a:pt x="432747" y="2423215"/>
                  </a:lnTo>
                  <a:lnTo>
                    <a:pt x="409197" y="2413699"/>
                  </a:lnTo>
                  <a:close/>
                </a:path>
                <a:path w="1405254" h="3435985">
                  <a:moveTo>
                    <a:pt x="428230" y="2366599"/>
                  </a:moveTo>
                  <a:lnTo>
                    <a:pt x="418713" y="2390148"/>
                  </a:lnTo>
                  <a:lnTo>
                    <a:pt x="442263" y="2399665"/>
                  </a:lnTo>
                  <a:lnTo>
                    <a:pt x="451779" y="2376115"/>
                  </a:lnTo>
                  <a:lnTo>
                    <a:pt x="428230" y="2366599"/>
                  </a:lnTo>
                  <a:close/>
                </a:path>
                <a:path w="1405254" h="3435985">
                  <a:moveTo>
                    <a:pt x="447262" y="2319498"/>
                  </a:moveTo>
                  <a:lnTo>
                    <a:pt x="437746" y="2343049"/>
                  </a:lnTo>
                  <a:lnTo>
                    <a:pt x="461295" y="2352565"/>
                  </a:lnTo>
                  <a:lnTo>
                    <a:pt x="470811" y="2329016"/>
                  </a:lnTo>
                  <a:lnTo>
                    <a:pt x="447262" y="2319498"/>
                  </a:lnTo>
                  <a:close/>
                </a:path>
                <a:path w="1405254" h="3435985">
                  <a:moveTo>
                    <a:pt x="466294" y="2272399"/>
                  </a:moveTo>
                  <a:lnTo>
                    <a:pt x="456778" y="2295949"/>
                  </a:lnTo>
                  <a:lnTo>
                    <a:pt x="480327" y="2305465"/>
                  </a:lnTo>
                  <a:lnTo>
                    <a:pt x="489844" y="2281915"/>
                  </a:lnTo>
                  <a:lnTo>
                    <a:pt x="466294" y="2272399"/>
                  </a:lnTo>
                  <a:close/>
                </a:path>
                <a:path w="1405254" h="3435985">
                  <a:moveTo>
                    <a:pt x="485326" y="2225299"/>
                  </a:moveTo>
                  <a:lnTo>
                    <a:pt x="475810" y="2248849"/>
                  </a:lnTo>
                  <a:lnTo>
                    <a:pt x="499361" y="2258366"/>
                  </a:lnTo>
                  <a:lnTo>
                    <a:pt x="508877" y="2234815"/>
                  </a:lnTo>
                  <a:lnTo>
                    <a:pt x="485326" y="2225299"/>
                  </a:lnTo>
                  <a:close/>
                </a:path>
                <a:path w="1405254" h="3435985">
                  <a:moveTo>
                    <a:pt x="504358" y="2178199"/>
                  </a:moveTo>
                  <a:lnTo>
                    <a:pt x="494842" y="2201749"/>
                  </a:lnTo>
                  <a:lnTo>
                    <a:pt x="518393" y="2211265"/>
                  </a:lnTo>
                  <a:lnTo>
                    <a:pt x="527909" y="2187715"/>
                  </a:lnTo>
                  <a:lnTo>
                    <a:pt x="504358" y="2178199"/>
                  </a:lnTo>
                  <a:close/>
                </a:path>
                <a:path w="1405254" h="3435985">
                  <a:moveTo>
                    <a:pt x="523392" y="2131099"/>
                  </a:moveTo>
                  <a:lnTo>
                    <a:pt x="513876" y="2154648"/>
                  </a:lnTo>
                  <a:lnTo>
                    <a:pt x="537425" y="2164165"/>
                  </a:lnTo>
                  <a:lnTo>
                    <a:pt x="546942" y="2140615"/>
                  </a:lnTo>
                  <a:lnTo>
                    <a:pt x="523392" y="2131099"/>
                  </a:lnTo>
                  <a:close/>
                </a:path>
                <a:path w="1405254" h="3435985">
                  <a:moveTo>
                    <a:pt x="542424" y="2083998"/>
                  </a:moveTo>
                  <a:lnTo>
                    <a:pt x="532908" y="2107549"/>
                  </a:lnTo>
                  <a:lnTo>
                    <a:pt x="556458" y="2117065"/>
                  </a:lnTo>
                  <a:lnTo>
                    <a:pt x="565974" y="2093514"/>
                  </a:lnTo>
                  <a:lnTo>
                    <a:pt x="542424" y="2083998"/>
                  </a:lnTo>
                  <a:close/>
                </a:path>
                <a:path w="1405254" h="3435985">
                  <a:moveTo>
                    <a:pt x="561456" y="2036899"/>
                  </a:moveTo>
                  <a:lnTo>
                    <a:pt x="551940" y="2060449"/>
                  </a:lnTo>
                  <a:lnTo>
                    <a:pt x="575490" y="2069965"/>
                  </a:lnTo>
                  <a:lnTo>
                    <a:pt x="585006" y="2046415"/>
                  </a:lnTo>
                  <a:lnTo>
                    <a:pt x="561456" y="2036899"/>
                  </a:lnTo>
                  <a:close/>
                </a:path>
                <a:path w="1405254" h="3435985">
                  <a:moveTo>
                    <a:pt x="580489" y="1989799"/>
                  </a:moveTo>
                  <a:lnTo>
                    <a:pt x="570972" y="2013348"/>
                  </a:lnTo>
                  <a:lnTo>
                    <a:pt x="594523" y="2022866"/>
                  </a:lnTo>
                  <a:lnTo>
                    <a:pt x="604039" y="1999315"/>
                  </a:lnTo>
                  <a:lnTo>
                    <a:pt x="580489" y="1989799"/>
                  </a:lnTo>
                  <a:close/>
                </a:path>
                <a:path w="1405254" h="3435985">
                  <a:moveTo>
                    <a:pt x="599522" y="1942699"/>
                  </a:moveTo>
                  <a:lnTo>
                    <a:pt x="590005" y="1966249"/>
                  </a:lnTo>
                  <a:lnTo>
                    <a:pt x="613556" y="1975765"/>
                  </a:lnTo>
                  <a:lnTo>
                    <a:pt x="623072" y="1952216"/>
                  </a:lnTo>
                  <a:lnTo>
                    <a:pt x="599522" y="1942699"/>
                  </a:lnTo>
                  <a:close/>
                </a:path>
                <a:path w="1405254" h="3435985">
                  <a:moveTo>
                    <a:pt x="618554" y="1895599"/>
                  </a:moveTo>
                  <a:lnTo>
                    <a:pt x="609038" y="1919149"/>
                  </a:lnTo>
                  <a:lnTo>
                    <a:pt x="632588" y="1928665"/>
                  </a:lnTo>
                  <a:lnTo>
                    <a:pt x="642104" y="1905115"/>
                  </a:lnTo>
                  <a:lnTo>
                    <a:pt x="618554" y="1895599"/>
                  </a:lnTo>
                  <a:close/>
                </a:path>
                <a:path w="1405254" h="3435985">
                  <a:moveTo>
                    <a:pt x="637586" y="1848498"/>
                  </a:moveTo>
                  <a:lnTo>
                    <a:pt x="628070" y="1872049"/>
                  </a:lnTo>
                  <a:lnTo>
                    <a:pt x="651620" y="1881565"/>
                  </a:lnTo>
                  <a:lnTo>
                    <a:pt x="661136" y="1858015"/>
                  </a:lnTo>
                  <a:lnTo>
                    <a:pt x="637586" y="1848498"/>
                  </a:lnTo>
                  <a:close/>
                </a:path>
                <a:path w="1405254" h="3435985">
                  <a:moveTo>
                    <a:pt x="656619" y="1801399"/>
                  </a:moveTo>
                  <a:lnTo>
                    <a:pt x="647103" y="1824949"/>
                  </a:lnTo>
                  <a:lnTo>
                    <a:pt x="670652" y="1834465"/>
                  </a:lnTo>
                  <a:lnTo>
                    <a:pt x="680168" y="1810915"/>
                  </a:lnTo>
                  <a:lnTo>
                    <a:pt x="656619" y="1801399"/>
                  </a:lnTo>
                  <a:close/>
                </a:path>
                <a:path w="1405254" h="3435985">
                  <a:moveTo>
                    <a:pt x="675651" y="1754299"/>
                  </a:moveTo>
                  <a:lnTo>
                    <a:pt x="666135" y="1777848"/>
                  </a:lnTo>
                  <a:lnTo>
                    <a:pt x="689686" y="1787364"/>
                  </a:lnTo>
                  <a:lnTo>
                    <a:pt x="699202" y="1763815"/>
                  </a:lnTo>
                  <a:lnTo>
                    <a:pt x="675651" y="1754299"/>
                  </a:lnTo>
                  <a:close/>
                </a:path>
                <a:path w="1405254" h="3435985">
                  <a:moveTo>
                    <a:pt x="694683" y="1707198"/>
                  </a:moveTo>
                  <a:lnTo>
                    <a:pt x="685167" y="1730749"/>
                  </a:lnTo>
                  <a:lnTo>
                    <a:pt x="708718" y="1740265"/>
                  </a:lnTo>
                  <a:lnTo>
                    <a:pt x="718234" y="1716716"/>
                  </a:lnTo>
                  <a:lnTo>
                    <a:pt x="694683" y="1707198"/>
                  </a:lnTo>
                  <a:close/>
                </a:path>
                <a:path w="1405254" h="3435985">
                  <a:moveTo>
                    <a:pt x="713717" y="1660099"/>
                  </a:moveTo>
                  <a:lnTo>
                    <a:pt x="704201" y="1683649"/>
                  </a:lnTo>
                  <a:lnTo>
                    <a:pt x="727750" y="1693165"/>
                  </a:lnTo>
                  <a:lnTo>
                    <a:pt x="737266" y="1669615"/>
                  </a:lnTo>
                  <a:lnTo>
                    <a:pt x="713717" y="1660099"/>
                  </a:lnTo>
                  <a:close/>
                </a:path>
                <a:path w="1405254" h="3435985">
                  <a:moveTo>
                    <a:pt x="732749" y="1612999"/>
                  </a:moveTo>
                  <a:lnTo>
                    <a:pt x="723233" y="1636549"/>
                  </a:lnTo>
                  <a:lnTo>
                    <a:pt x="746782" y="1646066"/>
                  </a:lnTo>
                  <a:lnTo>
                    <a:pt x="756298" y="1622515"/>
                  </a:lnTo>
                  <a:lnTo>
                    <a:pt x="732749" y="1612999"/>
                  </a:lnTo>
                  <a:close/>
                </a:path>
                <a:path w="1405254" h="3435985">
                  <a:moveTo>
                    <a:pt x="751781" y="1565899"/>
                  </a:moveTo>
                  <a:lnTo>
                    <a:pt x="742265" y="1589449"/>
                  </a:lnTo>
                  <a:lnTo>
                    <a:pt x="765815" y="1598965"/>
                  </a:lnTo>
                  <a:lnTo>
                    <a:pt x="775331" y="1575415"/>
                  </a:lnTo>
                  <a:lnTo>
                    <a:pt x="751781" y="1565899"/>
                  </a:lnTo>
                  <a:close/>
                </a:path>
                <a:path w="1405254" h="3435985">
                  <a:moveTo>
                    <a:pt x="770813" y="1518799"/>
                  </a:moveTo>
                  <a:lnTo>
                    <a:pt x="761297" y="1542348"/>
                  </a:lnTo>
                  <a:lnTo>
                    <a:pt x="784847" y="1551865"/>
                  </a:lnTo>
                  <a:lnTo>
                    <a:pt x="794363" y="1528315"/>
                  </a:lnTo>
                  <a:lnTo>
                    <a:pt x="770813" y="1518799"/>
                  </a:lnTo>
                  <a:close/>
                </a:path>
                <a:path w="1405254" h="3435985">
                  <a:moveTo>
                    <a:pt x="789846" y="1471698"/>
                  </a:moveTo>
                  <a:lnTo>
                    <a:pt x="780329" y="1495249"/>
                  </a:lnTo>
                  <a:lnTo>
                    <a:pt x="803880" y="1504765"/>
                  </a:lnTo>
                  <a:lnTo>
                    <a:pt x="813396" y="1481214"/>
                  </a:lnTo>
                  <a:lnTo>
                    <a:pt x="789846" y="1471698"/>
                  </a:lnTo>
                  <a:close/>
                </a:path>
                <a:path w="1405254" h="3435985">
                  <a:moveTo>
                    <a:pt x="808879" y="1424599"/>
                  </a:moveTo>
                  <a:lnTo>
                    <a:pt x="799362" y="1448149"/>
                  </a:lnTo>
                  <a:lnTo>
                    <a:pt x="822913" y="1457665"/>
                  </a:lnTo>
                  <a:lnTo>
                    <a:pt x="832429" y="1434115"/>
                  </a:lnTo>
                  <a:lnTo>
                    <a:pt x="808879" y="1424599"/>
                  </a:lnTo>
                  <a:close/>
                </a:path>
                <a:path w="1405254" h="3435985">
                  <a:moveTo>
                    <a:pt x="827911" y="1377499"/>
                  </a:moveTo>
                  <a:lnTo>
                    <a:pt x="818395" y="1401048"/>
                  </a:lnTo>
                  <a:lnTo>
                    <a:pt x="841945" y="1410566"/>
                  </a:lnTo>
                  <a:lnTo>
                    <a:pt x="851461" y="1387015"/>
                  </a:lnTo>
                  <a:lnTo>
                    <a:pt x="827911" y="1377499"/>
                  </a:lnTo>
                  <a:close/>
                </a:path>
                <a:path w="1405254" h="3435985">
                  <a:moveTo>
                    <a:pt x="846943" y="1330399"/>
                  </a:moveTo>
                  <a:lnTo>
                    <a:pt x="837427" y="1353949"/>
                  </a:lnTo>
                  <a:lnTo>
                    <a:pt x="860977" y="1363465"/>
                  </a:lnTo>
                  <a:lnTo>
                    <a:pt x="870493" y="1339916"/>
                  </a:lnTo>
                  <a:lnTo>
                    <a:pt x="846943" y="1330399"/>
                  </a:lnTo>
                  <a:close/>
                </a:path>
                <a:path w="1405254" h="3435985">
                  <a:moveTo>
                    <a:pt x="865976" y="1283299"/>
                  </a:moveTo>
                  <a:lnTo>
                    <a:pt x="856460" y="1306849"/>
                  </a:lnTo>
                  <a:lnTo>
                    <a:pt x="880009" y="1316365"/>
                  </a:lnTo>
                  <a:lnTo>
                    <a:pt x="889525" y="1292815"/>
                  </a:lnTo>
                  <a:lnTo>
                    <a:pt x="865976" y="1283299"/>
                  </a:lnTo>
                  <a:close/>
                </a:path>
                <a:path w="1405254" h="3435985">
                  <a:moveTo>
                    <a:pt x="885008" y="1236200"/>
                  </a:moveTo>
                  <a:lnTo>
                    <a:pt x="875492" y="1259749"/>
                  </a:lnTo>
                  <a:lnTo>
                    <a:pt x="899041" y="1269265"/>
                  </a:lnTo>
                  <a:lnTo>
                    <a:pt x="908558" y="1245715"/>
                  </a:lnTo>
                  <a:lnTo>
                    <a:pt x="885008" y="1236200"/>
                  </a:lnTo>
                  <a:close/>
                </a:path>
                <a:path w="1405254" h="3435985">
                  <a:moveTo>
                    <a:pt x="904040" y="1189099"/>
                  </a:moveTo>
                  <a:lnTo>
                    <a:pt x="894524" y="1212649"/>
                  </a:lnTo>
                  <a:lnTo>
                    <a:pt x="918075" y="1222165"/>
                  </a:lnTo>
                  <a:lnTo>
                    <a:pt x="927591" y="1198615"/>
                  </a:lnTo>
                  <a:lnTo>
                    <a:pt x="904040" y="1189099"/>
                  </a:lnTo>
                  <a:close/>
                </a:path>
                <a:path w="1405254" h="3435985">
                  <a:moveTo>
                    <a:pt x="923074" y="1141999"/>
                  </a:moveTo>
                  <a:lnTo>
                    <a:pt x="913556" y="1165550"/>
                  </a:lnTo>
                  <a:lnTo>
                    <a:pt x="937107" y="1175066"/>
                  </a:lnTo>
                  <a:lnTo>
                    <a:pt x="946623" y="1151515"/>
                  </a:lnTo>
                  <a:lnTo>
                    <a:pt x="923074" y="1141999"/>
                  </a:lnTo>
                  <a:close/>
                </a:path>
                <a:path w="1405254" h="3435985">
                  <a:moveTo>
                    <a:pt x="942106" y="1094900"/>
                  </a:moveTo>
                  <a:lnTo>
                    <a:pt x="932590" y="1118449"/>
                  </a:lnTo>
                  <a:lnTo>
                    <a:pt x="956139" y="1127965"/>
                  </a:lnTo>
                  <a:lnTo>
                    <a:pt x="965655" y="1104416"/>
                  </a:lnTo>
                  <a:lnTo>
                    <a:pt x="942106" y="1094900"/>
                  </a:lnTo>
                  <a:close/>
                </a:path>
                <a:path w="1405254" h="3435985">
                  <a:moveTo>
                    <a:pt x="961138" y="1047799"/>
                  </a:moveTo>
                  <a:lnTo>
                    <a:pt x="951622" y="1071349"/>
                  </a:lnTo>
                  <a:lnTo>
                    <a:pt x="975172" y="1080865"/>
                  </a:lnTo>
                  <a:lnTo>
                    <a:pt x="984688" y="1057315"/>
                  </a:lnTo>
                  <a:lnTo>
                    <a:pt x="961138" y="1047799"/>
                  </a:lnTo>
                  <a:close/>
                </a:path>
                <a:path w="1405254" h="3435985">
                  <a:moveTo>
                    <a:pt x="980170" y="1000699"/>
                  </a:moveTo>
                  <a:lnTo>
                    <a:pt x="970654" y="1024249"/>
                  </a:lnTo>
                  <a:lnTo>
                    <a:pt x="994204" y="1033766"/>
                  </a:lnTo>
                  <a:lnTo>
                    <a:pt x="1003720" y="1010215"/>
                  </a:lnTo>
                  <a:lnTo>
                    <a:pt x="980170" y="1000699"/>
                  </a:lnTo>
                  <a:close/>
                </a:path>
                <a:path w="1405254" h="3435985">
                  <a:moveTo>
                    <a:pt x="999202" y="953599"/>
                  </a:moveTo>
                  <a:lnTo>
                    <a:pt x="989686" y="977149"/>
                  </a:lnTo>
                  <a:lnTo>
                    <a:pt x="1013236" y="986665"/>
                  </a:lnTo>
                  <a:lnTo>
                    <a:pt x="1022753" y="963115"/>
                  </a:lnTo>
                  <a:lnTo>
                    <a:pt x="999202" y="953599"/>
                  </a:lnTo>
                  <a:close/>
                </a:path>
                <a:path w="1405254" h="3435985">
                  <a:moveTo>
                    <a:pt x="1018235" y="906499"/>
                  </a:moveTo>
                  <a:lnTo>
                    <a:pt x="1008719" y="930050"/>
                  </a:lnTo>
                  <a:lnTo>
                    <a:pt x="1032269" y="939565"/>
                  </a:lnTo>
                  <a:lnTo>
                    <a:pt x="1041786" y="916015"/>
                  </a:lnTo>
                  <a:lnTo>
                    <a:pt x="1018235" y="906499"/>
                  </a:lnTo>
                  <a:close/>
                </a:path>
                <a:path w="1405254" h="3435985">
                  <a:moveTo>
                    <a:pt x="1037268" y="859400"/>
                  </a:moveTo>
                  <a:lnTo>
                    <a:pt x="1027751" y="882949"/>
                  </a:lnTo>
                  <a:lnTo>
                    <a:pt x="1051302" y="892465"/>
                  </a:lnTo>
                  <a:lnTo>
                    <a:pt x="1060818" y="868916"/>
                  </a:lnTo>
                  <a:lnTo>
                    <a:pt x="1037268" y="859400"/>
                  </a:lnTo>
                  <a:close/>
                </a:path>
                <a:path w="1405254" h="3435985">
                  <a:moveTo>
                    <a:pt x="1056300" y="812299"/>
                  </a:moveTo>
                  <a:lnTo>
                    <a:pt x="1046784" y="835849"/>
                  </a:lnTo>
                  <a:lnTo>
                    <a:pt x="1070334" y="845365"/>
                  </a:lnTo>
                  <a:lnTo>
                    <a:pt x="1079850" y="821815"/>
                  </a:lnTo>
                  <a:lnTo>
                    <a:pt x="1056300" y="812299"/>
                  </a:lnTo>
                  <a:close/>
                </a:path>
                <a:path w="1405254" h="3435985">
                  <a:moveTo>
                    <a:pt x="1075333" y="765199"/>
                  </a:moveTo>
                  <a:lnTo>
                    <a:pt x="1065817" y="788750"/>
                  </a:lnTo>
                  <a:lnTo>
                    <a:pt x="1089366" y="798266"/>
                  </a:lnTo>
                  <a:lnTo>
                    <a:pt x="1098882" y="774715"/>
                  </a:lnTo>
                  <a:lnTo>
                    <a:pt x="1075333" y="765199"/>
                  </a:lnTo>
                  <a:close/>
                </a:path>
                <a:path w="1405254" h="3435985">
                  <a:moveTo>
                    <a:pt x="1094365" y="718099"/>
                  </a:moveTo>
                  <a:lnTo>
                    <a:pt x="1084849" y="741649"/>
                  </a:lnTo>
                  <a:lnTo>
                    <a:pt x="1108398" y="751165"/>
                  </a:lnTo>
                  <a:lnTo>
                    <a:pt x="1117916" y="727616"/>
                  </a:lnTo>
                  <a:lnTo>
                    <a:pt x="1094365" y="718099"/>
                  </a:lnTo>
                  <a:close/>
                </a:path>
                <a:path w="1405254" h="3435985">
                  <a:moveTo>
                    <a:pt x="1113397" y="670999"/>
                  </a:moveTo>
                  <a:lnTo>
                    <a:pt x="1103881" y="694549"/>
                  </a:lnTo>
                  <a:lnTo>
                    <a:pt x="1127432" y="704065"/>
                  </a:lnTo>
                  <a:lnTo>
                    <a:pt x="1136948" y="680515"/>
                  </a:lnTo>
                  <a:lnTo>
                    <a:pt x="1113397" y="670999"/>
                  </a:lnTo>
                  <a:close/>
                </a:path>
                <a:path w="1405254" h="3435985">
                  <a:moveTo>
                    <a:pt x="1132431" y="623900"/>
                  </a:moveTo>
                  <a:lnTo>
                    <a:pt x="1122914" y="647449"/>
                  </a:lnTo>
                  <a:lnTo>
                    <a:pt x="1146464" y="656965"/>
                  </a:lnTo>
                  <a:lnTo>
                    <a:pt x="1155980" y="633415"/>
                  </a:lnTo>
                  <a:lnTo>
                    <a:pt x="1132431" y="623900"/>
                  </a:lnTo>
                  <a:close/>
                </a:path>
                <a:path w="1405254" h="3435985">
                  <a:moveTo>
                    <a:pt x="1151463" y="576799"/>
                  </a:moveTo>
                  <a:lnTo>
                    <a:pt x="1141947" y="600349"/>
                  </a:lnTo>
                  <a:lnTo>
                    <a:pt x="1165496" y="609865"/>
                  </a:lnTo>
                  <a:lnTo>
                    <a:pt x="1175012" y="586315"/>
                  </a:lnTo>
                  <a:lnTo>
                    <a:pt x="1151463" y="576799"/>
                  </a:lnTo>
                  <a:close/>
                </a:path>
                <a:path w="1405254" h="3435985">
                  <a:moveTo>
                    <a:pt x="1170495" y="529699"/>
                  </a:moveTo>
                  <a:lnTo>
                    <a:pt x="1160979" y="553250"/>
                  </a:lnTo>
                  <a:lnTo>
                    <a:pt x="1184528" y="562766"/>
                  </a:lnTo>
                  <a:lnTo>
                    <a:pt x="1194045" y="539215"/>
                  </a:lnTo>
                  <a:lnTo>
                    <a:pt x="1170495" y="529699"/>
                  </a:lnTo>
                  <a:close/>
                </a:path>
                <a:path w="1405254" h="3435985">
                  <a:moveTo>
                    <a:pt x="1189527" y="482600"/>
                  </a:moveTo>
                  <a:lnTo>
                    <a:pt x="1180011" y="506149"/>
                  </a:lnTo>
                  <a:lnTo>
                    <a:pt x="1203562" y="515665"/>
                  </a:lnTo>
                  <a:lnTo>
                    <a:pt x="1213078" y="492116"/>
                  </a:lnTo>
                  <a:lnTo>
                    <a:pt x="1189527" y="482600"/>
                  </a:lnTo>
                  <a:close/>
                </a:path>
                <a:path w="1405254" h="3435985">
                  <a:moveTo>
                    <a:pt x="1208561" y="435499"/>
                  </a:moveTo>
                  <a:lnTo>
                    <a:pt x="1199043" y="459049"/>
                  </a:lnTo>
                  <a:lnTo>
                    <a:pt x="1222594" y="468566"/>
                  </a:lnTo>
                  <a:lnTo>
                    <a:pt x="1232110" y="445015"/>
                  </a:lnTo>
                  <a:lnTo>
                    <a:pt x="1208561" y="435499"/>
                  </a:lnTo>
                  <a:close/>
                </a:path>
                <a:path w="1405254" h="3435985">
                  <a:moveTo>
                    <a:pt x="1227593" y="388400"/>
                  </a:moveTo>
                  <a:lnTo>
                    <a:pt x="1218077" y="411949"/>
                  </a:lnTo>
                  <a:lnTo>
                    <a:pt x="1241626" y="421466"/>
                  </a:lnTo>
                  <a:lnTo>
                    <a:pt x="1251143" y="397916"/>
                  </a:lnTo>
                  <a:lnTo>
                    <a:pt x="1227593" y="388400"/>
                  </a:lnTo>
                  <a:close/>
                </a:path>
                <a:path w="1405254" h="3435985">
                  <a:moveTo>
                    <a:pt x="1246625" y="341299"/>
                  </a:moveTo>
                  <a:lnTo>
                    <a:pt x="1237109" y="364850"/>
                  </a:lnTo>
                  <a:lnTo>
                    <a:pt x="1260659" y="374365"/>
                  </a:lnTo>
                  <a:lnTo>
                    <a:pt x="1270175" y="350815"/>
                  </a:lnTo>
                  <a:lnTo>
                    <a:pt x="1246625" y="341299"/>
                  </a:lnTo>
                  <a:close/>
                </a:path>
                <a:path w="1405254" h="3435985">
                  <a:moveTo>
                    <a:pt x="1265657" y="294200"/>
                  </a:moveTo>
                  <a:lnTo>
                    <a:pt x="1256141" y="317750"/>
                  </a:lnTo>
                  <a:lnTo>
                    <a:pt x="1279691" y="327266"/>
                  </a:lnTo>
                  <a:lnTo>
                    <a:pt x="1289207" y="303716"/>
                  </a:lnTo>
                  <a:lnTo>
                    <a:pt x="1265657" y="294200"/>
                  </a:lnTo>
                  <a:close/>
                </a:path>
                <a:path w="1405254" h="3435985">
                  <a:moveTo>
                    <a:pt x="1284690" y="247100"/>
                  </a:moveTo>
                  <a:lnTo>
                    <a:pt x="1275173" y="270650"/>
                  </a:lnTo>
                  <a:lnTo>
                    <a:pt x="1298723" y="280167"/>
                  </a:lnTo>
                  <a:lnTo>
                    <a:pt x="1308239" y="256616"/>
                  </a:lnTo>
                  <a:lnTo>
                    <a:pt x="1284690" y="247100"/>
                  </a:lnTo>
                  <a:close/>
                </a:path>
                <a:path w="1405254" h="3435985">
                  <a:moveTo>
                    <a:pt x="1303722" y="200000"/>
                  </a:moveTo>
                  <a:lnTo>
                    <a:pt x="1294206" y="223550"/>
                  </a:lnTo>
                  <a:lnTo>
                    <a:pt x="1317755" y="233066"/>
                  </a:lnTo>
                  <a:lnTo>
                    <a:pt x="1327271" y="209516"/>
                  </a:lnTo>
                  <a:lnTo>
                    <a:pt x="1303722" y="200000"/>
                  </a:lnTo>
                  <a:close/>
                </a:path>
                <a:path w="1405254" h="3435985">
                  <a:moveTo>
                    <a:pt x="1322754" y="152901"/>
                  </a:moveTo>
                  <a:lnTo>
                    <a:pt x="1313238" y="176451"/>
                  </a:lnTo>
                  <a:lnTo>
                    <a:pt x="1336788" y="185967"/>
                  </a:lnTo>
                  <a:lnTo>
                    <a:pt x="1346305" y="162417"/>
                  </a:lnTo>
                  <a:lnTo>
                    <a:pt x="1322754" y="152901"/>
                  </a:lnTo>
                  <a:close/>
                </a:path>
                <a:path w="1405254" h="3435985">
                  <a:moveTo>
                    <a:pt x="1341786" y="105801"/>
                  </a:moveTo>
                  <a:lnTo>
                    <a:pt x="1332270" y="129350"/>
                  </a:lnTo>
                  <a:lnTo>
                    <a:pt x="1355821" y="138866"/>
                  </a:lnTo>
                  <a:lnTo>
                    <a:pt x="1365337" y="115317"/>
                  </a:lnTo>
                  <a:lnTo>
                    <a:pt x="1341786" y="105801"/>
                  </a:lnTo>
                  <a:close/>
                </a:path>
                <a:path w="1405254" h="3435985">
                  <a:moveTo>
                    <a:pt x="1357913" y="65891"/>
                  </a:moveTo>
                  <a:lnTo>
                    <a:pt x="1351302" y="82251"/>
                  </a:lnTo>
                  <a:lnTo>
                    <a:pt x="1374853" y="91767"/>
                  </a:lnTo>
                  <a:lnTo>
                    <a:pt x="1381464" y="75407"/>
                  </a:lnTo>
                  <a:lnTo>
                    <a:pt x="1357913" y="65891"/>
                  </a:lnTo>
                  <a:close/>
                </a:path>
                <a:path w="1405254" h="3435985">
                  <a:moveTo>
                    <a:pt x="1402921" y="58701"/>
                  </a:moveTo>
                  <a:lnTo>
                    <a:pt x="1360818" y="58701"/>
                  </a:lnTo>
                  <a:lnTo>
                    <a:pt x="1384369" y="68218"/>
                  </a:lnTo>
                  <a:lnTo>
                    <a:pt x="1381464" y="75407"/>
                  </a:lnTo>
                  <a:lnTo>
                    <a:pt x="1405013" y="84923"/>
                  </a:lnTo>
                  <a:lnTo>
                    <a:pt x="1402921" y="58701"/>
                  </a:lnTo>
                  <a:close/>
                </a:path>
                <a:path w="1405254" h="3435985">
                  <a:moveTo>
                    <a:pt x="1360818" y="58701"/>
                  </a:moveTo>
                  <a:lnTo>
                    <a:pt x="1357913" y="65891"/>
                  </a:lnTo>
                  <a:lnTo>
                    <a:pt x="1381464" y="75407"/>
                  </a:lnTo>
                  <a:lnTo>
                    <a:pt x="1384369" y="68218"/>
                  </a:lnTo>
                  <a:lnTo>
                    <a:pt x="1360818" y="58701"/>
                  </a:lnTo>
                  <a:close/>
                </a:path>
                <a:path w="1405254" h="3435985">
                  <a:moveTo>
                    <a:pt x="1398238" y="0"/>
                  </a:moveTo>
                  <a:lnTo>
                    <a:pt x="1334364" y="56375"/>
                  </a:lnTo>
                  <a:lnTo>
                    <a:pt x="1357913" y="65891"/>
                  </a:lnTo>
                  <a:lnTo>
                    <a:pt x="1360818" y="58701"/>
                  </a:lnTo>
                  <a:lnTo>
                    <a:pt x="1402921" y="58701"/>
                  </a:lnTo>
                  <a:lnTo>
                    <a:pt x="1398238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447919" y="6238240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7601711" y="5919215"/>
            <a:ext cx="829310" cy="347980"/>
            <a:chOff x="7601711" y="5919215"/>
            <a:chExt cx="829310" cy="347980"/>
          </a:xfrm>
        </p:grpSpPr>
        <p:pic>
          <p:nvPicPr>
            <p:cNvPr id="75" name="object 7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01711" y="5919215"/>
              <a:ext cx="829055" cy="347471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655082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767328" y="1328927"/>
            <a:ext cx="2188845" cy="4291965"/>
            <a:chOff x="3767328" y="1328927"/>
            <a:chExt cx="2188845" cy="42919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896" y="1328927"/>
              <a:ext cx="1347215" cy="64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42923" y="1418619"/>
              <a:ext cx="1189355" cy="490220"/>
            </a:xfrm>
            <a:custGeom>
              <a:avLst/>
              <a:gdLst/>
              <a:ahLst/>
              <a:cxnLst/>
              <a:rect l="l" t="t" r="r" b="b"/>
              <a:pathLst>
                <a:path w="1189354" h="490219">
                  <a:moveTo>
                    <a:pt x="1113717" y="23605"/>
                  </a:moveTo>
                  <a:lnTo>
                    <a:pt x="0" y="466091"/>
                  </a:lnTo>
                  <a:lnTo>
                    <a:pt x="9378" y="489696"/>
                  </a:lnTo>
                  <a:lnTo>
                    <a:pt x="1123095" y="47211"/>
                  </a:lnTo>
                  <a:lnTo>
                    <a:pt x="1113717" y="23605"/>
                  </a:lnTo>
                  <a:close/>
                </a:path>
                <a:path w="1189354" h="490219">
                  <a:moveTo>
                    <a:pt x="1178823" y="18916"/>
                  </a:moveTo>
                  <a:lnTo>
                    <a:pt x="1125518" y="18916"/>
                  </a:lnTo>
                  <a:lnTo>
                    <a:pt x="1134897" y="42522"/>
                  </a:lnTo>
                  <a:lnTo>
                    <a:pt x="1123095" y="47211"/>
                  </a:lnTo>
                  <a:lnTo>
                    <a:pt x="1132474" y="70816"/>
                  </a:lnTo>
                  <a:lnTo>
                    <a:pt x="1178823" y="18916"/>
                  </a:lnTo>
                  <a:close/>
                </a:path>
                <a:path w="1189354" h="490219">
                  <a:moveTo>
                    <a:pt x="1125518" y="18916"/>
                  </a:moveTo>
                  <a:lnTo>
                    <a:pt x="1113717" y="23605"/>
                  </a:lnTo>
                  <a:lnTo>
                    <a:pt x="1123095" y="47211"/>
                  </a:lnTo>
                  <a:lnTo>
                    <a:pt x="1134897" y="42522"/>
                  </a:lnTo>
                  <a:lnTo>
                    <a:pt x="1125518" y="18916"/>
                  </a:lnTo>
                  <a:close/>
                </a:path>
                <a:path w="1189354" h="490219">
                  <a:moveTo>
                    <a:pt x="1104338" y="0"/>
                  </a:moveTo>
                  <a:lnTo>
                    <a:pt x="1113717" y="23605"/>
                  </a:lnTo>
                  <a:lnTo>
                    <a:pt x="1125518" y="18916"/>
                  </a:lnTo>
                  <a:lnTo>
                    <a:pt x="1178823" y="18916"/>
                  </a:lnTo>
                  <a:lnTo>
                    <a:pt x="1189221" y="7273"/>
                  </a:lnTo>
                  <a:lnTo>
                    <a:pt x="11043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800" y="1581911"/>
              <a:ext cx="1459991" cy="2572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36417" y="1679388"/>
              <a:ext cx="1303020" cy="2416810"/>
            </a:xfrm>
            <a:custGeom>
              <a:avLst/>
              <a:gdLst/>
              <a:ahLst/>
              <a:cxnLst/>
              <a:rect l="l" t="t" r="r" b="b"/>
              <a:pathLst>
                <a:path w="1303020" h="2416810">
                  <a:moveTo>
                    <a:pt x="1255224" y="61174"/>
                  </a:moveTo>
                  <a:lnTo>
                    <a:pt x="0" y="2404706"/>
                  </a:lnTo>
                  <a:lnTo>
                    <a:pt x="22390" y="2416699"/>
                  </a:lnTo>
                  <a:lnTo>
                    <a:pt x="1277615" y="73167"/>
                  </a:lnTo>
                  <a:lnTo>
                    <a:pt x="1255224" y="61174"/>
                  </a:lnTo>
                  <a:close/>
                </a:path>
                <a:path w="1303020" h="2416810">
                  <a:moveTo>
                    <a:pt x="1300993" y="49979"/>
                  </a:moveTo>
                  <a:lnTo>
                    <a:pt x="1261220" y="49979"/>
                  </a:lnTo>
                  <a:lnTo>
                    <a:pt x="1283611" y="61972"/>
                  </a:lnTo>
                  <a:lnTo>
                    <a:pt x="1277615" y="73167"/>
                  </a:lnTo>
                  <a:lnTo>
                    <a:pt x="1300005" y="85159"/>
                  </a:lnTo>
                  <a:lnTo>
                    <a:pt x="1300993" y="49979"/>
                  </a:lnTo>
                  <a:close/>
                </a:path>
                <a:path w="1303020" h="2416810">
                  <a:moveTo>
                    <a:pt x="1261220" y="49979"/>
                  </a:moveTo>
                  <a:lnTo>
                    <a:pt x="1255224" y="61174"/>
                  </a:lnTo>
                  <a:lnTo>
                    <a:pt x="1277615" y="73167"/>
                  </a:lnTo>
                  <a:lnTo>
                    <a:pt x="1283611" y="61972"/>
                  </a:lnTo>
                  <a:lnTo>
                    <a:pt x="1261220" y="49979"/>
                  </a:lnTo>
                  <a:close/>
                </a:path>
                <a:path w="1303020" h="2416810">
                  <a:moveTo>
                    <a:pt x="1302397" y="0"/>
                  </a:moveTo>
                  <a:lnTo>
                    <a:pt x="1232833" y="49182"/>
                  </a:lnTo>
                  <a:lnTo>
                    <a:pt x="1255224" y="61174"/>
                  </a:lnTo>
                  <a:lnTo>
                    <a:pt x="1261220" y="49979"/>
                  </a:lnTo>
                  <a:lnTo>
                    <a:pt x="1300993" y="49979"/>
                  </a:lnTo>
                  <a:lnTo>
                    <a:pt x="13023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7328" y="4797551"/>
              <a:ext cx="832103" cy="8229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83152" y="4959095"/>
              <a:ext cx="542544" cy="5791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57200" y="97535"/>
            <a:ext cx="7894320" cy="494030"/>
            <a:chOff x="457200" y="97535"/>
            <a:chExt cx="7894320" cy="49403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97535"/>
              <a:ext cx="7894320" cy="4937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807" y="119736"/>
              <a:ext cx="7829882" cy="43269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686693" y="6238240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764279" y="5919215"/>
            <a:ext cx="826135" cy="347980"/>
            <a:chOff x="3764279" y="5919215"/>
            <a:chExt cx="826135" cy="34798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4279" y="5919215"/>
              <a:ext cx="826008" cy="34747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15274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050065" y="5019040"/>
            <a:ext cx="269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67328" y="3703320"/>
            <a:ext cx="832485" cy="820419"/>
            <a:chOff x="3767328" y="3703320"/>
            <a:chExt cx="832485" cy="820419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7328" y="3703320"/>
              <a:ext cx="832103" cy="8199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9248" y="3861816"/>
              <a:ext cx="530351" cy="57911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4"/>
                  </a:lnTo>
                  <a:lnTo>
                    <a:pt x="3324" y="309851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1"/>
                  </a:lnTo>
                  <a:lnTo>
                    <a:pt x="715382" y="263194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056415" y="3921760"/>
            <a:ext cx="25590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767328" y="2606039"/>
            <a:ext cx="832485" cy="820419"/>
            <a:chOff x="3767328" y="2606039"/>
            <a:chExt cx="832485" cy="820419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67328" y="2606039"/>
              <a:ext cx="832103" cy="8199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9248" y="2764535"/>
              <a:ext cx="530351" cy="58216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6" y="642296"/>
                  </a:lnTo>
                  <a:lnTo>
                    <a:pt x="180378" y="668048"/>
                  </a:lnTo>
                  <a:lnTo>
                    <a:pt x="222433" y="688821"/>
                  </a:lnTo>
                  <a:lnTo>
                    <a:pt x="267377" y="704187"/>
                  </a:lnTo>
                  <a:lnTo>
                    <a:pt x="314776" y="713721"/>
                  </a:lnTo>
                  <a:lnTo>
                    <a:pt x="364195" y="716993"/>
                  </a:lnTo>
                  <a:lnTo>
                    <a:pt x="413614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4" y="642296"/>
                  </a:lnTo>
                  <a:lnTo>
                    <a:pt x="621721" y="611992"/>
                  </a:lnTo>
                  <a:lnTo>
                    <a:pt x="652506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29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056415" y="2824479"/>
            <a:ext cx="25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67328" y="1508760"/>
            <a:ext cx="832485" cy="822960"/>
            <a:chOff x="3767328" y="1508760"/>
            <a:chExt cx="832485" cy="822960"/>
          </a:xfrm>
        </p:grpSpPr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7328" y="1508760"/>
              <a:ext cx="832103" cy="8229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04488" y="1667256"/>
              <a:ext cx="512063" cy="58216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070703" y="1730247"/>
            <a:ext cx="22732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20" dirty="0">
                <a:latin typeface="Verdana"/>
                <a:cs typeface="Verdana"/>
              </a:rPr>
              <a:t>X</a:t>
            </a:r>
            <a:r>
              <a:rPr sz="1100" spc="-12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12557" y="1750059"/>
            <a:ext cx="1180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Verdana"/>
                <a:cs typeface="Verdana"/>
              </a:rPr>
              <a:t>Area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(feet</a:t>
            </a:r>
            <a:r>
              <a:rPr sz="1650" spc="-37" baseline="25252" dirty="0">
                <a:latin typeface="Calibri"/>
                <a:cs typeface="Calibri"/>
              </a:rPr>
              <a:t>2</a:t>
            </a:r>
            <a:r>
              <a:rPr sz="1600" spc="-25" dirty="0"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88757" y="2847340"/>
            <a:ext cx="1078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Bedrooms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90333" y="3941572"/>
            <a:ext cx="2277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Distance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to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city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(Miles)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9632" y="5038852"/>
            <a:ext cx="427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328159" y="1039367"/>
            <a:ext cx="4097020" cy="4986655"/>
            <a:chOff x="4328159" y="1039367"/>
            <a:chExt cx="4097020" cy="4986655"/>
          </a:xfrm>
        </p:grpSpPr>
        <p:pic>
          <p:nvPicPr>
            <p:cNvPr id="43" name="object 4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8423" y="4160519"/>
              <a:ext cx="835151" cy="82295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78423" y="3118103"/>
              <a:ext cx="835151" cy="8229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78423" y="2078735"/>
              <a:ext cx="835151" cy="82296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4"/>
                  </a:lnTo>
                  <a:lnTo>
                    <a:pt x="13009" y="453801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1"/>
                  </a:lnTo>
                  <a:lnTo>
                    <a:pt x="725067" y="407144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678423" y="1039367"/>
              <a:ext cx="835151" cy="81991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7" y="642296"/>
                  </a:lnTo>
                  <a:lnTo>
                    <a:pt x="180379" y="668048"/>
                  </a:lnTo>
                  <a:lnTo>
                    <a:pt x="222434" y="688821"/>
                  </a:lnTo>
                  <a:lnTo>
                    <a:pt x="267378" y="704187"/>
                  </a:lnTo>
                  <a:lnTo>
                    <a:pt x="314777" y="713721"/>
                  </a:lnTo>
                  <a:lnTo>
                    <a:pt x="364196" y="716993"/>
                  </a:lnTo>
                  <a:lnTo>
                    <a:pt x="413615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5" y="642296"/>
                  </a:lnTo>
                  <a:lnTo>
                    <a:pt x="621721" y="611992"/>
                  </a:lnTo>
                  <a:lnTo>
                    <a:pt x="652507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31207" y="2057400"/>
              <a:ext cx="1688591" cy="13959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67783" y="2075687"/>
              <a:ext cx="1612391" cy="131978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433072" y="2140041"/>
              <a:ext cx="1405890" cy="1113790"/>
            </a:xfrm>
            <a:custGeom>
              <a:avLst/>
              <a:gdLst/>
              <a:ahLst/>
              <a:cxnLst/>
              <a:rect l="l" t="t" r="r" b="b"/>
              <a:pathLst>
                <a:path w="1405889" h="1113789">
                  <a:moveTo>
                    <a:pt x="1338068" y="1076481"/>
                  </a:moveTo>
                  <a:lnTo>
                    <a:pt x="1322327" y="1096416"/>
                  </a:lnTo>
                  <a:lnTo>
                    <a:pt x="1405742" y="1113735"/>
                  </a:lnTo>
                  <a:lnTo>
                    <a:pt x="1391952" y="1084350"/>
                  </a:lnTo>
                  <a:lnTo>
                    <a:pt x="1348033" y="1084350"/>
                  </a:lnTo>
                  <a:lnTo>
                    <a:pt x="1338068" y="1076481"/>
                  </a:lnTo>
                  <a:close/>
                </a:path>
                <a:path w="1405889" h="1113789">
                  <a:moveTo>
                    <a:pt x="1353808" y="1056547"/>
                  </a:moveTo>
                  <a:lnTo>
                    <a:pt x="1338068" y="1076481"/>
                  </a:lnTo>
                  <a:lnTo>
                    <a:pt x="1348033" y="1084350"/>
                  </a:lnTo>
                  <a:lnTo>
                    <a:pt x="1363774" y="1064416"/>
                  </a:lnTo>
                  <a:lnTo>
                    <a:pt x="1353808" y="1056547"/>
                  </a:lnTo>
                  <a:close/>
                </a:path>
                <a:path w="1405889" h="1113789">
                  <a:moveTo>
                    <a:pt x="1369548" y="1036612"/>
                  </a:moveTo>
                  <a:lnTo>
                    <a:pt x="1353808" y="1056547"/>
                  </a:lnTo>
                  <a:lnTo>
                    <a:pt x="1363774" y="1064416"/>
                  </a:lnTo>
                  <a:lnTo>
                    <a:pt x="1348033" y="1084350"/>
                  </a:lnTo>
                  <a:lnTo>
                    <a:pt x="1391952" y="1084350"/>
                  </a:lnTo>
                  <a:lnTo>
                    <a:pt x="1369548" y="1036612"/>
                  </a:lnTo>
                  <a:close/>
                </a:path>
                <a:path w="1405889" h="1113789">
                  <a:moveTo>
                    <a:pt x="15740" y="0"/>
                  </a:moveTo>
                  <a:lnTo>
                    <a:pt x="0" y="19935"/>
                  </a:lnTo>
                  <a:lnTo>
                    <a:pt x="1338068" y="1076481"/>
                  </a:lnTo>
                  <a:lnTo>
                    <a:pt x="1353808" y="1056547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40935" y="2898647"/>
              <a:ext cx="1472184" cy="80771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77511" y="2916935"/>
              <a:ext cx="1395984" cy="731519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542557" y="2981652"/>
              <a:ext cx="1189990" cy="530860"/>
            </a:xfrm>
            <a:custGeom>
              <a:avLst/>
              <a:gdLst/>
              <a:ahLst/>
              <a:cxnLst/>
              <a:rect l="l" t="t" r="r" b="b"/>
              <a:pathLst>
                <a:path w="1189989" h="530860">
                  <a:moveTo>
                    <a:pt x="1114629" y="506940"/>
                  </a:moveTo>
                  <a:lnTo>
                    <a:pt x="1104519" y="530241"/>
                  </a:lnTo>
                  <a:lnTo>
                    <a:pt x="1189587" y="525621"/>
                  </a:lnTo>
                  <a:lnTo>
                    <a:pt x="1178162" y="511995"/>
                  </a:lnTo>
                  <a:lnTo>
                    <a:pt x="1126279" y="511995"/>
                  </a:lnTo>
                  <a:lnTo>
                    <a:pt x="1114629" y="506940"/>
                  </a:lnTo>
                  <a:close/>
                </a:path>
                <a:path w="1189989" h="530860">
                  <a:moveTo>
                    <a:pt x="1124739" y="483639"/>
                  </a:moveTo>
                  <a:lnTo>
                    <a:pt x="1114629" y="506940"/>
                  </a:lnTo>
                  <a:lnTo>
                    <a:pt x="1126279" y="511995"/>
                  </a:lnTo>
                  <a:lnTo>
                    <a:pt x="1136389" y="488694"/>
                  </a:lnTo>
                  <a:lnTo>
                    <a:pt x="1124739" y="483639"/>
                  </a:lnTo>
                  <a:close/>
                </a:path>
                <a:path w="1189989" h="530860">
                  <a:moveTo>
                    <a:pt x="1134849" y="460338"/>
                  </a:moveTo>
                  <a:lnTo>
                    <a:pt x="1124739" y="483639"/>
                  </a:lnTo>
                  <a:lnTo>
                    <a:pt x="1136389" y="488694"/>
                  </a:lnTo>
                  <a:lnTo>
                    <a:pt x="1126279" y="511995"/>
                  </a:lnTo>
                  <a:lnTo>
                    <a:pt x="1178162" y="511995"/>
                  </a:lnTo>
                  <a:lnTo>
                    <a:pt x="1134849" y="460338"/>
                  </a:lnTo>
                  <a:close/>
                </a:path>
                <a:path w="1189989" h="530860">
                  <a:moveTo>
                    <a:pt x="10110" y="0"/>
                  </a:moveTo>
                  <a:lnTo>
                    <a:pt x="0" y="23300"/>
                  </a:lnTo>
                  <a:lnTo>
                    <a:pt x="1114629" y="506940"/>
                  </a:lnTo>
                  <a:lnTo>
                    <a:pt x="1124739" y="483639"/>
                  </a:lnTo>
                  <a:lnTo>
                    <a:pt x="1011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28159" y="3599688"/>
              <a:ext cx="1691639" cy="14660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367783" y="3617975"/>
              <a:ext cx="1612391" cy="138988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432779" y="3760768"/>
              <a:ext cx="1406525" cy="1182370"/>
            </a:xfrm>
            <a:custGeom>
              <a:avLst/>
              <a:gdLst/>
              <a:ahLst/>
              <a:cxnLst/>
              <a:rect l="l" t="t" r="r" b="b"/>
              <a:pathLst>
                <a:path w="1406525" h="1182370">
                  <a:moveTo>
                    <a:pt x="1339492" y="39242"/>
                  </a:moveTo>
                  <a:lnTo>
                    <a:pt x="0" y="1162886"/>
                  </a:lnTo>
                  <a:lnTo>
                    <a:pt x="16323" y="1182345"/>
                  </a:lnTo>
                  <a:lnTo>
                    <a:pt x="1355816" y="58702"/>
                  </a:lnTo>
                  <a:lnTo>
                    <a:pt x="1339492" y="39242"/>
                  </a:lnTo>
                  <a:close/>
                </a:path>
                <a:path w="1406525" h="1182370">
                  <a:moveTo>
                    <a:pt x="1392556" y="31081"/>
                  </a:moveTo>
                  <a:lnTo>
                    <a:pt x="1349221" y="31081"/>
                  </a:lnTo>
                  <a:lnTo>
                    <a:pt x="1365545" y="50540"/>
                  </a:lnTo>
                  <a:lnTo>
                    <a:pt x="1355816" y="58702"/>
                  </a:lnTo>
                  <a:lnTo>
                    <a:pt x="1372141" y="78162"/>
                  </a:lnTo>
                  <a:lnTo>
                    <a:pt x="1392556" y="31081"/>
                  </a:lnTo>
                  <a:close/>
                </a:path>
                <a:path w="1406525" h="1182370">
                  <a:moveTo>
                    <a:pt x="1349221" y="31081"/>
                  </a:moveTo>
                  <a:lnTo>
                    <a:pt x="1339492" y="39242"/>
                  </a:lnTo>
                  <a:lnTo>
                    <a:pt x="1355816" y="58702"/>
                  </a:lnTo>
                  <a:lnTo>
                    <a:pt x="1365545" y="50540"/>
                  </a:lnTo>
                  <a:lnTo>
                    <a:pt x="1349221" y="31081"/>
                  </a:lnTo>
                  <a:close/>
                </a:path>
                <a:path w="1406525" h="1182370">
                  <a:moveTo>
                    <a:pt x="1406034" y="0"/>
                  </a:moveTo>
                  <a:lnTo>
                    <a:pt x="1323168" y="19782"/>
                  </a:lnTo>
                  <a:lnTo>
                    <a:pt x="1339492" y="39242"/>
                  </a:lnTo>
                  <a:lnTo>
                    <a:pt x="1349221" y="31081"/>
                  </a:lnTo>
                  <a:lnTo>
                    <a:pt x="1392556" y="31081"/>
                  </a:lnTo>
                  <a:lnTo>
                    <a:pt x="140603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78423" y="5202935"/>
              <a:ext cx="835151" cy="82296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1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1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92567" y="3118103"/>
              <a:ext cx="832103" cy="82296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766303" y="3279647"/>
              <a:ext cx="484631" cy="579119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4" y="704189"/>
                  </a:lnTo>
                  <a:lnTo>
                    <a:pt x="505958" y="688822"/>
                  </a:lnTo>
                  <a:lnTo>
                    <a:pt x="548013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3" y="48945"/>
                  </a:lnTo>
                  <a:lnTo>
                    <a:pt x="505958" y="28172"/>
                  </a:lnTo>
                  <a:lnTo>
                    <a:pt x="461014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7933857" y="3339591"/>
            <a:ext cx="153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0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518631" y="6238240"/>
            <a:ext cx="11480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75" dirty="0">
                <a:latin typeface="Calibri"/>
                <a:cs typeface="Calibri"/>
              </a:rPr>
              <a:t>Hidden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5678423" y="5919215"/>
            <a:ext cx="829310" cy="347980"/>
            <a:chOff x="5678423" y="5919215"/>
            <a:chExt cx="829310" cy="347980"/>
          </a:xfrm>
        </p:grpSpPr>
        <p:pic>
          <p:nvPicPr>
            <p:cNvPr id="74" name="object 7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78423" y="5919215"/>
              <a:ext cx="829055" cy="347471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732143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7447919" y="6238240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7601711" y="5919215"/>
            <a:ext cx="829310" cy="347980"/>
            <a:chOff x="7601711" y="5919215"/>
            <a:chExt cx="829310" cy="347980"/>
          </a:xfrm>
        </p:grpSpPr>
        <p:pic>
          <p:nvPicPr>
            <p:cNvPr id="78" name="object 7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01711" y="5919215"/>
              <a:ext cx="829055" cy="347471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7655082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337303" y="1328927"/>
            <a:ext cx="1618615" cy="4462780"/>
            <a:chOff x="4337303" y="1328927"/>
            <a:chExt cx="1618615" cy="44627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895" y="1328927"/>
              <a:ext cx="1347215" cy="64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42923" y="1418619"/>
              <a:ext cx="1189355" cy="490220"/>
            </a:xfrm>
            <a:custGeom>
              <a:avLst/>
              <a:gdLst/>
              <a:ahLst/>
              <a:cxnLst/>
              <a:rect l="l" t="t" r="r" b="b"/>
              <a:pathLst>
                <a:path w="1189354" h="490219">
                  <a:moveTo>
                    <a:pt x="1113717" y="23605"/>
                  </a:moveTo>
                  <a:lnTo>
                    <a:pt x="0" y="466091"/>
                  </a:lnTo>
                  <a:lnTo>
                    <a:pt x="9378" y="489696"/>
                  </a:lnTo>
                  <a:lnTo>
                    <a:pt x="1123095" y="47211"/>
                  </a:lnTo>
                  <a:lnTo>
                    <a:pt x="1113717" y="23605"/>
                  </a:lnTo>
                  <a:close/>
                </a:path>
                <a:path w="1189354" h="490219">
                  <a:moveTo>
                    <a:pt x="1178823" y="18916"/>
                  </a:moveTo>
                  <a:lnTo>
                    <a:pt x="1125518" y="18916"/>
                  </a:lnTo>
                  <a:lnTo>
                    <a:pt x="1134897" y="42522"/>
                  </a:lnTo>
                  <a:lnTo>
                    <a:pt x="1123095" y="47211"/>
                  </a:lnTo>
                  <a:lnTo>
                    <a:pt x="1132474" y="70816"/>
                  </a:lnTo>
                  <a:lnTo>
                    <a:pt x="1178823" y="18916"/>
                  </a:lnTo>
                  <a:close/>
                </a:path>
                <a:path w="1189354" h="490219">
                  <a:moveTo>
                    <a:pt x="1125518" y="18916"/>
                  </a:moveTo>
                  <a:lnTo>
                    <a:pt x="1113717" y="23605"/>
                  </a:lnTo>
                  <a:lnTo>
                    <a:pt x="1123095" y="47211"/>
                  </a:lnTo>
                  <a:lnTo>
                    <a:pt x="1134897" y="42522"/>
                  </a:lnTo>
                  <a:lnTo>
                    <a:pt x="1125518" y="18916"/>
                  </a:lnTo>
                  <a:close/>
                </a:path>
                <a:path w="1189354" h="490219">
                  <a:moveTo>
                    <a:pt x="1104338" y="0"/>
                  </a:moveTo>
                  <a:lnTo>
                    <a:pt x="1113717" y="23605"/>
                  </a:lnTo>
                  <a:lnTo>
                    <a:pt x="1125518" y="18916"/>
                  </a:lnTo>
                  <a:lnTo>
                    <a:pt x="1178823" y="18916"/>
                  </a:lnTo>
                  <a:lnTo>
                    <a:pt x="1189221" y="7273"/>
                  </a:lnTo>
                  <a:lnTo>
                    <a:pt x="11043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799" y="1581911"/>
              <a:ext cx="1459991" cy="2572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36416" y="1679388"/>
              <a:ext cx="1303020" cy="2416810"/>
            </a:xfrm>
            <a:custGeom>
              <a:avLst/>
              <a:gdLst/>
              <a:ahLst/>
              <a:cxnLst/>
              <a:rect l="l" t="t" r="r" b="b"/>
              <a:pathLst>
                <a:path w="1303020" h="2416810">
                  <a:moveTo>
                    <a:pt x="1255224" y="61174"/>
                  </a:moveTo>
                  <a:lnTo>
                    <a:pt x="0" y="2404706"/>
                  </a:lnTo>
                  <a:lnTo>
                    <a:pt x="22390" y="2416699"/>
                  </a:lnTo>
                  <a:lnTo>
                    <a:pt x="1277615" y="73167"/>
                  </a:lnTo>
                  <a:lnTo>
                    <a:pt x="1255224" y="61174"/>
                  </a:lnTo>
                  <a:close/>
                </a:path>
                <a:path w="1303020" h="2416810">
                  <a:moveTo>
                    <a:pt x="1300993" y="49979"/>
                  </a:moveTo>
                  <a:lnTo>
                    <a:pt x="1261220" y="49979"/>
                  </a:lnTo>
                  <a:lnTo>
                    <a:pt x="1283611" y="61972"/>
                  </a:lnTo>
                  <a:lnTo>
                    <a:pt x="1277615" y="73167"/>
                  </a:lnTo>
                  <a:lnTo>
                    <a:pt x="1300005" y="85159"/>
                  </a:lnTo>
                  <a:lnTo>
                    <a:pt x="1300993" y="49979"/>
                  </a:lnTo>
                  <a:close/>
                </a:path>
                <a:path w="1303020" h="2416810">
                  <a:moveTo>
                    <a:pt x="1261220" y="49979"/>
                  </a:moveTo>
                  <a:lnTo>
                    <a:pt x="1255224" y="61174"/>
                  </a:lnTo>
                  <a:lnTo>
                    <a:pt x="1277615" y="73167"/>
                  </a:lnTo>
                  <a:lnTo>
                    <a:pt x="1283611" y="61972"/>
                  </a:lnTo>
                  <a:lnTo>
                    <a:pt x="1261220" y="49979"/>
                  </a:lnTo>
                  <a:close/>
                </a:path>
                <a:path w="1303020" h="2416810">
                  <a:moveTo>
                    <a:pt x="1302397" y="0"/>
                  </a:moveTo>
                  <a:lnTo>
                    <a:pt x="1232833" y="49182"/>
                  </a:lnTo>
                  <a:lnTo>
                    <a:pt x="1255224" y="61174"/>
                  </a:lnTo>
                  <a:lnTo>
                    <a:pt x="1261220" y="49979"/>
                  </a:lnTo>
                  <a:lnTo>
                    <a:pt x="1300993" y="49979"/>
                  </a:lnTo>
                  <a:lnTo>
                    <a:pt x="13023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2167" y="2121408"/>
              <a:ext cx="1563624" cy="1267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33072" y="2140041"/>
              <a:ext cx="1405890" cy="1113790"/>
            </a:xfrm>
            <a:custGeom>
              <a:avLst/>
              <a:gdLst/>
              <a:ahLst/>
              <a:cxnLst/>
              <a:rect l="l" t="t" r="r" b="b"/>
              <a:pathLst>
                <a:path w="1405889" h="1113789">
                  <a:moveTo>
                    <a:pt x="1338068" y="1076481"/>
                  </a:moveTo>
                  <a:lnTo>
                    <a:pt x="1322327" y="1096416"/>
                  </a:lnTo>
                  <a:lnTo>
                    <a:pt x="1405742" y="1113735"/>
                  </a:lnTo>
                  <a:lnTo>
                    <a:pt x="1391952" y="1084350"/>
                  </a:lnTo>
                  <a:lnTo>
                    <a:pt x="1348033" y="1084350"/>
                  </a:lnTo>
                  <a:lnTo>
                    <a:pt x="1338068" y="1076481"/>
                  </a:lnTo>
                  <a:close/>
                </a:path>
                <a:path w="1405889" h="1113789">
                  <a:moveTo>
                    <a:pt x="1353808" y="1056547"/>
                  </a:moveTo>
                  <a:lnTo>
                    <a:pt x="1338068" y="1076481"/>
                  </a:lnTo>
                  <a:lnTo>
                    <a:pt x="1348033" y="1084350"/>
                  </a:lnTo>
                  <a:lnTo>
                    <a:pt x="1363774" y="1064416"/>
                  </a:lnTo>
                  <a:lnTo>
                    <a:pt x="1353808" y="1056547"/>
                  </a:lnTo>
                  <a:close/>
                </a:path>
                <a:path w="1405889" h="1113789">
                  <a:moveTo>
                    <a:pt x="1369548" y="1036612"/>
                  </a:moveTo>
                  <a:lnTo>
                    <a:pt x="1353808" y="1056547"/>
                  </a:lnTo>
                  <a:lnTo>
                    <a:pt x="1363774" y="1064416"/>
                  </a:lnTo>
                  <a:lnTo>
                    <a:pt x="1348033" y="1084350"/>
                  </a:lnTo>
                  <a:lnTo>
                    <a:pt x="1391952" y="1084350"/>
                  </a:lnTo>
                  <a:lnTo>
                    <a:pt x="1369548" y="1036612"/>
                  </a:lnTo>
                  <a:close/>
                </a:path>
                <a:path w="1405889" h="1113789">
                  <a:moveTo>
                    <a:pt x="15740" y="0"/>
                  </a:moveTo>
                  <a:lnTo>
                    <a:pt x="0" y="19935"/>
                  </a:lnTo>
                  <a:lnTo>
                    <a:pt x="1338068" y="1076481"/>
                  </a:lnTo>
                  <a:lnTo>
                    <a:pt x="1353808" y="1056547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1895" y="2962655"/>
              <a:ext cx="1347215" cy="6797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42557" y="2981652"/>
              <a:ext cx="1189990" cy="530860"/>
            </a:xfrm>
            <a:custGeom>
              <a:avLst/>
              <a:gdLst/>
              <a:ahLst/>
              <a:cxnLst/>
              <a:rect l="l" t="t" r="r" b="b"/>
              <a:pathLst>
                <a:path w="1189989" h="530860">
                  <a:moveTo>
                    <a:pt x="1114629" y="506940"/>
                  </a:moveTo>
                  <a:lnTo>
                    <a:pt x="1104519" y="530241"/>
                  </a:lnTo>
                  <a:lnTo>
                    <a:pt x="1189587" y="525621"/>
                  </a:lnTo>
                  <a:lnTo>
                    <a:pt x="1178162" y="511995"/>
                  </a:lnTo>
                  <a:lnTo>
                    <a:pt x="1126279" y="511995"/>
                  </a:lnTo>
                  <a:lnTo>
                    <a:pt x="1114629" y="506940"/>
                  </a:lnTo>
                  <a:close/>
                </a:path>
                <a:path w="1189989" h="530860">
                  <a:moveTo>
                    <a:pt x="1124739" y="483639"/>
                  </a:moveTo>
                  <a:lnTo>
                    <a:pt x="1114629" y="506940"/>
                  </a:lnTo>
                  <a:lnTo>
                    <a:pt x="1126279" y="511995"/>
                  </a:lnTo>
                  <a:lnTo>
                    <a:pt x="1136389" y="488694"/>
                  </a:lnTo>
                  <a:lnTo>
                    <a:pt x="1124739" y="483639"/>
                  </a:lnTo>
                  <a:close/>
                </a:path>
                <a:path w="1189989" h="530860">
                  <a:moveTo>
                    <a:pt x="1134849" y="460338"/>
                  </a:moveTo>
                  <a:lnTo>
                    <a:pt x="1124739" y="483639"/>
                  </a:lnTo>
                  <a:lnTo>
                    <a:pt x="1136389" y="488694"/>
                  </a:lnTo>
                  <a:lnTo>
                    <a:pt x="1126279" y="511995"/>
                  </a:lnTo>
                  <a:lnTo>
                    <a:pt x="1178162" y="511995"/>
                  </a:lnTo>
                  <a:lnTo>
                    <a:pt x="1134849" y="460338"/>
                  </a:lnTo>
                  <a:close/>
                </a:path>
                <a:path w="1189989" h="530860">
                  <a:moveTo>
                    <a:pt x="10110" y="0"/>
                  </a:moveTo>
                  <a:lnTo>
                    <a:pt x="0" y="23300"/>
                  </a:lnTo>
                  <a:lnTo>
                    <a:pt x="1114629" y="506940"/>
                  </a:lnTo>
                  <a:lnTo>
                    <a:pt x="1124739" y="483639"/>
                  </a:lnTo>
                  <a:lnTo>
                    <a:pt x="1011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2167" y="3663695"/>
              <a:ext cx="1563624" cy="13380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32779" y="3760768"/>
              <a:ext cx="1406525" cy="1182370"/>
            </a:xfrm>
            <a:custGeom>
              <a:avLst/>
              <a:gdLst/>
              <a:ahLst/>
              <a:cxnLst/>
              <a:rect l="l" t="t" r="r" b="b"/>
              <a:pathLst>
                <a:path w="1406525" h="1182370">
                  <a:moveTo>
                    <a:pt x="1339492" y="39242"/>
                  </a:moveTo>
                  <a:lnTo>
                    <a:pt x="0" y="1162886"/>
                  </a:lnTo>
                  <a:lnTo>
                    <a:pt x="16323" y="1182345"/>
                  </a:lnTo>
                  <a:lnTo>
                    <a:pt x="1355816" y="58702"/>
                  </a:lnTo>
                  <a:lnTo>
                    <a:pt x="1339492" y="39242"/>
                  </a:lnTo>
                  <a:close/>
                </a:path>
                <a:path w="1406525" h="1182370">
                  <a:moveTo>
                    <a:pt x="1392556" y="31081"/>
                  </a:moveTo>
                  <a:lnTo>
                    <a:pt x="1349221" y="31081"/>
                  </a:lnTo>
                  <a:lnTo>
                    <a:pt x="1365545" y="50540"/>
                  </a:lnTo>
                  <a:lnTo>
                    <a:pt x="1355816" y="58702"/>
                  </a:lnTo>
                  <a:lnTo>
                    <a:pt x="1372141" y="78162"/>
                  </a:lnTo>
                  <a:lnTo>
                    <a:pt x="1392556" y="31081"/>
                  </a:lnTo>
                  <a:close/>
                </a:path>
                <a:path w="1406525" h="1182370">
                  <a:moveTo>
                    <a:pt x="1349221" y="31081"/>
                  </a:moveTo>
                  <a:lnTo>
                    <a:pt x="1339492" y="39242"/>
                  </a:lnTo>
                  <a:lnTo>
                    <a:pt x="1355816" y="58702"/>
                  </a:lnTo>
                  <a:lnTo>
                    <a:pt x="1365545" y="50540"/>
                  </a:lnTo>
                  <a:lnTo>
                    <a:pt x="1349221" y="31081"/>
                  </a:lnTo>
                  <a:close/>
                </a:path>
                <a:path w="1406525" h="1182370">
                  <a:moveTo>
                    <a:pt x="1406034" y="0"/>
                  </a:moveTo>
                  <a:lnTo>
                    <a:pt x="1323168" y="19782"/>
                  </a:lnTo>
                  <a:lnTo>
                    <a:pt x="1339492" y="39242"/>
                  </a:lnTo>
                  <a:lnTo>
                    <a:pt x="1349221" y="31081"/>
                  </a:lnTo>
                  <a:lnTo>
                    <a:pt x="1392556" y="31081"/>
                  </a:lnTo>
                  <a:lnTo>
                    <a:pt x="140603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7303" y="5343143"/>
              <a:ext cx="1575815" cy="44805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73879" y="5361431"/>
              <a:ext cx="1499615" cy="3718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439463" y="5427764"/>
              <a:ext cx="1292860" cy="193040"/>
            </a:xfrm>
            <a:custGeom>
              <a:avLst/>
              <a:gdLst/>
              <a:ahLst/>
              <a:cxnLst/>
              <a:rect l="l" t="t" r="r" b="b"/>
              <a:pathLst>
                <a:path w="1292860" h="193039">
                  <a:moveTo>
                    <a:pt x="1215519" y="167524"/>
                  </a:moveTo>
                  <a:lnTo>
                    <a:pt x="1212566" y="192752"/>
                  </a:lnTo>
                  <a:lnTo>
                    <a:pt x="1278221" y="169001"/>
                  </a:lnTo>
                  <a:lnTo>
                    <a:pt x="1228133" y="169001"/>
                  </a:lnTo>
                  <a:lnTo>
                    <a:pt x="1215519" y="167524"/>
                  </a:lnTo>
                  <a:close/>
                </a:path>
                <a:path w="1292860" h="193039">
                  <a:moveTo>
                    <a:pt x="1218473" y="142296"/>
                  </a:moveTo>
                  <a:lnTo>
                    <a:pt x="1215519" y="167524"/>
                  </a:lnTo>
                  <a:lnTo>
                    <a:pt x="1228133" y="169001"/>
                  </a:lnTo>
                  <a:lnTo>
                    <a:pt x="1231087" y="143772"/>
                  </a:lnTo>
                  <a:lnTo>
                    <a:pt x="1218473" y="142296"/>
                  </a:lnTo>
                  <a:close/>
                </a:path>
                <a:path w="1292860" h="193039">
                  <a:moveTo>
                    <a:pt x="1221426" y="117068"/>
                  </a:moveTo>
                  <a:lnTo>
                    <a:pt x="1218473" y="142296"/>
                  </a:lnTo>
                  <a:lnTo>
                    <a:pt x="1231087" y="143772"/>
                  </a:lnTo>
                  <a:lnTo>
                    <a:pt x="1228133" y="169001"/>
                  </a:lnTo>
                  <a:lnTo>
                    <a:pt x="1278221" y="169001"/>
                  </a:lnTo>
                  <a:lnTo>
                    <a:pt x="1292679" y="163770"/>
                  </a:lnTo>
                  <a:lnTo>
                    <a:pt x="1221426" y="117068"/>
                  </a:lnTo>
                  <a:close/>
                </a:path>
                <a:path w="1292860" h="193039">
                  <a:moveTo>
                    <a:pt x="2952" y="0"/>
                  </a:moveTo>
                  <a:lnTo>
                    <a:pt x="0" y="25227"/>
                  </a:lnTo>
                  <a:lnTo>
                    <a:pt x="1215519" y="167524"/>
                  </a:lnTo>
                  <a:lnTo>
                    <a:pt x="1218473" y="142296"/>
                  </a:lnTo>
                  <a:lnTo>
                    <a:pt x="295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457200" y="97535"/>
            <a:ext cx="7894320" cy="494030"/>
            <a:chOff x="457200" y="97535"/>
            <a:chExt cx="7894320" cy="49403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200" y="97535"/>
              <a:ext cx="7894320" cy="49377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807" y="119736"/>
              <a:ext cx="7829376" cy="43269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686693" y="6238240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764279" y="5919215"/>
            <a:ext cx="826135" cy="347980"/>
            <a:chOff x="3764279" y="5919215"/>
            <a:chExt cx="826135" cy="347980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64279" y="5919215"/>
              <a:ext cx="826008" cy="34747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815274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506207" y="1750059"/>
            <a:ext cx="1186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Verdana"/>
                <a:cs typeface="Verdana"/>
              </a:rPr>
              <a:t>Area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(feet</a:t>
            </a:r>
            <a:r>
              <a:rPr sz="1650" spc="-37" baseline="25252" dirty="0">
                <a:latin typeface="Calibri"/>
                <a:cs typeface="Calibri"/>
              </a:rPr>
              <a:t>2</a:t>
            </a:r>
            <a:r>
              <a:rPr sz="1600" spc="-25" dirty="0"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88757" y="2847340"/>
            <a:ext cx="1078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Bedrooms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0333" y="3941572"/>
            <a:ext cx="2277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Distance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to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city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(Miles)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39632" y="5038852"/>
            <a:ext cx="427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592568" y="3118104"/>
            <a:ext cx="832485" cy="822960"/>
            <a:chOff x="7592568" y="3118104"/>
            <a:chExt cx="832485" cy="822960"/>
          </a:xfrm>
        </p:grpSpPr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92568" y="3118104"/>
              <a:ext cx="832103" cy="8229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66304" y="3279648"/>
              <a:ext cx="484631" cy="5791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4" y="704189"/>
                  </a:lnTo>
                  <a:lnTo>
                    <a:pt x="505958" y="688822"/>
                  </a:lnTo>
                  <a:lnTo>
                    <a:pt x="548013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3" y="48945"/>
                  </a:lnTo>
                  <a:lnTo>
                    <a:pt x="505958" y="28172"/>
                  </a:lnTo>
                  <a:lnTo>
                    <a:pt x="461014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933857" y="3339591"/>
            <a:ext cx="153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0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18631" y="6238240"/>
            <a:ext cx="11480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75" dirty="0">
                <a:latin typeface="Calibri"/>
                <a:cs typeface="Calibri"/>
              </a:rPr>
              <a:t>Hidden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767328" y="4797551"/>
            <a:ext cx="2740660" cy="1469390"/>
            <a:chOff x="3767328" y="4797551"/>
            <a:chExt cx="2740660" cy="1469390"/>
          </a:xfrm>
        </p:grpSpPr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78424" y="5919215"/>
              <a:ext cx="829055" cy="34747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732143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7328" y="4797551"/>
              <a:ext cx="832103" cy="82295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83152" y="4959095"/>
              <a:ext cx="542544" cy="5791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449507" y="6238240"/>
            <a:ext cx="11322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05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601711" y="5919215"/>
            <a:ext cx="829310" cy="347980"/>
            <a:chOff x="7601711" y="5919215"/>
            <a:chExt cx="829310" cy="347980"/>
          </a:xfrm>
        </p:grpSpPr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01711" y="5919215"/>
              <a:ext cx="829055" cy="34747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655082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050065" y="5019040"/>
            <a:ext cx="269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767328" y="3703320"/>
            <a:ext cx="832485" cy="820419"/>
            <a:chOff x="3767328" y="3703320"/>
            <a:chExt cx="832485" cy="820419"/>
          </a:xfrm>
        </p:grpSpPr>
        <p:pic>
          <p:nvPicPr>
            <p:cNvPr id="48" name="object 4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67328" y="3703320"/>
              <a:ext cx="832103" cy="8199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9248" y="3861816"/>
              <a:ext cx="530351" cy="57911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4"/>
                  </a:lnTo>
                  <a:lnTo>
                    <a:pt x="3324" y="309851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1"/>
                  </a:lnTo>
                  <a:lnTo>
                    <a:pt x="715382" y="263194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056415" y="3921760"/>
            <a:ext cx="25590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767328" y="2606039"/>
            <a:ext cx="832485" cy="820419"/>
            <a:chOff x="3767328" y="2606039"/>
            <a:chExt cx="832485" cy="820419"/>
          </a:xfrm>
        </p:grpSpPr>
        <p:pic>
          <p:nvPicPr>
            <p:cNvPr id="54" name="object 5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67328" y="2606039"/>
              <a:ext cx="832103" cy="81991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89248" y="2764535"/>
              <a:ext cx="530351" cy="58216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6" y="642296"/>
                  </a:lnTo>
                  <a:lnTo>
                    <a:pt x="180378" y="668048"/>
                  </a:lnTo>
                  <a:lnTo>
                    <a:pt x="222433" y="688821"/>
                  </a:lnTo>
                  <a:lnTo>
                    <a:pt x="267377" y="704187"/>
                  </a:lnTo>
                  <a:lnTo>
                    <a:pt x="314776" y="713721"/>
                  </a:lnTo>
                  <a:lnTo>
                    <a:pt x="364195" y="716993"/>
                  </a:lnTo>
                  <a:lnTo>
                    <a:pt x="413614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4" y="642296"/>
                  </a:lnTo>
                  <a:lnTo>
                    <a:pt x="621721" y="611992"/>
                  </a:lnTo>
                  <a:lnTo>
                    <a:pt x="652506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29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4056415" y="2824479"/>
            <a:ext cx="25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767328" y="1508760"/>
            <a:ext cx="832485" cy="822960"/>
            <a:chOff x="3767328" y="1508760"/>
            <a:chExt cx="832485" cy="822960"/>
          </a:xfrm>
        </p:grpSpPr>
        <p:pic>
          <p:nvPicPr>
            <p:cNvPr id="60" name="object 6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67328" y="1508760"/>
              <a:ext cx="832103" cy="82296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904488" y="1667256"/>
              <a:ext cx="512063" cy="58216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070703" y="1730247"/>
            <a:ext cx="22732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20" dirty="0">
                <a:latin typeface="Verdana"/>
                <a:cs typeface="Verdana"/>
              </a:rPr>
              <a:t>X</a:t>
            </a:r>
            <a:r>
              <a:rPr sz="1100" spc="-12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5678423" y="1039367"/>
            <a:ext cx="2310765" cy="4986655"/>
            <a:chOff x="5678423" y="1039367"/>
            <a:chExt cx="2310765" cy="4986655"/>
          </a:xfrm>
        </p:grpSpPr>
        <p:pic>
          <p:nvPicPr>
            <p:cNvPr id="66" name="object 6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78423" y="4160519"/>
              <a:ext cx="835151" cy="82295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78423" y="3118103"/>
              <a:ext cx="835151" cy="82296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78423" y="2078735"/>
              <a:ext cx="835151" cy="82296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4"/>
                  </a:lnTo>
                  <a:lnTo>
                    <a:pt x="13009" y="453801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1"/>
                  </a:lnTo>
                  <a:lnTo>
                    <a:pt x="725067" y="407144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78423" y="1039367"/>
              <a:ext cx="835151" cy="81991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7" y="642296"/>
                  </a:lnTo>
                  <a:lnTo>
                    <a:pt x="180379" y="668048"/>
                  </a:lnTo>
                  <a:lnTo>
                    <a:pt x="222434" y="688821"/>
                  </a:lnTo>
                  <a:lnTo>
                    <a:pt x="267378" y="704187"/>
                  </a:lnTo>
                  <a:lnTo>
                    <a:pt x="314777" y="713721"/>
                  </a:lnTo>
                  <a:lnTo>
                    <a:pt x="364196" y="716993"/>
                  </a:lnTo>
                  <a:lnTo>
                    <a:pt x="413615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5" y="642296"/>
                  </a:lnTo>
                  <a:lnTo>
                    <a:pt x="621721" y="611992"/>
                  </a:lnTo>
                  <a:lnTo>
                    <a:pt x="652507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78423" y="5202935"/>
              <a:ext cx="835151" cy="822960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1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1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601967" y="5056631"/>
              <a:ext cx="1386840" cy="59740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653373" y="5085484"/>
              <a:ext cx="1282065" cy="492759"/>
            </a:xfrm>
            <a:custGeom>
              <a:avLst/>
              <a:gdLst/>
              <a:ahLst/>
              <a:cxnLst/>
              <a:rect l="l" t="t" r="r" b="b"/>
              <a:pathLst>
                <a:path w="1282065" h="492760">
                  <a:moveTo>
                    <a:pt x="1281671" y="0"/>
                  </a:moveTo>
                  <a:lnTo>
                    <a:pt x="0" y="0"/>
                  </a:lnTo>
                  <a:lnTo>
                    <a:pt x="0" y="492441"/>
                  </a:lnTo>
                  <a:lnTo>
                    <a:pt x="1281671" y="492441"/>
                  </a:lnTo>
                  <a:lnTo>
                    <a:pt x="12816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653373" y="5085484"/>
              <a:ext cx="1282065" cy="492759"/>
            </a:xfrm>
            <a:custGeom>
              <a:avLst/>
              <a:gdLst/>
              <a:ahLst/>
              <a:cxnLst/>
              <a:rect l="l" t="t" r="r" b="b"/>
              <a:pathLst>
                <a:path w="1282065" h="492760">
                  <a:moveTo>
                    <a:pt x="0" y="0"/>
                  </a:moveTo>
                  <a:lnTo>
                    <a:pt x="1281671" y="0"/>
                  </a:lnTo>
                  <a:lnTo>
                    <a:pt x="1281671" y="492441"/>
                  </a:lnTo>
                  <a:lnTo>
                    <a:pt x="0" y="492441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776771" y="5048199"/>
              <a:ext cx="1037590" cy="591185"/>
            </a:xfrm>
            <a:custGeom>
              <a:avLst/>
              <a:gdLst/>
              <a:ahLst/>
              <a:cxnLst/>
              <a:rect l="l" t="t" r="r" b="b"/>
              <a:pathLst>
                <a:path w="1037590" h="591185">
                  <a:moveTo>
                    <a:pt x="1037526" y="547814"/>
                  </a:moveTo>
                  <a:lnTo>
                    <a:pt x="951801" y="504952"/>
                  </a:lnTo>
                  <a:lnTo>
                    <a:pt x="951801" y="533527"/>
                  </a:lnTo>
                  <a:lnTo>
                    <a:pt x="57150" y="533527"/>
                  </a:lnTo>
                  <a:lnTo>
                    <a:pt x="57150" y="85725"/>
                  </a:lnTo>
                  <a:lnTo>
                    <a:pt x="85725" y="85725"/>
                  </a:lnTo>
                  <a:lnTo>
                    <a:pt x="78574" y="71437"/>
                  </a:lnTo>
                  <a:lnTo>
                    <a:pt x="42862" y="0"/>
                  </a:lnTo>
                  <a:lnTo>
                    <a:pt x="0" y="85725"/>
                  </a:lnTo>
                  <a:lnTo>
                    <a:pt x="28575" y="85725"/>
                  </a:lnTo>
                  <a:lnTo>
                    <a:pt x="28575" y="533527"/>
                  </a:lnTo>
                  <a:lnTo>
                    <a:pt x="11036" y="533527"/>
                  </a:lnTo>
                  <a:lnTo>
                    <a:pt x="11036" y="562102"/>
                  </a:lnTo>
                  <a:lnTo>
                    <a:pt x="28575" y="562102"/>
                  </a:lnTo>
                  <a:lnTo>
                    <a:pt x="28575" y="585355"/>
                  </a:lnTo>
                  <a:lnTo>
                    <a:pt x="57150" y="585355"/>
                  </a:lnTo>
                  <a:lnTo>
                    <a:pt x="57150" y="562102"/>
                  </a:lnTo>
                  <a:lnTo>
                    <a:pt x="951801" y="562102"/>
                  </a:lnTo>
                  <a:lnTo>
                    <a:pt x="951801" y="590677"/>
                  </a:lnTo>
                  <a:lnTo>
                    <a:pt x="1008951" y="562102"/>
                  </a:lnTo>
                  <a:lnTo>
                    <a:pt x="1037526" y="547814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78751" y="5556503"/>
              <a:ext cx="603503" cy="11887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817138" y="5596009"/>
              <a:ext cx="506095" cy="0"/>
            </a:xfrm>
            <a:custGeom>
              <a:avLst/>
              <a:gdLst/>
              <a:ahLst/>
              <a:cxnLst/>
              <a:rect l="l" t="t" r="r" b="b"/>
              <a:pathLst>
                <a:path w="506095">
                  <a:moveTo>
                    <a:pt x="0" y="0"/>
                  </a:moveTo>
                  <a:lnTo>
                    <a:pt x="505545" y="1"/>
                  </a:lnTo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269479" y="5209031"/>
              <a:ext cx="469392" cy="466344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7328913" y="5241018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70" h="356870">
                  <a:moveTo>
                    <a:pt x="356385" y="0"/>
                  </a:moveTo>
                  <a:lnTo>
                    <a:pt x="0" y="356386"/>
                  </a:lnTo>
                </a:path>
              </a:pathLst>
            </a:custGeom>
            <a:ln w="38100">
              <a:solidFill>
                <a:srgbClr val="ED7D3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392167" y="1328927"/>
            <a:ext cx="1564005" cy="4398645"/>
            <a:chOff x="4392167" y="1328927"/>
            <a:chExt cx="1564005" cy="4398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895" y="1328927"/>
              <a:ext cx="1347215" cy="64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42923" y="1418619"/>
              <a:ext cx="1189355" cy="490220"/>
            </a:xfrm>
            <a:custGeom>
              <a:avLst/>
              <a:gdLst/>
              <a:ahLst/>
              <a:cxnLst/>
              <a:rect l="l" t="t" r="r" b="b"/>
              <a:pathLst>
                <a:path w="1189354" h="490219">
                  <a:moveTo>
                    <a:pt x="1113717" y="23605"/>
                  </a:moveTo>
                  <a:lnTo>
                    <a:pt x="0" y="466091"/>
                  </a:lnTo>
                  <a:lnTo>
                    <a:pt x="9378" y="489696"/>
                  </a:lnTo>
                  <a:lnTo>
                    <a:pt x="1123095" y="47211"/>
                  </a:lnTo>
                  <a:lnTo>
                    <a:pt x="1113717" y="23605"/>
                  </a:lnTo>
                  <a:close/>
                </a:path>
                <a:path w="1189354" h="490219">
                  <a:moveTo>
                    <a:pt x="1178823" y="18916"/>
                  </a:moveTo>
                  <a:lnTo>
                    <a:pt x="1125518" y="18916"/>
                  </a:lnTo>
                  <a:lnTo>
                    <a:pt x="1134897" y="42522"/>
                  </a:lnTo>
                  <a:lnTo>
                    <a:pt x="1123095" y="47211"/>
                  </a:lnTo>
                  <a:lnTo>
                    <a:pt x="1132474" y="70816"/>
                  </a:lnTo>
                  <a:lnTo>
                    <a:pt x="1178823" y="18916"/>
                  </a:lnTo>
                  <a:close/>
                </a:path>
                <a:path w="1189354" h="490219">
                  <a:moveTo>
                    <a:pt x="1125518" y="18916"/>
                  </a:moveTo>
                  <a:lnTo>
                    <a:pt x="1113717" y="23605"/>
                  </a:lnTo>
                  <a:lnTo>
                    <a:pt x="1123095" y="47211"/>
                  </a:lnTo>
                  <a:lnTo>
                    <a:pt x="1134897" y="42522"/>
                  </a:lnTo>
                  <a:lnTo>
                    <a:pt x="1125518" y="18916"/>
                  </a:lnTo>
                  <a:close/>
                </a:path>
                <a:path w="1189354" h="490219">
                  <a:moveTo>
                    <a:pt x="1104338" y="0"/>
                  </a:moveTo>
                  <a:lnTo>
                    <a:pt x="1113717" y="23605"/>
                  </a:lnTo>
                  <a:lnTo>
                    <a:pt x="1125518" y="18916"/>
                  </a:lnTo>
                  <a:lnTo>
                    <a:pt x="1178823" y="18916"/>
                  </a:lnTo>
                  <a:lnTo>
                    <a:pt x="1189221" y="7273"/>
                  </a:lnTo>
                  <a:lnTo>
                    <a:pt x="11043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799" y="1581911"/>
              <a:ext cx="1459991" cy="2572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36417" y="1679388"/>
              <a:ext cx="1303020" cy="2416810"/>
            </a:xfrm>
            <a:custGeom>
              <a:avLst/>
              <a:gdLst/>
              <a:ahLst/>
              <a:cxnLst/>
              <a:rect l="l" t="t" r="r" b="b"/>
              <a:pathLst>
                <a:path w="1303020" h="2416810">
                  <a:moveTo>
                    <a:pt x="1255224" y="61174"/>
                  </a:moveTo>
                  <a:lnTo>
                    <a:pt x="0" y="2404706"/>
                  </a:lnTo>
                  <a:lnTo>
                    <a:pt x="22390" y="2416699"/>
                  </a:lnTo>
                  <a:lnTo>
                    <a:pt x="1277615" y="73167"/>
                  </a:lnTo>
                  <a:lnTo>
                    <a:pt x="1255224" y="61174"/>
                  </a:lnTo>
                  <a:close/>
                </a:path>
                <a:path w="1303020" h="2416810">
                  <a:moveTo>
                    <a:pt x="1300993" y="49979"/>
                  </a:moveTo>
                  <a:lnTo>
                    <a:pt x="1261220" y="49979"/>
                  </a:lnTo>
                  <a:lnTo>
                    <a:pt x="1283611" y="61972"/>
                  </a:lnTo>
                  <a:lnTo>
                    <a:pt x="1277615" y="73167"/>
                  </a:lnTo>
                  <a:lnTo>
                    <a:pt x="1300005" y="85159"/>
                  </a:lnTo>
                  <a:lnTo>
                    <a:pt x="1300993" y="49979"/>
                  </a:lnTo>
                  <a:close/>
                </a:path>
                <a:path w="1303020" h="2416810">
                  <a:moveTo>
                    <a:pt x="1261220" y="49979"/>
                  </a:moveTo>
                  <a:lnTo>
                    <a:pt x="1255224" y="61174"/>
                  </a:lnTo>
                  <a:lnTo>
                    <a:pt x="1277615" y="73167"/>
                  </a:lnTo>
                  <a:lnTo>
                    <a:pt x="1283611" y="61972"/>
                  </a:lnTo>
                  <a:lnTo>
                    <a:pt x="1261220" y="49979"/>
                  </a:lnTo>
                  <a:close/>
                </a:path>
                <a:path w="1303020" h="2416810">
                  <a:moveTo>
                    <a:pt x="1302397" y="0"/>
                  </a:moveTo>
                  <a:lnTo>
                    <a:pt x="1232833" y="49182"/>
                  </a:lnTo>
                  <a:lnTo>
                    <a:pt x="1255224" y="61174"/>
                  </a:lnTo>
                  <a:lnTo>
                    <a:pt x="1261220" y="49979"/>
                  </a:lnTo>
                  <a:lnTo>
                    <a:pt x="1300993" y="49979"/>
                  </a:lnTo>
                  <a:lnTo>
                    <a:pt x="13023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2167" y="2121408"/>
              <a:ext cx="1563624" cy="1267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33072" y="2140041"/>
              <a:ext cx="1405890" cy="1113790"/>
            </a:xfrm>
            <a:custGeom>
              <a:avLst/>
              <a:gdLst/>
              <a:ahLst/>
              <a:cxnLst/>
              <a:rect l="l" t="t" r="r" b="b"/>
              <a:pathLst>
                <a:path w="1405889" h="1113789">
                  <a:moveTo>
                    <a:pt x="1338068" y="1076481"/>
                  </a:moveTo>
                  <a:lnTo>
                    <a:pt x="1322327" y="1096416"/>
                  </a:lnTo>
                  <a:lnTo>
                    <a:pt x="1405742" y="1113735"/>
                  </a:lnTo>
                  <a:lnTo>
                    <a:pt x="1391952" y="1084350"/>
                  </a:lnTo>
                  <a:lnTo>
                    <a:pt x="1348033" y="1084350"/>
                  </a:lnTo>
                  <a:lnTo>
                    <a:pt x="1338068" y="1076481"/>
                  </a:lnTo>
                  <a:close/>
                </a:path>
                <a:path w="1405889" h="1113789">
                  <a:moveTo>
                    <a:pt x="1353808" y="1056547"/>
                  </a:moveTo>
                  <a:lnTo>
                    <a:pt x="1338068" y="1076481"/>
                  </a:lnTo>
                  <a:lnTo>
                    <a:pt x="1348033" y="1084350"/>
                  </a:lnTo>
                  <a:lnTo>
                    <a:pt x="1363774" y="1064416"/>
                  </a:lnTo>
                  <a:lnTo>
                    <a:pt x="1353808" y="1056547"/>
                  </a:lnTo>
                  <a:close/>
                </a:path>
                <a:path w="1405889" h="1113789">
                  <a:moveTo>
                    <a:pt x="1369548" y="1036612"/>
                  </a:moveTo>
                  <a:lnTo>
                    <a:pt x="1353808" y="1056547"/>
                  </a:lnTo>
                  <a:lnTo>
                    <a:pt x="1363774" y="1064416"/>
                  </a:lnTo>
                  <a:lnTo>
                    <a:pt x="1348033" y="1084350"/>
                  </a:lnTo>
                  <a:lnTo>
                    <a:pt x="1391952" y="1084350"/>
                  </a:lnTo>
                  <a:lnTo>
                    <a:pt x="1369548" y="1036612"/>
                  </a:lnTo>
                  <a:close/>
                </a:path>
                <a:path w="1405889" h="1113789">
                  <a:moveTo>
                    <a:pt x="15740" y="0"/>
                  </a:moveTo>
                  <a:lnTo>
                    <a:pt x="0" y="19935"/>
                  </a:lnTo>
                  <a:lnTo>
                    <a:pt x="1338068" y="1076481"/>
                  </a:lnTo>
                  <a:lnTo>
                    <a:pt x="1353808" y="1056547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1895" y="2962655"/>
              <a:ext cx="1347215" cy="6797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42557" y="2981652"/>
              <a:ext cx="1189990" cy="530860"/>
            </a:xfrm>
            <a:custGeom>
              <a:avLst/>
              <a:gdLst/>
              <a:ahLst/>
              <a:cxnLst/>
              <a:rect l="l" t="t" r="r" b="b"/>
              <a:pathLst>
                <a:path w="1189989" h="530860">
                  <a:moveTo>
                    <a:pt x="1114629" y="506940"/>
                  </a:moveTo>
                  <a:lnTo>
                    <a:pt x="1104519" y="530241"/>
                  </a:lnTo>
                  <a:lnTo>
                    <a:pt x="1189587" y="525621"/>
                  </a:lnTo>
                  <a:lnTo>
                    <a:pt x="1178162" y="511995"/>
                  </a:lnTo>
                  <a:lnTo>
                    <a:pt x="1126279" y="511995"/>
                  </a:lnTo>
                  <a:lnTo>
                    <a:pt x="1114629" y="506940"/>
                  </a:lnTo>
                  <a:close/>
                </a:path>
                <a:path w="1189989" h="530860">
                  <a:moveTo>
                    <a:pt x="1124739" y="483639"/>
                  </a:moveTo>
                  <a:lnTo>
                    <a:pt x="1114629" y="506940"/>
                  </a:lnTo>
                  <a:lnTo>
                    <a:pt x="1126279" y="511995"/>
                  </a:lnTo>
                  <a:lnTo>
                    <a:pt x="1136389" y="488694"/>
                  </a:lnTo>
                  <a:lnTo>
                    <a:pt x="1124739" y="483639"/>
                  </a:lnTo>
                  <a:close/>
                </a:path>
                <a:path w="1189989" h="530860">
                  <a:moveTo>
                    <a:pt x="1134849" y="460338"/>
                  </a:moveTo>
                  <a:lnTo>
                    <a:pt x="1124739" y="483639"/>
                  </a:lnTo>
                  <a:lnTo>
                    <a:pt x="1136389" y="488694"/>
                  </a:lnTo>
                  <a:lnTo>
                    <a:pt x="1126279" y="511995"/>
                  </a:lnTo>
                  <a:lnTo>
                    <a:pt x="1178162" y="511995"/>
                  </a:lnTo>
                  <a:lnTo>
                    <a:pt x="1134849" y="460338"/>
                  </a:lnTo>
                  <a:close/>
                </a:path>
                <a:path w="1189989" h="530860">
                  <a:moveTo>
                    <a:pt x="10110" y="0"/>
                  </a:moveTo>
                  <a:lnTo>
                    <a:pt x="0" y="23300"/>
                  </a:lnTo>
                  <a:lnTo>
                    <a:pt x="1114629" y="506940"/>
                  </a:lnTo>
                  <a:lnTo>
                    <a:pt x="1124739" y="483639"/>
                  </a:lnTo>
                  <a:lnTo>
                    <a:pt x="1011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2167" y="3663695"/>
              <a:ext cx="1563624" cy="13380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32780" y="3760768"/>
              <a:ext cx="1406525" cy="1182370"/>
            </a:xfrm>
            <a:custGeom>
              <a:avLst/>
              <a:gdLst/>
              <a:ahLst/>
              <a:cxnLst/>
              <a:rect l="l" t="t" r="r" b="b"/>
              <a:pathLst>
                <a:path w="1406525" h="1182370">
                  <a:moveTo>
                    <a:pt x="1339492" y="39242"/>
                  </a:moveTo>
                  <a:lnTo>
                    <a:pt x="0" y="1162886"/>
                  </a:lnTo>
                  <a:lnTo>
                    <a:pt x="16323" y="1182345"/>
                  </a:lnTo>
                  <a:lnTo>
                    <a:pt x="1355816" y="58702"/>
                  </a:lnTo>
                  <a:lnTo>
                    <a:pt x="1339492" y="39242"/>
                  </a:lnTo>
                  <a:close/>
                </a:path>
                <a:path w="1406525" h="1182370">
                  <a:moveTo>
                    <a:pt x="1392556" y="31081"/>
                  </a:moveTo>
                  <a:lnTo>
                    <a:pt x="1349221" y="31081"/>
                  </a:lnTo>
                  <a:lnTo>
                    <a:pt x="1365545" y="50540"/>
                  </a:lnTo>
                  <a:lnTo>
                    <a:pt x="1355816" y="58702"/>
                  </a:lnTo>
                  <a:lnTo>
                    <a:pt x="1372141" y="78162"/>
                  </a:lnTo>
                  <a:lnTo>
                    <a:pt x="1392556" y="31081"/>
                  </a:lnTo>
                  <a:close/>
                </a:path>
                <a:path w="1406525" h="1182370">
                  <a:moveTo>
                    <a:pt x="1349221" y="31081"/>
                  </a:moveTo>
                  <a:lnTo>
                    <a:pt x="1339492" y="39242"/>
                  </a:lnTo>
                  <a:lnTo>
                    <a:pt x="1355816" y="58702"/>
                  </a:lnTo>
                  <a:lnTo>
                    <a:pt x="1365545" y="50540"/>
                  </a:lnTo>
                  <a:lnTo>
                    <a:pt x="1349221" y="31081"/>
                  </a:lnTo>
                  <a:close/>
                </a:path>
                <a:path w="1406525" h="1182370">
                  <a:moveTo>
                    <a:pt x="1406034" y="0"/>
                  </a:moveTo>
                  <a:lnTo>
                    <a:pt x="1323168" y="19782"/>
                  </a:lnTo>
                  <a:lnTo>
                    <a:pt x="1339492" y="39242"/>
                  </a:lnTo>
                  <a:lnTo>
                    <a:pt x="1349221" y="31081"/>
                  </a:lnTo>
                  <a:lnTo>
                    <a:pt x="1392556" y="31081"/>
                  </a:lnTo>
                  <a:lnTo>
                    <a:pt x="140603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1311" y="5407151"/>
              <a:ext cx="1447800" cy="3200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39464" y="5427764"/>
              <a:ext cx="1292860" cy="193040"/>
            </a:xfrm>
            <a:custGeom>
              <a:avLst/>
              <a:gdLst/>
              <a:ahLst/>
              <a:cxnLst/>
              <a:rect l="l" t="t" r="r" b="b"/>
              <a:pathLst>
                <a:path w="1292860" h="193039">
                  <a:moveTo>
                    <a:pt x="1215519" y="167524"/>
                  </a:moveTo>
                  <a:lnTo>
                    <a:pt x="1212566" y="192752"/>
                  </a:lnTo>
                  <a:lnTo>
                    <a:pt x="1278221" y="169001"/>
                  </a:lnTo>
                  <a:lnTo>
                    <a:pt x="1228133" y="169001"/>
                  </a:lnTo>
                  <a:lnTo>
                    <a:pt x="1215519" y="167524"/>
                  </a:lnTo>
                  <a:close/>
                </a:path>
                <a:path w="1292860" h="193039">
                  <a:moveTo>
                    <a:pt x="1218473" y="142296"/>
                  </a:moveTo>
                  <a:lnTo>
                    <a:pt x="1215519" y="167524"/>
                  </a:lnTo>
                  <a:lnTo>
                    <a:pt x="1228133" y="169001"/>
                  </a:lnTo>
                  <a:lnTo>
                    <a:pt x="1231087" y="143772"/>
                  </a:lnTo>
                  <a:lnTo>
                    <a:pt x="1218473" y="142296"/>
                  </a:lnTo>
                  <a:close/>
                </a:path>
                <a:path w="1292860" h="193039">
                  <a:moveTo>
                    <a:pt x="1221426" y="117068"/>
                  </a:moveTo>
                  <a:lnTo>
                    <a:pt x="1218473" y="142296"/>
                  </a:lnTo>
                  <a:lnTo>
                    <a:pt x="1231087" y="143772"/>
                  </a:lnTo>
                  <a:lnTo>
                    <a:pt x="1228133" y="169001"/>
                  </a:lnTo>
                  <a:lnTo>
                    <a:pt x="1278221" y="169001"/>
                  </a:lnTo>
                  <a:lnTo>
                    <a:pt x="1292679" y="163770"/>
                  </a:lnTo>
                  <a:lnTo>
                    <a:pt x="1221426" y="117068"/>
                  </a:lnTo>
                  <a:close/>
                </a:path>
                <a:path w="1292860" h="193039">
                  <a:moveTo>
                    <a:pt x="2952" y="0"/>
                  </a:moveTo>
                  <a:lnTo>
                    <a:pt x="0" y="25227"/>
                  </a:lnTo>
                  <a:lnTo>
                    <a:pt x="1215519" y="167524"/>
                  </a:lnTo>
                  <a:lnTo>
                    <a:pt x="1218473" y="142296"/>
                  </a:lnTo>
                  <a:lnTo>
                    <a:pt x="295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57200" y="97535"/>
            <a:ext cx="7894320" cy="494030"/>
            <a:chOff x="457200" y="97535"/>
            <a:chExt cx="7894320" cy="49403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" y="97535"/>
              <a:ext cx="7894320" cy="4937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807" y="119736"/>
              <a:ext cx="7829882" cy="43269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86693" y="6238240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64279" y="5919215"/>
            <a:ext cx="826135" cy="347980"/>
            <a:chOff x="3764279" y="5919215"/>
            <a:chExt cx="826135" cy="34798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4279" y="5919215"/>
              <a:ext cx="826008" cy="34747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815274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512557" y="1750059"/>
            <a:ext cx="1180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Verdana"/>
                <a:cs typeface="Verdana"/>
              </a:rPr>
              <a:t>Area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(feet</a:t>
            </a:r>
            <a:r>
              <a:rPr sz="1650" spc="-37" baseline="25252" dirty="0">
                <a:latin typeface="Calibri"/>
                <a:cs typeface="Calibri"/>
              </a:rPr>
              <a:t>2</a:t>
            </a:r>
            <a:r>
              <a:rPr sz="1600" spc="-25" dirty="0"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88757" y="2847340"/>
            <a:ext cx="1078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Bedrooms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90333" y="3941572"/>
            <a:ext cx="2277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Distance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to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city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(Miles)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39632" y="5038852"/>
            <a:ext cx="427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592568" y="3118104"/>
            <a:ext cx="832485" cy="822960"/>
            <a:chOff x="7592568" y="3118104"/>
            <a:chExt cx="832485" cy="822960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2568" y="3118104"/>
              <a:ext cx="832103" cy="8229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66304" y="3279648"/>
              <a:ext cx="484631" cy="5791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4" y="704189"/>
                  </a:lnTo>
                  <a:lnTo>
                    <a:pt x="505958" y="688822"/>
                  </a:lnTo>
                  <a:lnTo>
                    <a:pt x="548013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3" y="48945"/>
                  </a:lnTo>
                  <a:lnTo>
                    <a:pt x="505958" y="28172"/>
                  </a:lnTo>
                  <a:lnTo>
                    <a:pt x="461014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933857" y="3339591"/>
            <a:ext cx="153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0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18631" y="6238240"/>
            <a:ext cx="11480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75" dirty="0">
                <a:latin typeface="Calibri"/>
                <a:cs typeface="Calibri"/>
              </a:rPr>
              <a:t>Hidden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67328" y="2307335"/>
            <a:ext cx="2740660" cy="3959860"/>
            <a:chOff x="3767328" y="2307335"/>
            <a:chExt cx="2740660" cy="395986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78424" y="5919215"/>
              <a:ext cx="829055" cy="34747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732143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34256" y="2307335"/>
              <a:ext cx="1578864" cy="56692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73880" y="2325623"/>
              <a:ext cx="1499615" cy="49072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438312" y="2445082"/>
              <a:ext cx="1294130" cy="307340"/>
            </a:xfrm>
            <a:custGeom>
              <a:avLst/>
              <a:gdLst/>
              <a:ahLst/>
              <a:cxnLst/>
              <a:rect l="l" t="t" r="r" b="b"/>
              <a:pathLst>
                <a:path w="1294129" h="307339">
                  <a:moveTo>
                    <a:pt x="1216652" y="24850"/>
                  </a:moveTo>
                  <a:lnTo>
                    <a:pt x="0" y="282299"/>
                  </a:lnTo>
                  <a:lnTo>
                    <a:pt x="5257" y="307149"/>
                  </a:lnTo>
                  <a:lnTo>
                    <a:pt x="1221911" y="49700"/>
                  </a:lnTo>
                  <a:lnTo>
                    <a:pt x="1216652" y="24850"/>
                  </a:lnTo>
                  <a:close/>
                </a:path>
                <a:path w="1294129" h="307339">
                  <a:moveTo>
                    <a:pt x="1292925" y="22221"/>
                  </a:moveTo>
                  <a:lnTo>
                    <a:pt x="1229078" y="22221"/>
                  </a:lnTo>
                  <a:lnTo>
                    <a:pt x="1234335" y="47071"/>
                  </a:lnTo>
                  <a:lnTo>
                    <a:pt x="1221911" y="49700"/>
                  </a:lnTo>
                  <a:lnTo>
                    <a:pt x="1227169" y="74550"/>
                  </a:lnTo>
                  <a:lnTo>
                    <a:pt x="1292925" y="22221"/>
                  </a:lnTo>
                  <a:close/>
                </a:path>
                <a:path w="1294129" h="307339">
                  <a:moveTo>
                    <a:pt x="1229078" y="22221"/>
                  </a:moveTo>
                  <a:lnTo>
                    <a:pt x="1216652" y="24850"/>
                  </a:lnTo>
                  <a:lnTo>
                    <a:pt x="1221911" y="49700"/>
                  </a:lnTo>
                  <a:lnTo>
                    <a:pt x="1234335" y="47071"/>
                  </a:lnTo>
                  <a:lnTo>
                    <a:pt x="1229078" y="22221"/>
                  </a:lnTo>
                  <a:close/>
                </a:path>
                <a:path w="1294129" h="307339">
                  <a:moveTo>
                    <a:pt x="1211394" y="0"/>
                  </a:moveTo>
                  <a:lnTo>
                    <a:pt x="1216652" y="24850"/>
                  </a:lnTo>
                  <a:lnTo>
                    <a:pt x="1229078" y="22221"/>
                  </a:lnTo>
                  <a:lnTo>
                    <a:pt x="1292925" y="22221"/>
                  </a:lnTo>
                  <a:lnTo>
                    <a:pt x="1293831" y="21499"/>
                  </a:lnTo>
                  <a:lnTo>
                    <a:pt x="121139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31208" y="2560319"/>
              <a:ext cx="1688591" cy="140817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67784" y="2578607"/>
              <a:ext cx="1612391" cy="1331976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433016" y="2720078"/>
              <a:ext cx="1405890" cy="1126490"/>
            </a:xfrm>
            <a:custGeom>
              <a:avLst/>
              <a:gdLst/>
              <a:ahLst/>
              <a:cxnLst/>
              <a:rect l="l" t="t" r="r" b="b"/>
              <a:pathLst>
                <a:path w="1405889" h="1126489">
                  <a:moveTo>
                    <a:pt x="1338333" y="37632"/>
                  </a:moveTo>
                  <a:lnTo>
                    <a:pt x="0" y="1106594"/>
                  </a:lnTo>
                  <a:lnTo>
                    <a:pt x="15850" y="1126440"/>
                  </a:lnTo>
                  <a:lnTo>
                    <a:pt x="1354185" y="57479"/>
                  </a:lnTo>
                  <a:lnTo>
                    <a:pt x="1338333" y="37632"/>
                  </a:lnTo>
                  <a:close/>
                </a:path>
                <a:path w="1405889" h="1126489">
                  <a:moveTo>
                    <a:pt x="1392060" y="29705"/>
                  </a:moveTo>
                  <a:lnTo>
                    <a:pt x="1348258" y="29705"/>
                  </a:lnTo>
                  <a:lnTo>
                    <a:pt x="1364110" y="49551"/>
                  </a:lnTo>
                  <a:lnTo>
                    <a:pt x="1354185" y="57479"/>
                  </a:lnTo>
                  <a:lnTo>
                    <a:pt x="1370036" y="77325"/>
                  </a:lnTo>
                  <a:lnTo>
                    <a:pt x="1392060" y="29705"/>
                  </a:lnTo>
                  <a:close/>
                </a:path>
                <a:path w="1405889" h="1126489">
                  <a:moveTo>
                    <a:pt x="1348258" y="29705"/>
                  </a:moveTo>
                  <a:lnTo>
                    <a:pt x="1338333" y="37632"/>
                  </a:lnTo>
                  <a:lnTo>
                    <a:pt x="1354185" y="57479"/>
                  </a:lnTo>
                  <a:lnTo>
                    <a:pt x="1364110" y="49551"/>
                  </a:lnTo>
                  <a:lnTo>
                    <a:pt x="1348258" y="29705"/>
                  </a:lnTo>
                  <a:close/>
                </a:path>
                <a:path w="1405889" h="1126489">
                  <a:moveTo>
                    <a:pt x="1405798" y="0"/>
                  </a:moveTo>
                  <a:lnTo>
                    <a:pt x="1322481" y="17786"/>
                  </a:lnTo>
                  <a:lnTo>
                    <a:pt x="1338333" y="37632"/>
                  </a:lnTo>
                  <a:lnTo>
                    <a:pt x="1348258" y="29705"/>
                  </a:lnTo>
                  <a:lnTo>
                    <a:pt x="1392060" y="29705"/>
                  </a:lnTo>
                  <a:lnTo>
                    <a:pt x="140579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67328" y="4797551"/>
              <a:ext cx="832103" cy="82295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883152" y="4959095"/>
              <a:ext cx="542544" cy="57912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447919" y="6238240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601711" y="5919215"/>
            <a:ext cx="829310" cy="347980"/>
            <a:chOff x="7601711" y="5919215"/>
            <a:chExt cx="829310" cy="347980"/>
          </a:xfrm>
        </p:grpSpPr>
        <p:pic>
          <p:nvPicPr>
            <p:cNvPr id="49" name="object 4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01711" y="5919215"/>
              <a:ext cx="829055" cy="34747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7655082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050065" y="5019040"/>
            <a:ext cx="269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767328" y="3703320"/>
            <a:ext cx="832485" cy="820419"/>
            <a:chOff x="3767328" y="3703320"/>
            <a:chExt cx="832485" cy="820419"/>
          </a:xfrm>
        </p:grpSpPr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67328" y="3703320"/>
              <a:ext cx="832103" cy="819912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89248" y="3861816"/>
              <a:ext cx="530351" cy="579119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4"/>
                  </a:lnTo>
                  <a:lnTo>
                    <a:pt x="3324" y="309851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1"/>
                  </a:lnTo>
                  <a:lnTo>
                    <a:pt x="715382" y="263194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4056415" y="3921760"/>
            <a:ext cx="25590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3767328" y="2606039"/>
            <a:ext cx="832485" cy="820419"/>
            <a:chOff x="3767328" y="2606039"/>
            <a:chExt cx="832485" cy="820419"/>
          </a:xfrm>
        </p:grpSpPr>
        <p:pic>
          <p:nvPicPr>
            <p:cNvPr id="59" name="object 5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767328" y="2606039"/>
              <a:ext cx="832103" cy="819912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89248" y="2764535"/>
              <a:ext cx="530351" cy="58216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6" y="642296"/>
                  </a:lnTo>
                  <a:lnTo>
                    <a:pt x="180378" y="668048"/>
                  </a:lnTo>
                  <a:lnTo>
                    <a:pt x="222433" y="688821"/>
                  </a:lnTo>
                  <a:lnTo>
                    <a:pt x="267377" y="704187"/>
                  </a:lnTo>
                  <a:lnTo>
                    <a:pt x="314776" y="713721"/>
                  </a:lnTo>
                  <a:lnTo>
                    <a:pt x="364195" y="716993"/>
                  </a:lnTo>
                  <a:lnTo>
                    <a:pt x="413614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4" y="642296"/>
                  </a:lnTo>
                  <a:lnTo>
                    <a:pt x="621721" y="611992"/>
                  </a:lnTo>
                  <a:lnTo>
                    <a:pt x="652506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29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056415" y="2824479"/>
            <a:ext cx="25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767328" y="1508760"/>
            <a:ext cx="832485" cy="822960"/>
            <a:chOff x="3767328" y="1508760"/>
            <a:chExt cx="832485" cy="822960"/>
          </a:xfrm>
        </p:grpSpPr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67328" y="1508760"/>
              <a:ext cx="832103" cy="82296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04488" y="1667256"/>
              <a:ext cx="512063" cy="582168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070703" y="1730247"/>
            <a:ext cx="22732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20" dirty="0">
                <a:latin typeface="Verdana"/>
                <a:cs typeface="Verdana"/>
              </a:rPr>
              <a:t>X</a:t>
            </a:r>
            <a:r>
              <a:rPr sz="1100" spc="-12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678423" y="1039367"/>
            <a:ext cx="835660" cy="4986655"/>
            <a:chOff x="5678423" y="1039367"/>
            <a:chExt cx="835660" cy="4986655"/>
          </a:xfrm>
        </p:grpSpPr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678423" y="4160519"/>
              <a:ext cx="835151" cy="82295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78423" y="3118103"/>
              <a:ext cx="835151" cy="822960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78423" y="2078735"/>
              <a:ext cx="835151" cy="82296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4"/>
                  </a:lnTo>
                  <a:lnTo>
                    <a:pt x="13009" y="453801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1"/>
                  </a:lnTo>
                  <a:lnTo>
                    <a:pt x="725067" y="407144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678423" y="1039367"/>
              <a:ext cx="835151" cy="81991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7" y="642296"/>
                  </a:lnTo>
                  <a:lnTo>
                    <a:pt x="180379" y="668048"/>
                  </a:lnTo>
                  <a:lnTo>
                    <a:pt x="222434" y="688821"/>
                  </a:lnTo>
                  <a:lnTo>
                    <a:pt x="267378" y="704187"/>
                  </a:lnTo>
                  <a:lnTo>
                    <a:pt x="314777" y="713721"/>
                  </a:lnTo>
                  <a:lnTo>
                    <a:pt x="364196" y="716993"/>
                  </a:lnTo>
                  <a:lnTo>
                    <a:pt x="413615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5" y="642296"/>
                  </a:lnTo>
                  <a:lnTo>
                    <a:pt x="621721" y="611992"/>
                  </a:lnTo>
                  <a:lnTo>
                    <a:pt x="652507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78423" y="5202935"/>
              <a:ext cx="835151" cy="82296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1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1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392167" y="1328927"/>
            <a:ext cx="1564005" cy="4398645"/>
            <a:chOff x="4392167" y="1328927"/>
            <a:chExt cx="1564005" cy="4398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895" y="1328927"/>
              <a:ext cx="1347215" cy="64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42923" y="1418619"/>
              <a:ext cx="1189355" cy="490220"/>
            </a:xfrm>
            <a:custGeom>
              <a:avLst/>
              <a:gdLst/>
              <a:ahLst/>
              <a:cxnLst/>
              <a:rect l="l" t="t" r="r" b="b"/>
              <a:pathLst>
                <a:path w="1189354" h="490219">
                  <a:moveTo>
                    <a:pt x="1113717" y="23605"/>
                  </a:moveTo>
                  <a:lnTo>
                    <a:pt x="0" y="466091"/>
                  </a:lnTo>
                  <a:lnTo>
                    <a:pt x="9378" y="489696"/>
                  </a:lnTo>
                  <a:lnTo>
                    <a:pt x="1123095" y="47211"/>
                  </a:lnTo>
                  <a:lnTo>
                    <a:pt x="1113717" y="23605"/>
                  </a:lnTo>
                  <a:close/>
                </a:path>
                <a:path w="1189354" h="490219">
                  <a:moveTo>
                    <a:pt x="1178823" y="18916"/>
                  </a:moveTo>
                  <a:lnTo>
                    <a:pt x="1125518" y="18916"/>
                  </a:lnTo>
                  <a:lnTo>
                    <a:pt x="1134897" y="42522"/>
                  </a:lnTo>
                  <a:lnTo>
                    <a:pt x="1123095" y="47211"/>
                  </a:lnTo>
                  <a:lnTo>
                    <a:pt x="1132474" y="70816"/>
                  </a:lnTo>
                  <a:lnTo>
                    <a:pt x="1178823" y="18916"/>
                  </a:lnTo>
                  <a:close/>
                </a:path>
                <a:path w="1189354" h="490219">
                  <a:moveTo>
                    <a:pt x="1125518" y="18916"/>
                  </a:moveTo>
                  <a:lnTo>
                    <a:pt x="1113717" y="23605"/>
                  </a:lnTo>
                  <a:lnTo>
                    <a:pt x="1123095" y="47211"/>
                  </a:lnTo>
                  <a:lnTo>
                    <a:pt x="1134897" y="42522"/>
                  </a:lnTo>
                  <a:lnTo>
                    <a:pt x="1125518" y="18916"/>
                  </a:lnTo>
                  <a:close/>
                </a:path>
                <a:path w="1189354" h="490219">
                  <a:moveTo>
                    <a:pt x="1104338" y="0"/>
                  </a:moveTo>
                  <a:lnTo>
                    <a:pt x="1113717" y="23605"/>
                  </a:lnTo>
                  <a:lnTo>
                    <a:pt x="1125518" y="18916"/>
                  </a:lnTo>
                  <a:lnTo>
                    <a:pt x="1178823" y="18916"/>
                  </a:lnTo>
                  <a:lnTo>
                    <a:pt x="1189221" y="7273"/>
                  </a:lnTo>
                  <a:lnTo>
                    <a:pt x="11043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799" y="1581911"/>
              <a:ext cx="1459991" cy="2572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36417" y="1679388"/>
              <a:ext cx="1303020" cy="2416810"/>
            </a:xfrm>
            <a:custGeom>
              <a:avLst/>
              <a:gdLst/>
              <a:ahLst/>
              <a:cxnLst/>
              <a:rect l="l" t="t" r="r" b="b"/>
              <a:pathLst>
                <a:path w="1303020" h="2416810">
                  <a:moveTo>
                    <a:pt x="1255224" y="61174"/>
                  </a:moveTo>
                  <a:lnTo>
                    <a:pt x="0" y="2404706"/>
                  </a:lnTo>
                  <a:lnTo>
                    <a:pt x="22390" y="2416699"/>
                  </a:lnTo>
                  <a:lnTo>
                    <a:pt x="1277615" y="73167"/>
                  </a:lnTo>
                  <a:lnTo>
                    <a:pt x="1255224" y="61174"/>
                  </a:lnTo>
                  <a:close/>
                </a:path>
                <a:path w="1303020" h="2416810">
                  <a:moveTo>
                    <a:pt x="1300993" y="49979"/>
                  </a:moveTo>
                  <a:lnTo>
                    <a:pt x="1261220" y="49979"/>
                  </a:lnTo>
                  <a:lnTo>
                    <a:pt x="1283611" y="61972"/>
                  </a:lnTo>
                  <a:lnTo>
                    <a:pt x="1277615" y="73167"/>
                  </a:lnTo>
                  <a:lnTo>
                    <a:pt x="1300005" y="85159"/>
                  </a:lnTo>
                  <a:lnTo>
                    <a:pt x="1300993" y="49979"/>
                  </a:lnTo>
                  <a:close/>
                </a:path>
                <a:path w="1303020" h="2416810">
                  <a:moveTo>
                    <a:pt x="1261220" y="49979"/>
                  </a:moveTo>
                  <a:lnTo>
                    <a:pt x="1255224" y="61174"/>
                  </a:lnTo>
                  <a:lnTo>
                    <a:pt x="1277615" y="73167"/>
                  </a:lnTo>
                  <a:lnTo>
                    <a:pt x="1283611" y="61972"/>
                  </a:lnTo>
                  <a:lnTo>
                    <a:pt x="1261220" y="49979"/>
                  </a:lnTo>
                  <a:close/>
                </a:path>
                <a:path w="1303020" h="2416810">
                  <a:moveTo>
                    <a:pt x="1302397" y="0"/>
                  </a:moveTo>
                  <a:lnTo>
                    <a:pt x="1232833" y="49182"/>
                  </a:lnTo>
                  <a:lnTo>
                    <a:pt x="1255224" y="61174"/>
                  </a:lnTo>
                  <a:lnTo>
                    <a:pt x="1261220" y="49979"/>
                  </a:lnTo>
                  <a:lnTo>
                    <a:pt x="1300993" y="49979"/>
                  </a:lnTo>
                  <a:lnTo>
                    <a:pt x="13023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2167" y="2121408"/>
              <a:ext cx="1563624" cy="1267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33072" y="2140041"/>
              <a:ext cx="1405890" cy="1113790"/>
            </a:xfrm>
            <a:custGeom>
              <a:avLst/>
              <a:gdLst/>
              <a:ahLst/>
              <a:cxnLst/>
              <a:rect l="l" t="t" r="r" b="b"/>
              <a:pathLst>
                <a:path w="1405889" h="1113789">
                  <a:moveTo>
                    <a:pt x="1338068" y="1076481"/>
                  </a:moveTo>
                  <a:lnTo>
                    <a:pt x="1322327" y="1096416"/>
                  </a:lnTo>
                  <a:lnTo>
                    <a:pt x="1405742" y="1113735"/>
                  </a:lnTo>
                  <a:lnTo>
                    <a:pt x="1391952" y="1084350"/>
                  </a:lnTo>
                  <a:lnTo>
                    <a:pt x="1348033" y="1084350"/>
                  </a:lnTo>
                  <a:lnTo>
                    <a:pt x="1338068" y="1076481"/>
                  </a:lnTo>
                  <a:close/>
                </a:path>
                <a:path w="1405889" h="1113789">
                  <a:moveTo>
                    <a:pt x="1353808" y="1056547"/>
                  </a:moveTo>
                  <a:lnTo>
                    <a:pt x="1338068" y="1076481"/>
                  </a:lnTo>
                  <a:lnTo>
                    <a:pt x="1348033" y="1084350"/>
                  </a:lnTo>
                  <a:lnTo>
                    <a:pt x="1363774" y="1064416"/>
                  </a:lnTo>
                  <a:lnTo>
                    <a:pt x="1353808" y="1056547"/>
                  </a:lnTo>
                  <a:close/>
                </a:path>
                <a:path w="1405889" h="1113789">
                  <a:moveTo>
                    <a:pt x="1369548" y="1036612"/>
                  </a:moveTo>
                  <a:lnTo>
                    <a:pt x="1353808" y="1056547"/>
                  </a:lnTo>
                  <a:lnTo>
                    <a:pt x="1363774" y="1064416"/>
                  </a:lnTo>
                  <a:lnTo>
                    <a:pt x="1348033" y="1084350"/>
                  </a:lnTo>
                  <a:lnTo>
                    <a:pt x="1391952" y="1084350"/>
                  </a:lnTo>
                  <a:lnTo>
                    <a:pt x="1369548" y="1036612"/>
                  </a:lnTo>
                  <a:close/>
                </a:path>
                <a:path w="1405889" h="1113789">
                  <a:moveTo>
                    <a:pt x="15740" y="0"/>
                  </a:moveTo>
                  <a:lnTo>
                    <a:pt x="0" y="19935"/>
                  </a:lnTo>
                  <a:lnTo>
                    <a:pt x="1338068" y="1076481"/>
                  </a:lnTo>
                  <a:lnTo>
                    <a:pt x="1353808" y="1056547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1895" y="2962655"/>
              <a:ext cx="1347215" cy="6797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42557" y="2981652"/>
              <a:ext cx="1189990" cy="530860"/>
            </a:xfrm>
            <a:custGeom>
              <a:avLst/>
              <a:gdLst/>
              <a:ahLst/>
              <a:cxnLst/>
              <a:rect l="l" t="t" r="r" b="b"/>
              <a:pathLst>
                <a:path w="1189989" h="530860">
                  <a:moveTo>
                    <a:pt x="1114629" y="506940"/>
                  </a:moveTo>
                  <a:lnTo>
                    <a:pt x="1104519" y="530241"/>
                  </a:lnTo>
                  <a:lnTo>
                    <a:pt x="1189587" y="525621"/>
                  </a:lnTo>
                  <a:lnTo>
                    <a:pt x="1178162" y="511995"/>
                  </a:lnTo>
                  <a:lnTo>
                    <a:pt x="1126279" y="511995"/>
                  </a:lnTo>
                  <a:lnTo>
                    <a:pt x="1114629" y="506940"/>
                  </a:lnTo>
                  <a:close/>
                </a:path>
                <a:path w="1189989" h="530860">
                  <a:moveTo>
                    <a:pt x="1124739" y="483639"/>
                  </a:moveTo>
                  <a:lnTo>
                    <a:pt x="1114629" y="506940"/>
                  </a:lnTo>
                  <a:lnTo>
                    <a:pt x="1126279" y="511995"/>
                  </a:lnTo>
                  <a:lnTo>
                    <a:pt x="1136389" y="488694"/>
                  </a:lnTo>
                  <a:lnTo>
                    <a:pt x="1124739" y="483639"/>
                  </a:lnTo>
                  <a:close/>
                </a:path>
                <a:path w="1189989" h="530860">
                  <a:moveTo>
                    <a:pt x="1134849" y="460338"/>
                  </a:moveTo>
                  <a:lnTo>
                    <a:pt x="1124739" y="483639"/>
                  </a:lnTo>
                  <a:lnTo>
                    <a:pt x="1136389" y="488694"/>
                  </a:lnTo>
                  <a:lnTo>
                    <a:pt x="1126279" y="511995"/>
                  </a:lnTo>
                  <a:lnTo>
                    <a:pt x="1178162" y="511995"/>
                  </a:lnTo>
                  <a:lnTo>
                    <a:pt x="1134849" y="460338"/>
                  </a:lnTo>
                  <a:close/>
                </a:path>
                <a:path w="1189989" h="530860">
                  <a:moveTo>
                    <a:pt x="10110" y="0"/>
                  </a:moveTo>
                  <a:lnTo>
                    <a:pt x="0" y="23300"/>
                  </a:lnTo>
                  <a:lnTo>
                    <a:pt x="1114629" y="506940"/>
                  </a:lnTo>
                  <a:lnTo>
                    <a:pt x="1124739" y="483639"/>
                  </a:lnTo>
                  <a:lnTo>
                    <a:pt x="1011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2167" y="3663695"/>
              <a:ext cx="1563624" cy="13380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32780" y="3760768"/>
              <a:ext cx="1406525" cy="1182370"/>
            </a:xfrm>
            <a:custGeom>
              <a:avLst/>
              <a:gdLst/>
              <a:ahLst/>
              <a:cxnLst/>
              <a:rect l="l" t="t" r="r" b="b"/>
              <a:pathLst>
                <a:path w="1406525" h="1182370">
                  <a:moveTo>
                    <a:pt x="1339492" y="39242"/>
                  </a:moveTo>
                  <a:lnTo>
                    <a:pt x="0" y="1162886"/>
                  </a:lnTo>
                  <a:lnTo>
                    <a:pt x="16323" y="1182345"/>
                  </a:lnTo>
                  <a:lnTo>
                    <a:pt x="1355816" y="58702"/>
                  </a:lnTo>
                  <a:lnTo>
                    <a:pt x="1339492" y="39242"/>
                  </a:lnTo>
                  <a:close/>
                </a:path>
                <a:path w="1406525" h="1182370">
                  <a:moveTo>
                    <a:pt x="1392556" y="31081"/>
                  </a:moveTo>
                  <a:lnTo>
                    <a:pt x="1349221" y="31081"/>
                  </a:lnTo>
                  <a:lnTo>
                    <a:pt x="1365545" y="50540"/>
                  </a:lnTo>
                  <a:lnTo>
                    <a:pt x="1355816" y="58702"/>
                  </a:lnTo>
                  <a:lnTo>
                    <a:pt x="1372141" y="78162"/>
                  </a:lnTo>
                  <a:lnTo>
                    <a:pt x="1392556" y="31081"/>
                  </a:lnTo>
                  <a:close/>
                </a:path>
                <a:path w="1406525" h="1182370">
                  <a:moveTo>
                    <a:pt x="1349221" y="31081"/>
                  </a:moveTo>
                  <a:lnTo>
                    <a:pt x="1339492" y="39242"/>
                  </a:lnTo>
                  <a:lnTo>
                    <a:pt x="1355816" y="58702"/>
                  </a:lnTo>
                  <a:lnTo>
                    <a:pt x="1365545" y="50540"/>
                  </a:lnTo>
                  <a:lnTo>
                    <a:pt x="1349221" y="31081"/>
                  </a:lnTo>
                  <a:close/>
                </a:path>
                <a:path w="1406525" h="1182370">
                  <a:moveTo>
                    <a:pt x="1406034" y="0"/>
                  </a:moveTo>
                  <a:lnTo>
                    <a:pt x="1323168" y="19782"/>
                  </a:lnTo>
                  <a:lnTo>
                    <a:pt x="1339492" y="39242"/>
                  </a:lnTo>
                  <a:lnTo>
                    <a:pt x="1349221" y="31081"/>
                  </a:lnTo>
                  <a:lnTo>
                    <a:pt x="1392556" y="31081"/>
                  </a:lnTo>
                  <a:lnTo>
                    <a:pt x="140603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1311" y="5407151"/>
              <a:ext cx="1447800" cy="3200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39464" y="5427764"/>
              <a:ext cx="1292860" cy="193040"/>
            </a:xfrm>
            <a:custGeom>
              <a:avLst/>
              <a:gdLst/>
              <a:ahLst/>
              <a:cxnLst/>
              <a:rect l="l" t="t" r="r" b="b"/>
              <a:pathLst>
                <a:path w="1292860" h="193039">
                  <a:moveTo>
                    <a:pt x="1215519" y="167524"/>
                  </a:moveTo>
                  <a:lnTo>
                    <a:pt x="1212566" y="192752"/>
                  </a:lnTo>
                  <a:lnTo>
                    <a:pt x="1278221" y="169001"/>
                  </a:lnTo>
                  <a:lnTo>
                    <a:pt x="1228133" y="169001"/>
                  </a:lnTo>
                  <a:lnTo>
                    <a:pt x="1215519" y="167524"/>
                  </a:lnTo>
                  <a:close/>
                </a:path>
                <a:path w="1292860" h="193039">
                  <a:moveTo>
                    <a:pt x="1218473" y="142296"/>
                  </a:moveTo>
                  <a:lnTo>
                    <a:pt x="1215519" y="167524"/>
                  </a:lnTo>
                  <a:lnTo>
                    <a:pt x="1228133" y="169001"/>
                  </a:lnTo>
                  <a:lnTo>
                    <a:pt x="1231087" y="143772"/>
                  </a:lnTo>
                  <a:lnTo>
                    <a:pt x="1218473" y="142296"/>
                  </a:lnTo>
                  <a:close/>
                </a:path>
                <a:path w="1292860" h="193039">
                  <a:moveTo>
                    <a:pt x="1221426" y="117068"/>
                  </a:moveTo>
                  <a:lnTo>
                    <a:pt x="1218473" y="142296"/>
                  </a:lnTo>
                  <a:lnTo>
                    <a:pt x="1231087" y="143772"/>
                  </a:lnTo>
                  <a:lnTo>
                    <a:pt x="1228133" y="169001"/>
                  </a:lnTo>
                  <a:lnTo>
                    <a:pt x="1278221" y="169001"/>
                  </a:lnTo>
                  <a:lnTo>
                    <a:pt x="1292679" y="163770"/>
                  </a:lnTo>
                  <a:lnTo>
                    <a:pt x="1221426" y="117068"/>
                  </a:lnTo>
                  <a:close/>
                </a:path>
                <a:path w="1292860" h="193039">
                  <a:moveTo>
                    <a:pt x="2952" y="0"/>
                  </a:moveTo>
                  <a:lnTo>
                    <a:pt x="0" y="25227"/>
                  </a:lnTo>
                  <a:lnTo>
                    <a:pt x="1215519" y="167524"/>
                  </a:lnTo>
                  <a:lnTo>
                    <a:pt x="1218473" y="142296"/>
                  </a:lnTo>
                  <a:lnTo>
                    <a:pt x="295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57200" y="97535"/>
            <a:ext cx="7894320" cy="494030"/>
            <a:chOff x="457200" y="97535"/>
            <a:chExt cx="7894320" cy="49403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200" y="97535"/>
              <a:ext cx="7894320" cy="49377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6807" y="119736"/>
              <a:ext cx="7829882" cy="43269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3686693" y="6238240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64279" y="5919215"/>
            <a:ext cx="826135" cy="347980"/>
            <a:chOff x="3764279" y="5919215"/>
            <a:chExt cx="826135" cy="34798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4279" y="5919215"/>
              <a:ext cx="826008" cy="34747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815274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506207" y="1750059"/>
            <a:ext cx="1186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Verdana"/>
                <a:cs typeface="Verdana"/>
              </a:rPr>
              <a:t>Area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(feet</a:t>
            </a:r>
            <a:r>
              <a:rPr sz="1650" spc="-37" baseline="25252" dirty="0">
                <a:latin typeface="Calibri"/>
                <a:cs typeface="Calibri"/>
              </a:rPr>
              <a:t>2</a:t>
            </a:r>
            <a:r>
              <a:rPr sz="1600" spc="-25" dirty="0"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88757" y="2847340"/>
            <a:ext cx="1078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Bedrooms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96683" y="3941572"/>
            <a:ext cx="22713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Distance</a:t>
            </a:r>
            <a:r>
              <a:rPr sz="1600" spc="-1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to</a:t>
            </a:r>
            <a:r>
              <a:rPr sz="1600" spc="-13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city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(Miles)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239632" y="5038852"/>
            <a:ext cx="427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592568" y="3118104"/>
            <a:ext cx="832485" cy="822960"/>
            <a:chOff x="7592568" y="3118104"/>
            <a:chExt cx="832485" cy="822960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2568" y="3118104"/>
              <a:ext cx="832103" cy="8229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66304" y="3279648"/>
              <a:ext cx="484631" cy="579119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4" y="704189"/>
                  </a:lnTo>
                  <a:lnTo>
                    <a:pt x="505958" y="688822"/>
                  </a:lnTo>
                  <a:lnTo>
                    <a:pt x="548013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3" y="48945"/>
                  </a:lnTo>
                  <a:lnTo>
                    <a:pt x="505958" y="28172"/>
                  </a:lnTo>
                  <a:lnTo>
                    <a:pt x="461014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7933857" y="3339591"/>
            <a:ext cx="153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0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18631" y="6238240"/>
            <a:ext cx="11480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75" dirty="0">
                <a:latin typeface="Calibri"/>
                <a:cs typeface="Calibri"/>
              </a:rPr>
              <a:t>Hidden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67328" y="2164079"/>
            <a:ext cx="2740660" cy="4102735"/>
            <a:chOff x="3767328" y="2164079"/>
            <a:chExt cx="2740660" cy="4102735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78424" y="5919215"/>
              <a:ext cx="829055" cy="34747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732143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98264" y="2371343"/>
              <a:ext cx="1450848" cy="44196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438312" y="2445082"/>
              <a:ext cx="1294130" cy="307340"/>
            </a:xfrm>
            <a:custGeom>
              <a:avLst/>
              <a:gdLst/>
              <a:ahLst/>
              <a:cxnLst/>
              <a:rect l="l" t="t" r="r" b="b"/>
              <a:pathLst>
                <a:path w="1294129" h="307339">
                  <a:moveTo>
                    <a:pt x="1216652" y="24850"/>
                  </a:moveTo>
                  <a:lnTo>
                    <a:pt x="0" y="282299"/>
                  </a:lnTo>
                  <a:lnTo>
                    <a:pt x="5257" y="307149"/>
                  </a:lnTo>
                  <a:lnTo>
                    <a:pt x="1221911" y="49700"/>
                  </a:lnTo>
                  <a:lnTo>
                    <a:pt x="1216652" y="24850"/>
                  </a:lnTo>
                  <a:close/>
                </a:path>
                <a:path w="1294129" h="307339">
                  <a:moveTo>
                    <a:pt x="1292925" y="22221"/>
                  </a:moveTo>
                  <a:lnTo>
                    <a:pt x="1229078" y="22221"/>
                  </a:lnTo>
                  <a:lnTo>
                    <a:pt x="1234335" y="47071"/>
                  </a:lnTo>
                  <a:lnTo>
                    <a:pt x="1221911" y="49700"/>
                  </a:lnTo>
                  <a:lnTo>
                    <a:pt x="1227169" y="74550"/>
                  </a:lnTo>
                  <a:lnTo>
                    <a:pt x="1292925" y="22221"/>
                  </a:lnTo>
                  <a:close/>
                </a:path>
                <a:path w="1294129" h="307339">
                  <a:moveTo>
                    <a:pt x="1229078" y="22221"/>
                  </a:moveTo>
                  <a:lnTo>
                    <a:pt x="1216652" y="24850"/>
                  </a:lnTo>
                  <a:lnTo>
                    <a:pt x="1221911" y="49700"/>
                  </a:lnTo>
                  <a:lnTo>
                    <a:pt x="1234335" y="47071"/>
                  </a:lnTo>
                  <a:lnTo>
                    <a:pt x="1229078" y="22221"/>
                  </a:lnTo>
                  <a:close/>
                </a:path>
                <a:path w="1294129" h="307339">
                  <a:moveTo>
                    <a:pt x="1211394" y="0"/>
                  </a:moveTo>
                  <a:lnTo>
                    <a:pt x="1216652" y="24850"/>
                  </a:lnTo>
                  <a:lnTo>
                    <a:pt x="1229078" y="22221"/>
                  </a:lnTo>
                  <a:lnTo>
                    <a:pt x="1292925" y="22221"/>
                  </a:lnTo>
                  <a:lnTo>
                    <a:pt x="1293831" y="21499"/>
                  </a:lnTo>
                  <a:lnTo>
                    <a:pt x="121139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92168" y="2624327"/>
              <a:ext cx="1563624" cy="128320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433016" y="2720078"/>
              <a:ext cx="1405890" cy="1126490"/>
            </a:xfrm>
            <a:custGeom>
              <a:avLst/>
              <a:gdLst/>
              <a:ahLst/>
              <a:cxnLst/>
              <a:rect l="l" t="t" r="r" b="b"/>
              <a:pathLst>
                <a:path w="1405889" h="1126489">
                  <a:moveTo>
                    <a:pt x="1338333" y="37632"/>
                  </a:moveTo>
                  <a:lnTo>
                    <a:pt x="0" y="1106594"/>
                  </a:lnTo>
                  <a:lnTo>
                    <a:pt x="15850" y="1126440"/>
                  </a:lnTo>
                  <a:lnTo>
                    <a:pt x="1354185" y="57479"/>
                  </a:lnTo>
                  <a:lnTo>
                    <a:pt x="1338333" y="37632"/>
                  </a:lnTo>
                  <a:close/>
                </a:path>
                <a:path w="1405889" h="1126489">
                  <a:moveTo>
                    <a:pt x="1392060" y="29705"/>
                  </a:moveTo>
                  <a:lnTo>
                    <a:pt x="1348258" y="29705"/>
                  </a:lnTo>
                  <a:lnTo>
                    <a:pt x="1364110" y="49551"/>
                  </a:lnTo>
                  <a:lnTo>
                    <a:pt x="1354185" y="57479"/>
                  </a:lnTo>
                  <a:lnTo>
                    <a:pt x="1370036" y="77325"/>
                  </a:lnTo>
                  <a:lnTo>
                    <a:pt x="1392060" y="29705"/>
                  </a:lnTo>
                  <a:close/>
                </a:path>
                <a:path w="1405889" h="1126489">
                  <a:moveTo>
                    <a:pt x="1348258" y="29705"/>
                  </a:moveTo>
                  <a:lnTo>
                    <a:pt x="1338333" y="37632"/>
                  </a:lnTo>
                  <a:lnTo>
                    <a:pt x="1354185" y="57479"/>
                  </a:lnTo>
                  <a:lnTo>
                    <a:pt x="1364110" y="49551"/>
                  </a:lnTo>
                  <a:lnTo>
                    <a:pt x="1348258" y="29705"/>
                  </a:lnTo>
                  <a:close/>
                </a:path>
                <a:path w="1405889" h="1126489">
                  <a:moveTo>
                    <a:pt x="1405798" y="0"/>
                  </a:moveTo>
                  <a:lnTo>
                    <a:pt x="1322481" y="17786"/>
                  </a:lnTo>
                  <a:lnTo>
                    <a:pt x="1338333" y="37632"/>
                  </a:lnTo>
                  <a:lnTo>
                    <a:pt x="1348258" y="29705"/>
                  </a:lnTo>
                  <a:lnTo>
                    <a:pt x="1392060" y="29705"/>
                  </a:lnTo>
                  <a:lnTo>
                    <a:pt x="140579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2128" y="2164079"/>
              <a:ext cx="2203704" cy="22280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08704" y="2182367"/>
              <a:ext cx="2130552" cy="214883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4174383" y="2246083"/>
              <a:ext cx="1922145" cy="1945005"/>
            </a:xfrm>
            <a:custGeom>
              <a:avLst/>
              <a:gdLst/>
              <a:ahLst/>
              <a:cxnLst/>
              <a:rect l="l" t="t" r="r" b="b"/>
              <a:pathLst>
                <a:path w="1922145" h="1945004">
                  <a:moveTo>
                    <a:pt x="1859364" y="1899547"/>
                  </a:moveTo>
                  <a:lnTo>
                    <a:pt x="1841296" y="1917400"/>
                  </a:lnTo>
                  <a:lnTo>
                    <a:pt x="1921957" y="1944823"/>
                  </a:lnTo>
                  <a:lnTo>
                    <a:pt x="1910115" y="1908578"/>
                  </a:lnTo>
                  <a:lnTo>
                    <a:pt x="1868289" y="1908578"/>
                  </a:lnTo>
                  <a:lnTo>
                    <a:pt x="1859364" y="1899547"/>
                  </a:lnTo>
                  <a:close/>
                </a:path>
                <a:path w="1922145" h="1945004">
                  <a:moveTo>
                    <a:pt x="1877431" y="1881694"/>
                  </a:moveTo>
                  <a:lnTo>
                    <a:pt x="1859364" y="1899547"/>
                  </a:lnTo>
                  <a:lnTo>
                    <a:pt x="1868289" y="1908578"/>
                  </a:lnTo>
                  <a:lnTo>
                    <a:pt x="1886356" y="1890726"/>
                  </a:lnTo>
                  <a:lnTo>
                    <a:pt x="1877431" y="1881694"/>
                  </a:lnTo>
                  <a:close/>
                </a:path>
                <a:path w="1922145" h="1945004">
                  <a:moveTo>
                    <a:pt x="1895499" y="1863841"/>
                  </a:moveTo>
                  <a:lnTo>
                    <a:pt x="1877431" y="1881694"/>
                  </a:lnTo>
                  <a:lnTo>
                    <a:pt x="1886356" y="1890726"/>
                  </a:lnTo>
                  <a:lnTo>
                    <a:pt x="1868289" y="1908578"/>
                  </a:lnTo>
                  <a:lnTo>
                    <a:pt x="1910115" y="1908578"/>
                  </a:lnTo>
                  <a:lnTo>
                    <a:pt x="1895499" y="1863841"/>
                  </a:lnTo>
                  <a:close/>
                </a:path>
                <a:path w="1922145" h="1945004">
                  <a:moveTo>
                    <a:pt x="18067" y="0"/>
                  </a:moveTo>
                  <a:lnTo>
                    <a:pt x="0" y="17853"/>
                  </a:lnTo>
                  <a:lnTo>
                    <a:pt x="1859364" y="1899547"/>
                  </a:lnTo>
                  <a:lnTo>
                    <a:pt x="1877431" y="1881694"/>
                  </a:lnTo>
                  <a:lnTo>
                    <a:pt x="180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31208" y="3154679"/>
              <a:ext cx="1688591" cy="134112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67784" y="3172967"/>
              <a:ext cx="1612391" cy="126491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433318" y="3236641"/>
              <a:ext cx="1405890" cy="1059815"/>
            </a:xfrm>
            <a:custGeom>
              <a:avLst/>
              <a:gdLst/>
              <a:ahLst/>
              <a:cxnLst/>
              <a:rect l="l" t="t" r="r" b="b"/>
              <a:pathLst>
                <a:path w="1405889" h="1059814">
                  <a:moveTo>
                    <a:pt x="1336927" y="1023683"/>
                  </a:moveTo>
                  <a:lnTo>
                    <a:pt x="1321681" y="1043998"/>
                  </a:lnTo>
                  <a:lnTo>
                    <a:pt x="1405496" y="1059266"/>
                  </a:lnTo>
                  <a:lnTo>
                    <a:pt x="1391527" y="1031307"/>
                  </a:lnTo>
                  <a:lnTo>
                    <a:pt x="1347085" y="1031307"/>
                  </a:lnTo>
                  <a:lnTo>
                    <a:pt x="1336927" y="1023683"/>
                  </a:lnTo>
                  <a:close/>
                </a:path>
                <a:path w="1405889" h="1059814">
                  <a:moveTo>
                    <a:pt x="1352174" y="1003368"/>
                  </a:moveTo>
                  <a:lnTo>
                    <a:pt x="1336927" y="1023683"/>
                  </a:lnTo>
                  <a:lnTo>
                    <a:pt x="1347085" y="1031307"/>
                  </a:lnTo>
                  <a:lnTo>
                    <a:pt x="1362331" y="1010991"/>
                  </a:lnTo>
                  <a:lnTo>
                    <a:pt x="1352174" y="1003368"/>
                  </a:lnTo>
                  <a:close/>
                </a:path>
                <a:path w="1405889" h="1059814">
                  <a:moveTo>
                    <a:pt x="1367420" y="983053"/>
                  </a:moveTo>
                  <a:lnTo>
                    <a:pt x="1352174" y="1003368"/>
                  </a:lnTo>
                  <a:lnTo>
                    <a:pt x="1362331" y="1010991"/>
                  </a:lnTo>
                  <a:lnTo>
                    <a:pt x="1347085" y="1031307"/>
                  </a:lnTo>
                  <a:lnTo>
                    <a:pt x="1391527" y="1031307"/>
                  </a:lnTo>
                  <a:lnTo>
                    <a:pt x="1367420" y="983053"/>
                  </a:lnTo>
                  <a:close/>
                </a:path>
                <a:path w="1405889" h="1059814">
                  <a:moveTo>
                    <a:pt x="15246" y="0"/>
                  </a:moveTo>
                  <a:lnTo>
                    <a:pt x="0" y="20314"/>
                  </a:lnTo>
                  <a:lnTo>
                    <a:pt x="1336927" y="1023683"/>
                  </a:lnTo>
                  <a:lnTo>
                    <a:pt x="1352174" y="1003368"/>
                  </a:lnTo>
                  <a:lnTo>
                    <a:pt x="1524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37304" y="4248911"/>
              <a:ext cx="1575815" cy="49987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73880" y="4267200"/>
              <a:ext cx="1499615" cy="42367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438942" y="4331046"/>
              <a:ext cx="1293495" cy="244475"/>
            </a:xfrm>
            <a:custGeom>
              <a:avLst/>
              <a:gdLst/>
              <a:ahLst/>
              <a:cxnLst/>
              <a:rect l="l" t="t" r="r" b="b"/>
              <a:pathLst>
                <a:path w="1293495" h="244475">
                  <a:moveTo>
                    <a:pt x="1215952" y="218903"/>
                  </a:moveTo>
                  <a:lnTo>
                    <a:pt x="1211954" y="243987"/>
                  </a:lnTo>
                  <a:lnTo>
                    <a:pt x="1285133" y="220902"/>
                  </a:lnTo>
                  <a:lnTo>
                    <a:pt x="1228493" y="220902"/>
                  </a:lnTo>
                  <a:lnTo>
                    <a:pt x="1215952" y="218903"/>
                  </a:lnTo>
                  <a:close/>
                </a:path>
                <a:path w="1293495" h="244475">
                  <a:moveTo>
                    <a:pt x="1219950" y="193820"/>
                  </a:moveTo>
                  <a:lnTo>
                    <a:pt x="1215952" y="218903"/>
                  </a:lnTo>
                  <a:lnTo>
                    <a:pt x="1228493" y="220902"/>
                  </a:lnTo>
                  <a:lnTo>
                    <a:pt x="1232491" y="195820"/>
                  </a:lnTo>
                  <a:lnTo>
                    <a:pt x="1219950" y="193820"/>
                  </a:lnTo>
                  <a:close/>
                </a:path>
                <a:path w="1293495" h="244475">
                  <a:moveTo>
                    <a:pt x="1223948" y="168737"/>
                  </a:moveTo>
                  <a:lnTo>
                    <a:pt x="1219950" y="193820"/>
                  </a:lnTo>
                  <a:lnTo>
                    <a:pt x="1232491" y="195820"/>
                  </a:lnTo>
                  <a:lnTo>
                    <a:pt x="1228493" y="220902"/>
                  </a:lnTo>
                  <a:lnTo>
                    <a:pt x="1285133" y="220902"/>
                  </a:lnTo>
                  <a:lnTo>
                    <a:pt x="1293201" y="218357"/>
                  </a:lnTo>
                  <a:lnTo>
                    <a:pt x="1223948" y="168737"/>
                  </a:lnTo>
                  <a:close/>
                </a:path>
                <a:path w="1293495" h="244475">
                  <a:moveTo>
                    <a:pt x="3997" y="0"/>
                  </a:moveTo>
                  <a:lnTo>
                    <a:pt x="0" y="25082"/>
                  </a:lnTo>
                  <a:lnTo>
                    <a:pt x="1215952" y="218903"/>
                  </a:lnTo>
                  <a:lnTo>
                    <a:pt x="1219950" y="193820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40936" y="4642103"/>
              <a:ext cx="1578864" cy="67970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77512" y="4660391"/>
              <a:ext cx="1502664" cy="603504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543991" y="4788100"/>
              <a:ext cx="1295400" cy="411480"/>
            </a:xfrm>
            <a:custGeom>
              <a:avLst/>
              <a:gdLst/>
              <a:ahLst/>
              <a:cxnLst/>
              <a:rect l="l" t="t" r="r" b="b"/>
              <a:pathLst>
                <a:path w="1295400" h="411479">
                  <a:moveTo>
                    <a:pt x="1218164" y="24346"/>
                  </a:moveTo>
                  <a:lnTo>
                    <a:pt x="0" y="386607"/>
                  </a:lnTo>
                  <a:lnTo>
                    <a:pt x="7240" y="410952"/>
                  </a:lnTo>
                  <a:lnTo>
                    <a:pt x="1225404" y="48692"/>
                  </a:lnTo>
                  <a:lnTo>
                    <a:pt x="1218164" y="24346"/>
                  </a:lnTo>
                  <a:close/>
                </a:path>
                <a:path w="1295400" h="411479">
                  <a:moveTo>
                    <a:pt x="1288495" y="20726"/>
                  </a:moveTo>
                  <a:lnTo>
                    <a:pt x="1230339" y="20726"/>
                  </a:lnTo>
                  <a:lnTo>
                    <a:pt x="1237579" y="45072"/>
                  </a:lnTo>
                  <a:lnTo>
                    <a:pt x="1225404" y="48692"/>
                  </a:lnTo>
                  <a:lnTo>
                    <a:pt x="1232644" y="73038"/>
                  </a:lnTo>
                  <a:lnTo>
                    <a:pt x="1288495" y="20726"/>
                  </a:lnTo>
                  <a:close/>
                </a:path>
                <a:path w="1295400" h="411479">
                  <a:moveTo>
                    <a:pt x="1230339" y="20726"/>
                  </a:moveTo>
                  <a:lnTo>
                    <a:pt x="1218164" y="24346"/>
                  </a:lnTo>
                  <a:lnTo>
                    <a:pt x="1225404" y="48692"/>
                  </a:lnTo>
                  <a:lnTo>
                    <a:pt x="1237579" y="45072"/>
                  </a:lnTo>
                  <a:lnTo>
                    <a:pt x="1230339" y="20726"/>
                  </a:lnTo>
                  <a:close/>
                </a:path>
                <a:path w="1295400" h="411479">
                  <a:moveTo>
                    <a:pt x="1210924" y="0"/>
                  </a:moveTo>
                  <a:lnTo>
                    <a:pt x="1218164" y="24346"/>
                  </a:lnTo>
                  <a:lnTo>
                    <a:pt x="1230339" y="20726"/>
                  </a:lnTo>
                  <a:lnTo>
                    <a:pt x="1288495" y="20726"/>
                  </a:lnTo>
                  <a:lnTo>
                    <a:pt x="1294823" y="14799"/>
                  </a:lnTo>
                  <a:lnTo>
                    <a:pt x="12109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67328" y="4797551"/>
              <a:ext cx="832103" cy="82295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83152" y="4959095"/>
              <a:ext cx="542544" cy="57912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447919" y="6238240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601711" y="5919215"/>
            <a:ext cx="829310" cy="347980"/>
            <a:chOff x="7601711" y="5919215"/>
            <a:chExt cx="829310" cy="347980"/>
          </a:xfrm>
        </p:grpSpPr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01711" y="5919215"/>
              <a:ext cx="829055" cy="34747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655082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4050065" y="5019040"/>
            <a:ext cx="269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767328" y="3703320"/>
            <a:ext cx="832485" cy="820419"/>
            <a:chOff x="3767328" y="3703320"/>
            <a:chExt cx="832485" cy="820419"/>
          </a:xfrm>
        </p:grpSpPr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67328" y="3703320"/>
              <a:ext cx="832103" cy="81991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89248" y="3861816"/>
              <a:ext cx="530351" cy="579119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4"/>
                  </a:lnTo>
                  <a:lnTo>
                    <a:pt x="3324" y="309851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1"/>
                  </a:lnTo>
                  <a:lnTo>
                    <a:pt x="715382" y="263194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056415" y="3921760"/>
            <a:ext cx="25590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767328" y="2606039"/>
            <a:ext cx="832485" cy="820419"/>
            <a:chOff x="3767328" y="2606039"/>
            <a:chExt cx="832485" cy="820419"/>
          </a:xfrm>
        </p:grpSpPr>
        <p:pic>
          <p:nvPicPr>
            <p:cNvPr id="69" name="object 6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67328" y="2606039"/>
              <a:ext cx="832103" cy="81991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89248" y="2764535"/>
              <a:ext cx="530351" cy="582168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6" y="642296"/>
                  </a:lnTo>
                  <a:lnTo>
                    <a:pt x="180378" y="668048"/>
                  </a:lnTo>
                  <a:lnTo>
                    <a:pt x="222433" y="688821"/>
                  </a:lnTo>
                  <a:lnTo>
                    <a:pt x="267377" y="704187"/>
                  </a:lnTo>
                  <a:lnTo>
                    <a:pt x="314776" y="713721"/>
                  </a:lnTo>
                  <a:lnTo>
                    <a:pt x="364195" y="716993"/>
                  </a:lnTo>
                  <a:lnTo>
                    <a:pt x="413614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4" y="642296"/>
                  </a:lnTo>
                  <a:lnTo>
                    <a:pt x="621721" y="611992"/>
                  </a:lnTo>
                  <a:lnTo>
                    <a:pt x="652506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29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4056415" y="2824479"/>
            <a:ext cx="25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767328" y="1508760"/>
            <a:ext cx="832485" cy="822960"/>
            <a:chOff x="3767328" y="1508760"/>
            <a:chExt cx="832485" cy="822960"/>
          </a:xfrm>
        </p:grpSpPr>
        <p:pic>
          <p:nvPicPr>
            <p:cNvPr id="75" name="object 7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67328" y="1508760"/>
              <a:ext cx="832103" cy="82296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04488" y="1667256"/>
              <a:ext cx="512063" cy="582168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4070703" y="1730247"/>
            <a:ext cx="22732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20" dirty="0">
                <a:latin typeface="Verdana"/>
                <a:cs typeface="Verdana"/>
              </a:rPr>
              <a:t>X</a:t>
            </a:r>
            <a:r>
              <a:rPr sz="1100" spc="-12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678423" y="1039367"/>
            <a:ext cx="835660" cy="4986655"/>
            <a:chOff x="5678423" y="1039367"/>
            <a:chExt cx="835660" cy="4986655"/>
          </a:xfrm>
        </p:grpSpPr>
        <p:pic>
          <p:nvPicPr>
            <p:cNvPr id="81" name="object 8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78423" y="4160519"/>
              <a:ext cx="835151" cy="82295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78423" y="3118103"/>
              <a:ext cx="835151" cy="82296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78423" y="2078735"/>
              <a:ext cx="835151" cy="82296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4"/>
                  </a:lnTo>
                  <a:lnTo>
                    <a:pt x="13009" y="453801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1"/>
                  </a:lnTo>
                  <a:lnTo>
                    <a:pt x="725067" y="407144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78423" y="1039367"/>
              <a:ext cx="835151" cy="819912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7" y="642296"/>
                  </a:lnTo>
                  <a:lnTo>
                    <a:pt x="180379" y="668048"/>
                  </a:lnTo>
                  <a:lnTo>
                    <a:pt x="222434" y="688821"/>
                  </a:lnTo>
                  <a:lnTo>
                    <a:pt x="267378" y="704187"/>
                  </a:lnTo>
                  <a:lnTo>
                    <a:pt x="314777" y="713721"/>
                  </a:lnTo>
                  <a:lnTo>
                    <a:pt x="364196" y="716993"/>
                  </a:lnTo>
                  <a:lnTo>
                    <a:pt x="413615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5" y="642296"/>
                  </a:lnTo>
                  <a:lnTo>
                    <a:pt x="621721" y="611992"/>
                  </a:lnTo>
                  <a:lnTo>
                    <a:pt x="652507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78423" y="5202935"/>
              <a:ext cx="835151" cy="82296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1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1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392167" y="1328927"/>
            <a:ext cx="3797935" cy="4398645"/>
            <a:chOff x="4392167" y="1328927"/>
            <a:chExt cx="3797935" cy="4398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895" y="1328927"/>
              <a:ext cx="1347215" cy="64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42923" y="1418619"/>
              <a:ext cx="1189355" cy="490220"/>
            </a:xfrm>
            <a:custGeom>
              <a:avLst/>
              <a:gdLst/>
              <a:ahLst/>
              <a:cxnLst/>
              <a:rect l="l" t="t" r="r" b="b"/>
              <a:pathLst>
                <a:path w="1189354" h="490219">
                  <a:moveTo>
                    <a:pt x="1113717" y="23605"/>
                  </a:moveTo>
                  <a:lnTo>
                    <a:pt x="0" y="466091"/>
                  </a:lnTo>
                  <a:lnTo>
                    <a:pt x="9378" y="489696"/>
                  </a:lnTo>
                  <a:lnTo>
                    <a:pt x="1123095" y="47211"/>
                  </a:lnTo>
                  <a:lnTo>
                    <a:pt x="1113717" y="23605"/>
                  </a:lnTo>
                  <a:close/>
                </a:path>
                <a:path w="1189354" h="490219">
                  <a:moveTo>
                    <a:pt x="1178823" y="18916"/>
                  </a:moveTo>
                  <a:lnTo>
                    <a:pt x="1125518" y="18916"/>
                  </a:lnTo>
                  <a:lnTo>
                    <a:pt x="1134897" y="42522"/>
                  </a:lnTo>
                  <a:lnTo>
                    <a:pt x="1123095" y="47211"/>
                  </a:lnTo>
                  <a:lnTo>
                    <a:pt x="1132474" y="70816"/>
                  </a:lnTo>
                  <a:lnTo>
                    <a:pt x="1178823" y="18916"/>
                  </a:lnTo>
                  <a:close/>
                </a:path>
                <a:path w="1189354" h="490219">
                  <a:moveTo>
                    <a:pt x="1125518" y="18916"/>
                  </a:moveTo>
                  <a:lnTo>
                    <a:pt x="1113717" y="23605"/>
                  </a:lnTo>
                  <a:lnTo>
                    <a:pt x="1123095" y="47211"/>
                  </a:lnTo>
                  <a:lnTo>
                    <a:pt x="1134897" y="42522"/>
                  </a:lnTo>
                  <a:lnTo>
                    <a:pt x="1125518" y="18916"/>
                  </a:lnTo>
                  <a:close/>
                </a:path>
                <a:path w="1189354" h="490219">
                  <a:moveTo>
                    <a:pt x="1104338" y="0"/>
                  </a:moveTo>
                  <a:lnTo>
                    <a:pt x="1113717" y="23605"/>
                  </a:lnTo>
                  <a:lnTo>
                    <a:pt x="1125518" y="18916"/>
                  </a:lnTo>
                  <a:lnTo>
                    <a:pt x="1178823" y="18916"/>
                  </a:lnTo>
                  <a:lnTo>
                    <a:pt x="1189221" y="7273"/>
                  </a:lnTo>
                  <a:lnTo>
                    <a:pt x="11043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799" y="1581911"/>
              <a:ext cx="1459991" cy="2572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36417" y="1679388"/>
              <a:ext cx="1303020" cy="2416810"/>
            </a:xfrm>
            <a:custGeom>
              <a:avLst/>
              <a:gdLst/>
              <a:ahLst/>
              <a:cxnLst/>
              <a:rect l="l" t="t" r="r" b="b"/>
              <a:pathLst>
                <a:path w="1303020" h="2416810">
                  <a:moveTo>
                    <a:pt x="1255224" y="61174"/>
                  </a:moveTo>
                  <a:lnTo>
                    <a:pt x="0" y="2404706"/>
                  </a:lnTo>
                  <a:lnTo>
                    <a:pt x="22390" y="2416699"/>
                  </a:lnTo>
                  <a:lnTo>
                    <a:pt x="1277615" y="73167"/>
                  </a:lnTo>
                  <a:lnTo>
                    <a:pt x="1255224" y="61174"/>
                  </a:lnTo>
                  <a:close/>
                </a:path>
                <a:path w="1303020" h="2416810">
                  <a:moveTo>
                    <a:pt x="1300993" y="49979"/>
                  </a:moveTo>
                  <a:lnTo>
                    <a:pt x="1261220" y="49979"/>
                  </a:lnTo>
                  <a:lnTo>
                    <a:pt x="1283611" y="61972"/>
                  </a:lnTo>
                  <a:lnTo>
                    <a:pt x="1277615" y="73167"/>
                  </a:lnTo>
                  <a:lnTo>
                    <a:pt x="1300005" y="85159"/>
                  </a:lnTo>
                  <a:lnTo>
                    <a:pt x="1300993" y="49979"/>
                  </a:lnTo>
                  <a:close/>
                </a:path>
                <a:path w="1303020" h="2416810">
                  <a:moveTo>
                    <a:pt x="1261220" y="49979"/>
                  </a:moveTo>
                  <a:lnTo>
                    <a:pt x="1255224" y="61174"/>
                  </a:lnTo>
                  <a:lnTo>
                    <a:pt x="1277615" y="73167"/>
                  </a:lnTo>
                  <a:lnTo>
                    <a:pt x="1283611" y="61972"/>
                  </a:lnTo>
                  <a:lnTo>
                    <a:pt x="1261220" y="49979"/>
                  </a:lnTo>
                  <a:close/>
                </a:path>
                <a:path w="1303020" h="2416810">
                  <a:moveTo>
                    <a:pt x="1302397" y="0"/>
                  </a:moveTo>
                  <a:lnTo>
                    <a:pt x="1232833" y="49182"/>
                  </a:lnTo>
                  <a:lnTo>
                    <a:pt x="1255224" y="61174"/>
                  </a:lnTo>
                  <a:lnTo>
                    <a:pt x="1261220" y="49979"/>
                  </a:lnTo>
                  <a:lnTo>
                    <a:pt x="1300993" y="49979"/>
                  </a:lnTo>
                  <a:lnTo>
                    <a:pt x="13023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2167" y="2121408"/>
              <a:ext cx="1563624" cy="1267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33072" y="2140041"/>
              <a:ext cx="1405890" cy="1113790"/>
            </a:xfrm>
            <a:custGeom>
              <a:avLst/>
              <a:gdLst/>
              <a:ahLst/>
              <a:cxnLst/>
              <a:rect l="l" t="t" r="r" b="b"/>
              <a:pathLst>
                <a:path w="1405889" h="1113789">
                  <a:moveTo>
                    <a:pt x="1338068" y="1076481"/>
                  </a:moveTo>
                  <a:lnTo>
                    <a:pt x="1322327" y="1096416"/>
                  </a:lnTo>
                  <a:lnTo>
                    <a:pt x="1405742" y="1113735"/>
                  </a:lnTo>
                  <a:lnTo>
                    <a:pt x="1391952" y="1084350"/>
                  </a:lnTo>
                  <a:lnTo>
                    <a:pt x="1348033" y="1084350"/>
                  </a:lnTo>
                  <a:lnTo>
                    <a:pt x="1338068" y="1076481"/>
                  </a:lnTo>
                  <a:close/>
                </a:path>
                <a:path w="1405889" h="1113789">
                  <a:moveTo>
                    <a:pt x="1353808" y="1056547"/>
                  </a:moveTo>
                  <a:lnTo>
                    <a:pt x="1338068" y="1076481"/>
                  </a:lnTo>
                  <a:lnTo>
                    <a:pt x="1348033" y="1084350"/>
                  </a:lnTo>
                  <a:lnTo>
                    <a:pt x="1363774" y="1064416"/>
                  </a:lnTo>
                  <a:lnTo>
                    <a:pt x="1353808" y="1056547"/>
                  </a:lnTo>
                  <a:close/>
                </a:path>
                <a:path w="1405889" h="1113789">
                  <a:moveTo>
                    <a:pt x="1369548" y="1036612"/>
                  </a:moveTo>
                  <a:lnTo>
                    <a:pt x="1353808" y="1056547"/>
                  </a:lnTo>
                  <a:lnTo>
                    <a:pt x="1363774" y="1064416"/>
                  </a:lnTo>
                  <a:lnTo>
                    <a:pt x="1348033" y="1084350"/>
                  </a:lnTo>
                  <a:lnTo>
                    <a:pt x="1391952" y="1084350"/>
                  </a:lnTo>
                  <a:lnTo>
                    <a:pt x="1369548" y="1036612"/>
                  </a:lnTo>
                  <a:close/>
                </a:path>
                <a:path w="1405889" h="1113789">
                  <a:moveTo>
                    <a:pt x="15740" y="0"/>
                  </a:moveTo>
                  <a:lnTo>
                    <a:pt x="0" y="19935"/>
                  </a:lnTo>
                  <a:lnTo>
                    <a:pt x="1338068" y="1076481"/>
                  </a:lnTo>
                  <a:lnTo>
                    <a:pt x="1353808" y="1056547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1895" y="2962655"/>
              <a:ext cx="1347215" cy="6797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42557" y="2981652"/>
              <a:ext cx="1189990" cy="530860"/>
            </a:xfrm>
            <a:custGeom>
              <a:avLst/>
              <a:gdLst/>
              <a:ahLst/>
              <a:cxnLst/>
              <a:rect l="l" t="t" r="r" b="b"/>
              <a:pathLst>
                <a:path w="1189989" h="530860">
                  <a:moveTo>
                    <a:pt x="1114629" y="506940"/>
                  </a:moveTo>
                  <a:lnTo>
                    <a:pt x="1104519" y="530241"/>
                  </a:lnTo>
                  <a:lnTo>
                    <a:pt x="1189587" y="525621"/>
                  </a:lnTo>
                  <a:lnTo>
                    <a:pt x="1178162" y="511995"/>
                  </a:lnTo>
                  <a:lnTo>
                    <a:pt x="1126279" y="511995"/>
                  </a:lnTo>
                  <a:lnTo>
                    <a:pt x="1114629" y="506940"/>
                  </a:lnTo>
                  <a:close/>
                </a:path>
                <a:path w="1189989" h="530860">
                  <a:moveTo>
                    <a:pt x="1124739" y="483639"/>
                  </a:moveTo>
                  <a:lnTo>
                    <a:pt x="1114629" y="506940"/>
                  </a:lnTo>
                  <a:lnTo>
                    <a:pt x="1126279" y="511995"/>
                  </a:lnTo>
                  <a:lnTo>
                    <a:pt x="1136389" y="488694"/>
                  </a:lnTo>
                  <a:lnTo>
                    <a:pt x="1124739" y="483639"/>
                  </a:lnTo>
                  <a:close/>
                </a:path>
                <a:path w="1189989" h="530860">
                  <a:moveTo>
                    <a:pt x="1134849" y="460338"/>
                  </a:moveTo>
                  <a:lnTo>
                    <a:pt x="1124739" y="483639"/>
                  </a:lnTo>
                  <a:lnTo>
                    <a:pt x="1136389" y="488694"/>
                  </a:lnTo>
                  <a:lnTo>
                    <a:pt x="1126279" y="511995"/>
                  </a:lnTo>
                  <a:lnTo>
                    <a:pt x="1178162" y="511995"/>
                  </a:lnTo>
                  <a:lnTo>
                    <a:pt x="1134849" y="460338"/>
                  </a:lnTo>
                  <a:close/>
                </a:path>
                <a:path w="1189989" h="530860">
                  <a:moveTo>
                    <a:pt x="10110" y="0"/>
                  </a:moveTo>
                  <a:lnTo>
                    <a:pt x="0" y="23300"/>
                  </a:lnTo>
                  <a:lnTo>
                    <a:pt x="1114629" y="506940"/>
                  </a:lnTo>
                  <a:lnTo>
                    <a:pt x="1124739" y="483639"/>
                  </a:lnTo>
                  <a:lnTo>
                    <a:pt x="1011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2167" y="3663695"/>
              <a:ext cx="1563624" cy="13380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32780" y="3760768"/>
              <a:ext cx="1406525" cy="1182370"/>
            </a:xfrm>
            <a:custGeom>
              <a:avLst/>
              <a:gdLst/>
              <a:ahLst/>
              <a:cxnLst/>
              <a:rect l="l" t="t" r="r" b="b"/>
              <a:pathLst>
                <a:path w="1406525" h="1182370">
                  <a:moveTo>
                    <a:pt x="1339492" y="39242"/>
                  </a:moveTo>
                  <a:lnTo>
                    <a:pt x="0" y="1162886"/>
                  </a:lnTo>
                  <a:lnTo>
                    <a:pt x="16323" y="1182345"/>
                  </a:lnTo>
                  <a:lnTo>
                    <a:pt x="1355816" y="58702"/>
                  </a:lnTo>
                  <a:lnTo>
                    <a:pt x="1339492" y="39242"/>
                  </a:lnTo>
                  <a:close/>
                </a:path>
                <a:path w="1406525" h="1182370">
                  <a:moveTo>
                    <a:pt x="1392556" y="31081"/>
                  </a:moveTo>
                  <a:lnTo>
                    <a:pt x="1349221" y="31081"/>
                  </a:lnTo>
                  <a:lnTo>
                    <a:pt x="1365545" y="50540"/>
                  </a:lnTo>
                  <a:lnTo>
                    <a:pt x="1355816" y="58702"/>
                  </a:lnTo>
                  <a:lnTo>
                    <a:pt x="1372141" y="78162"/>
                  </a:lnTo>
                  <a:lnTo>
                    <a:pt x="1392556" y="31081"/>
                  </a:lnTo>
                  <a:close/>
                </a:path>
                <a:path w="1406525" h="1182370">
                  <a:moveTo>
                    <a:pt x="1349221" y="31081"/>
                  </a:moveTo>
                  <a:lnTo>
                    <a:pt x="1339492" y="39242"/>
                  </a:lnTo>
                  <a:lnTo>
                    <a:pt x="1355816" y="58702"/>
                  </a:lnTo>
                  <a:lnTo>
                    <a:pt x="1365545" y="50540"/>
                  </a:lnTo>
                  <a:lnTo>
                    <a:pt x="1349221" y="31081"/>
                  </a:lnTo>
                  <a:close/>
                </a:path>
                <a:path w="1406525" h="1182370">
                  <a:moveTo>
                    <a:pt x="1406034" y="0"/>
                  </a:moveTo>
                  <a:lnTo>
                    <a:pt x="1323168" y="19782"/>
                  </a:lnTo>
                  <a:lnTo>
                    <a:pt x="1339492" y="39242"/>
                  </a:lnTo>
                  <a:lnTo>
                    <a:pt x="1349221" y="31081"/>
                  </a:lnTo>
                  <a:lnTo>
                    <a:pt x="1392556" y="31081"/>
                  </a:lnTo>
                  <a:lnTo>
                    <a:pt x="140603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1311" y="5407151"/>
              <a:ext cx="1447800" cy="3200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39464" y="5427764"/>
              <a:ext cx="1292860" cy="193040"/>
            </a:xfrm>
            <a:custGeom>
              <a:avLst/>
              <a:gdLst/>
              <a:ahLst/>
              <a:cxnLst/>
              <a:rect l="l" t="t" r="r" b="b"/>
              <a:pathLst>
                <a:path w="1292860" h="193039">
                  <a:moveTo>
                    <a:pt x="1215519" y="167524"/>
                  </a:moveTo>
                  <a:lnTo>
                    <a:pt x="1212566" y="192752"/>
                  </a:lnTo>
                  <a:lnTo>
                    <a:pt x="1278221" y="169001"/>
                  </a:lnTo>
                  <a:lnTo>
                    <a:pt x="1228133" y="169001"/>
                  </a:lnTo>
                  <a:lnTo>
                    <a:pt x="1215519" y="167524"/>
                  </a:lnTo>
                  <a:close/>
                </a:path>
                <a:path w="1292860" h="193039">
                  <a:moveTo>
                    <a:pt x="1218473" y="142296"/>
                  </a:moveTo>
                  <a:lnTo>
                    <a:pt x="1215519" y="167524"/>
                  </a:lnTo>
                  <a:lnTo>
                    <a:pt x="1228133" y="169001"/>
                  </a:lnTo>
                  <a:lnTo>
                    <a:pt x="1231087" y="143772"/>
                  </a:lnTo>
                  <a:lnTo>
                    <a:pt x="1218473" y="142296"/>
                  </a:lnTo>
                  <a:close/>
                </a:path>
                <a:path w="1292860" h="193039">
                  <a:moveTo>
                    <a:pt x="1221426" y="117068"/>
                  </a:moveTo>
                  <a:lnTo>
                    <a:pt x="1218473" y="142296"/>
                  </a:lnTo>
                  <a:lnTo>
                    <a:pt x="1231087" y="143772"/>
                  </a:lnTo>
                  <a:lnTo>
                    <a:pt x="1228133" y="169001"/>
                  </a:lnTo>
                  <a:lnTo>
                    <a:pt x="1278221" y="169001"/>
                  </a:lnTo>
                  <a:lnTo>
                    <a:pt x="1292679" y="163770"/>
                  </a:lnTo>
                  <a:lnTo>
                    <a:pt x="1221426" y="117068"/>
                  </a:lnTo>
                  <a:close/>
                </a:path>
                <a:path w="1292860" h="193039">
                  <a:moveTo>
                    <a:pt x="2952" y="0"/>
                  </a:moveTo>
                  <a:lnTo>
                    <a:pt x="0" y="25227"/>
                  </a:lnTo>
                  <a:lnTo>
                    <a:pt x="1215519" y="167524"/>
                  </a:lnTo>
                  <a:lnTo>
                    <a:pt x="1218473" y="142296"/>
                  </a:lnTo>
                  <a:lnTo>
                    <a:pt x="295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8983" y="3706367"/>
              <a:ext cx="1840991" cy="20177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85560" y="3724655"/>
              <a:ext cx="1764791" cy="194157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51084" y="3865770"/>
              <a:ext cx="1558290" cy="1734820"/>
            </a:xfrm>
            <a:custGeom>
              <a:avLst/>
              <a:gdLst/>
              <a:ahLst/>
              <a:cxnLst/>
              <a:rect l="l" t="t" r="r" b="b"/>
              <a:pathLst>
                <a:path w="1558290" h="1734820">
                  <a:moveTo>
                    <a:pt x="1497833" y="48229"/>
                  </a:moveTo>
                  <a:lnTo>
                    <a:pt x="0" y="1717281"/>
                  </a:lnTo>
                  <a:lnTo>
                    <a:pt x="18903" y="1734246"/>
                  </a:lnTo>
                  <a:lnTo>
                    <a:pt x="1516737" y="65194"/>
                  </a:lnTo>
                  <a:lnTo>
                    <a:pt x="1497833" y="48229"/>
                  </a:lnTo>
                  <a:close/>
                </a:path>
                <a:path w="1558290" h="1734820">
                  <a:moveTo>
                    <a:pt x="1547542" y="38775"/>
                  </a:moveTo>
                  <a:lnTo>
                    <a:pt x="1506317" y="38775"/>
                  </a:lnTo>
                  <a:lnTo>
                    <a:pt x="1525221" y="55740"/>
                  </a:lnTo>
                  <a:lnTo>
                    <a:pt x="1516737" y="65194"/>
                  </a:lnTo>
                  <a:lnTo>
                    <a:pt x="1535640" y="82158"/>
                  </a:lnTo>
                  <a:lnTo>
                    <a:pt x="1547542" y="38775"/>
                  </a:lnTo>
                  <a:close/>
                </a:path>
                <a:path w="1558290" h="1734820">
                  <a:moveTo>
                    <a:pt x="1506317" y="38775"/>
                  </a:moveTo>
                  <a:lnTo>
                    <a:pt x="1497833" y="48229"/>
                  </a:lnTo>
                  <a:lnTo>
                    <a:pt x="1516737" y="65194"/>
                  </a:lnTo>
                  <a:lnTo>
                    <a:pt x="1525221" y="55740"/>
                  </a:lnTo>
                  <a:lnTo>
                    <a:pt x="1506317" y="38775"/>
                  </a:lnTo>
                  <a:close/>
                </a:path>
                <a:path w="1558290" h="1734820">
                  <a:moveTo>
                    <a:pt x="1558179" y="0"/>
                  </a:moveTo>
                  <a:lnTo>
                    <a:pt x="1478928" y="31264"/>
                  </a:lnTo>
                  <a:lnTo>
                    <a:pt x="1497833" y="48229"/>
                  </a:lnTo>
                  <a:lnTo>
                    <a:pt x="1506317" y="38775"/>
                  </a:lnTo>
                  <a:lnTo>
                    <a:pt x="1547542" y="38775"/>
                  </a:lnTo>
                  <a:lnTo>
                    <a:pt x="155817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52032" y="3599688"/>
              <a:ext cx="1578864" cy="10850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88607" y="3617976"/>
              <a:ext cx="1505712" cy="100584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53916" y="3760769"/>
              <a:ext cx="1297940" cy="800100"/>
            </a:xfrm>
            <a:custGeom>
              <a:avLst/>
              <a:gdLst/>
              <a:ahLst/>
              <a:cxnLst/>
              <a:rect l="l" t="t" r="r" b="b"/>
              <a:pathLst>
                <a:path w="1297940" h="800100">
                  <a:moveTo>
                    <a:pt x="1226172" y="28879"/>
                  </a:moveTo>
                  <a:lnTo>
                    <a:pt x="0" y="777796"/>
                  </a:lnTo>
                  <a:lnTo>
                    <a:pt x="13238" y="799472"/>
                  </a:lnTo>
                  <a:lnTo>
                    <a:pt x="1239412" y="50556"/>
                  </a:lnTo>
                  <a:lnTo>
                    <a:pt x="1226172" y="28879"/>
                  </a:lnTo>
                  <a:close/>
                </a:path>
                <a:path w="1297940" h="800100">
                  <a:moveTo>
                    <a:pt x="1283902" y="22259"/>
                  </a:moveTo>
                  <a:lnTo>
                    <a:pt x="1237011" y="22259"/>
                  </a:lnTo>
                  <a:lnTo>
                    <a:pt x="1250251" y="43935"/>
                  </a:lnTo>
                  <a:lnTo>
                    <a:pt x="1239412" y="50556"/>
                  </a:lnTo>
                  <a:lnTo>
                    <a:pt x="1252651" y="72232"/>
                  </a:lnTo>
                  <a:lnTo>
                    <a:pt x="1283902" y="22259"/>
                  </a:lnTo>
                  <a:close/>
                </a:path>
                <a:path w="1297940" h="800100">
                  <a:moveTo>
                    <a:pt x="1237011" y="22259"/>
                  </a:moveTo>
                  <a:lnTo>
                    <a:pt x="1226172" y="28879"/>
                  </a:lnTo>
                  <a:lnTo>
                    <a:pt x="1239412" y="50556"/>
                  </a:lnTo>
                  <a:lnTo>
                    <a:pt x="1250251" y="43935"/>
                  </a:lnTo>
                  <a:lnTo>
                    <a:pt x="1237011" y="22259"/>
                  </a:lnTo>
                  <a:close/>
                </a:path>
                <a:path w="1297940" h="800100">
                  <a:moveTo>
                    <a:pt x="1297821" y="0"/>
                  </a:moveTo>
                  <a:lnTo>
                    <a:pt x="1212932" y="7203"/>
                  </a:lnTo>
                  <a:lnTo>
                    <a:pt x="1226172" y="28879"/>
                  </a:lnTo>
                  <a:lnTo>
                    <a:pt x="1237011" y="22259"/>
                  </a:lnTo>
                  <a:lnTo>
                    <a:pt x="1283902" y="22259"/>
                  </a:lnTo>
                  <a:lnTo>
                    <a:pt x="12978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8127" y="3346704"/>
              <a:ext cx="1466087" cy="35966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4703" y="3364992"/>
              <a:ext cx="1392936" cy="28346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60536" y="3469173"/>
              <a:ext cx="1184910" cy="76200"/>
            </a:xfrm>
            <a:custGeom>
              <a:avLst/>
              <a:gdLst/>
              <a:ahLst/>
              <a:cxnLst/>
              <a:rect l="l" t="t" r="r" b="b"/>
              <a:pathLst>
                <a:path w="1184909" h="76200">
                  <a:moveTo>
                    <a:pt x="1108331" y="50799"/>
                  </a:moveTo>
                  <a:lnTo>
                    <a:pt x="1108331" y="76200"/>
                  </a:lnTo>
                  <a:lnTo>
                    <a:pt x="1159131" y="50800"/>
                  </a:lnTo>
                  <a:lnTo>
                    <a:pt x="1108331" y="50799"/>
                  </a:lnTo>
                  <a:close/>
                </a:path>
                <a:path w="1184909" h="76200">
                  <a:moveTo>
                    <a:pt x="1108331" y="25399"/>
                  </a:moveTo>
                  <a:lnTo>
                    <a:pt x="1108331" y="50799"/>
                  </a:lnTo>
                  <a:lnTo>
                    <a:pt x="1121031" y="50800"/>
                  </a:lnTo>
                  <a:lnTo>
                    <a:pt x="1121031" y="25400"/>
                  </a:lnTo>
                  <a:lnTo>
                    <a:pt x="1108331" y="25399"/>
                  </a:lnTo>
                  <a:close/>
                </a:path>
                <a:path w="1184909" h="76200">
                  <a:moveTo>
                    <a:pt x="1108331" y="0"/>
                  </a:moveTo>
                  <a:lnTo>
                    <a:pt x="1108331" y="25399"/>
                  </a:lnTo>
                  <a:lnTo>
                    <a:pt x="1121031" y="25400"/>
                  </a:lnTo>
                  <a:lnTo>
                    <a:pt x="1121031" y="50800"/>
                  </a:lnTo>
                  <a:lnTo>
                    <a:pt x="1159134" y="50798"/>
                  </a:lnTo>
                  <a:lnTo>
                    <a:pt x="1184531" y="38100"/>
                  </a:lnTo>
                  <a:lnTo>
                    <a:pt x="1108331" y="0"/>
                  </a:lnTo>
                  <a:close/>
                </a:path>
                <a:path w="1184909" h="76200">
                  <a:moveTo>
                    <a:pt x="0" y="25398"/>
                  </a:moveTo>
                  <a:lnTo>
                    <a:pt x="0" y="50798"/>
                  </a:lnTo>
                  <a:lnTo>
                    <a:pt x="1108331" y="50799"/>
                  </a:lnTo>
                  <a:lnTo>
                    <a:pt x="1108331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2032" y="2371344"/>
              <a:ext cx="1578864" cy="108203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88607" y="2389631"/>
              <a:ext cx="1505712" cy="10058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453925" y="2455739"/>
              <a:ext cx="1297940" cy="798195"/>
            </a:xfrm>
            <a:custGeom>
              <a:avLst/>
              <a:gdLst/>
              <a:ahLst/>
              <a:cxnLst/>
              <a:rect l="l" t="t" r="r" b="b"/>
              <a:pathLst>
                <a:path w="1297940" h="798195">
                  <a:moveTo>
                    <a:pt x="1226140" y="769216"/>
                  </a:moveTo>
                  <a:lnTo>
                    <a:pt x="1212918" y="790903"/>
                  </a:lnTo>
                  <a:lnTo>
                    <a:pt x="1297813" y="798038"/>
                  </a:lnTo>
                  <a:lnTo>
                    <a:pt x="1283898" y="775827"/>
                  </a:lnTo>
                  <a:lnTo>
                    <a:pt x="1236985" y="775827"/>
                  </a:lnTo>
                  <a:lnTo>
                    <a:pt x="1226140" y="769216"/>
                  </a:lnTo>
                  <a:close/>
                </a:path>
                <a:path w="1297940" h="798195">
                  <a:moveTo>
                    <a:pt x="1239362" y="747529"/>
                  </a:moveTo>
                  <a:lnTo>
                    <a:pt x="1226140" y="769216"/>
                  </a:lnTo>
                  <a:lnTo>
                    <a:pt x="1236985" y="775827"/>
                  </a:lnTo>
                  <a:lnTo>
                    <a:pt x="1250207" y="754141"/>
                  </a:lnTo>
                  <a:lnTo>
                    <a:pt x="1239362" y="747529"/>
                  </a:lnTo>
                  <a:close/>
                </a:path>
                <a:path w="1297940" h="798195">
                  <a:moveTo>
                    <a:pt x="1252584" y="725841"/>
                  </a:moveTo>
                  <a:lnTo>
                    <a:pt x="1239362" y="747529"/>
                  </a:lnTo>
                  <a:lnTo>
                    <a:pt x="1250207" y="754141"/>
                  </a:lnTo>
                  <a:lnTo>
                    <a:pt x="1236985" y="775827"/>
                  </a:lnTo>
                  <a:lnTo>
                    <a:pt x="1283898" y="775827"/>
                  </a:lnTo>
                  <a:lnTo>
                    <a:pt x="1252584" y="725841"/>
                  </a:lnTo>
                  <a:close/>
                </a:path>
                <a:path w="1297940" h="798195">
                  <a:moveTo>
                    <a:pt x="13220" y="0"/>
                  </a:moveTo>
                  <a:lnTo>
                    <a:pt x="0" y="21687"/>
                  </a:lnTo>
                  <a:lnTo>
                    <a:pt x="1226140" y="769216"/>
                  </a:lnTo>
                  <a:lnTo>
                    <a:pt x="1239362" y="747529"/>
                  </a:lnTo>
                  <a:lnTo>
                    <a:pt x="132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48983" y="1335023"/>
              <a:ext cx="1840991" cy="20147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5560" y="1353311"/>
              <a:ext cx="1764791" cy="193852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451090" y="1417402"/>
              <a:ext cx="1558290" cy="1731645"/>
            </a:xfrm>
            <a:custGeom>
              <a:avLst/>
              <a:gdLst/>
              <a:ahLst/>
              <a:cxnLst/>
              <a:rect l="l" t="t" r="r" b="b"/>
              <a:pathLst>
                <a:path w="1558290" h="1731645">
                  <a:moveTo>
                    <a:pt x="1497786" y="1683195"/>
                  </a:moveTo>
                  <a:lnTo>
                    <a:pt x="1478897" y="1700175"/>
                  </a:lnTo>
                  <a:lnTo>
                    <a:pt x="1558173" y="1731374"/>
                  </a:lnTo>
                  <a:lnTo>
                    <a:pt x="1547512" y="1692638"/>
                  </a:lnTo>
                  <a:lnTo>
                    <a:pt x="1506274" y="1692638"/>
                  </a:lnTo>
                  <a:lnTo>
                    <a:pt x="1497786" y="1683195"/>
                  </a:lnTo>
                  <a:close/>
                </a:path>
                <a:path w="1558290" h="1731645">
                  <a:moveTo>
                    <a:pt x="1516677" y="1666215"/>
                  </a:moveTo>
                  <a:lnTo>
                    <a:pt x="1497786" y="1683195"/>
                  </a:lnTo>
                  <a:lnTo>
                    <a:pt x="1506274" y="1692638"/>
                  </a:lnTo>
                  <a:lnTo>
                    <a:pt x="1525164" y="1675657"/>
                  </a:lnTo>
                  <a:lnTo>
                    <a:pt x="1516677" y="1666215"/>
                  </a:lnTo>
                  <a:close/>
                </a:path>
                <a:path w="1558290" h="1731645">
                  <a:moveTo>
                    <a:pt x="1535567" y="1649234"/>
                  </a:moveTo>
                  <a:lnTo>
                    <a:pt x="1516677" y="1666215"/>
                  </a:lnTo>
                  <a:lnTo>
                    <a:pt x="1525164" y="1675657"/>
                  </a:lnTo>
                  <a:lnTo>
                    <a:pt x="1506274" y="1692638"/>
                  </a:lnTo>
                  <a:lnTo>
                    <a:pt x="1547512" y="1692638"/>
                  </a:lnTo>
                  <a:lnTo>
                    <a:pt x="1535567" y="1649234"/>
                  </a:lnTo>
                  <a:close/>
                </a:path>
                <a:path w="1558290" h="1731645">
                  <a:moveTo>
                    <a:pt x="18889" y="0"/>
                  </a:moveTo>
                  <a:lnTo>
                    <a:pt x="0" y="16981"/>
                  </a:lnTo>
                  <a:lnTo>
                    <a:pt x="1497786" y="1683195"/>
                  </a:lnTo>
                  <a:lnTo>
                    <a:pt x="1516677" y="1666215"/>
                  </a:lnTo>
                  <a:lnTo>
                    <a:pt x="188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457200" y="97535"/>
            <a:ext cx="7894320" cy="494030"/>
            <a:chOff x="457200" y="97535"/>
            <a:chExt cx="7894320" cy="494030"/>
          </a:xfrm>
        </p:grpSpPr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200" y="97535"/>
              <a:ext cx="7894320" cy="49377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6807" y="119736"/>
              <a:ext cx="7829882" cy="43269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3686693" y="6238240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764279" y="5919215"/>
            <a:ext cx="826135" cy="347980"/>
            <a:chOff x="3764279" y="5919215"/>
            <a:chExt cx="826135" cy="347980"/>
          </a:xfrm>
        </p:grpSpPr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64279" y="5919215"/>
              <a:ext cx="826008" cy="34747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815274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506207" y="1750059"/>
            <a:ext cx="1186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Verdana"/>
                <a:cs typeface="Verdana"/>
              </a:rPr>
              <a:t>Area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(feet</a:t>
            </a:r>
            <a:r>
              <a:rPr sz="1650" spc="-37" baseline="25252" dirty="0">
                <a:latin typeface="Calibri"/>
                <a:cs typeface="Calibri"/>
              </a:rPr>
              <a:t>2</a:t>
            </a:r>
            <a:r>
              <a:rPr sz="1600" spc="-25" dirty="0"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588757" y="2847340"/>
            <a:ext cx="1078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Bedrooms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90333" y="3941572"/>
            <a:ext cx="2277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Distance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to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city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(Miles)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39632" y="5038852"/>
            <a:ext cx="427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520218" y="6238240"/>
            <a:ext cx="114490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75" dirty="0">
                <a:latin typeface="Calibri"/>
                <a:cs typeface="Calibri"/>
              </a:rPr>
              <a:t>Hidden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05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767328" y="2225039"/>
            <a:ext cx="2740660" cy="4041775"/>
            <a:chOff x="3767328" y="2225039"/>
            <a:chExt cx="2740660" cy="4041775"/>
          </a:xfrm>
        </p:grpSpPr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78424" y="5919216"/>
              <a:ext cx="829055" cy="34747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732143" y="5940048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398264" y="2371343"/>
              <a:ext cx="1450848" cy="44196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438312" y="2445082"/>
              <a:ext cx="1294130" cy="307340"/>
            </a:xfrm>
            <a:custGeom>
              <a:avLst/>
              <a:gdLst/>
              <a:ahLst/>
              <a:cxnLst/>
              <a:rect l="l" t="t" r="r" b="b"/>
              <a:pathLst>
                <a:path w="1294129" h="307339">
                  <a:moveTo>
                    <a:pt x="1216652" y="24850"/>
                  </a:moveTo>
                  <a:lnTo>
                    <a:pt x="0" y="282299"/>
                  </a:lnTo>
                  <a:lnTo>
                    <a:pt x="5257" y="307149"/>
                  </a:lnTo>
                  <a:lnTo>
                    <a:pt x="1221911" y="49700"/>
                  </a:lnTo>
                  <a:lnTo>
                    <a:pt x="1216652" y="24850"/>
                  </a:lnTo>
                  <a:close/>
                </a:path>
                <a:path w="1294129" h="307339">
                  <a:moveTo>
                    <a:pt x="1292925" y="22221"/>
                  </a:moveTo>
                  <a:lnTo>
                    <a:pt x="1229078" y="22221"/>
                  </a:lnTo>
                  <a:lnTo>
                    <a:pt x="1234335" y="47071"/>
                  </a:lnTo>
                  <a:lnTo>
                    <a:pt x="1221911" y="49700"/>
                  </a:lnTo>
                  <a:lnTo>
                    <a:pt x="1227169" y="74550"/>
                  </a:lnTo>
                  <a:lnTo>
                    <a:pt x="1292925" y="22221"/>
                  </a:lnTo>
                  <a:close/>
                </a:path>
                <a:path w="1294129" h="307339">
                  <a:moveTo>
                    <a:pt x="1229078" y="22221"/>
                  </a:moveTo>
                  <a:lnTo>
                    <a:pt x="1216652" y="24850"/>
                  </a:lnTo>
                  <a:lnTo>
                    <a:pt x="1221911" y="49700"/>
                  </a:lnTo>
                  <a:lnTo>
                    <a:pt x="1234335" y="47071"/>
                  </a:lnTo>
                  <a:lnTo>
                    <a:pt x="1229078" y="22221"/>
                  </a:lnTo>
                  <a:close/>
                </a:path>
                <a:path w="1294129" h="307339">
                  <a:moveTo>
                    <a:pt x="1211394" y="0"/>
                  </a:moveTo>
                  <a:lnTo>
                    <a:pt x="1216652" y="24850"/>
                  </a:lnTo>
                  <a:lnTo>
                    <a:pt x="1229078" y="22221"/>
                  </a:lnTo>
                  <a:lnTo>
                    <a:pt x="1292925" y="22221"/>
                  </a:lnTo>
                  <a:lnTo>
                    <a:pt x="1293831" y="21499"/>
                  </a:lnTo>
                  <a:lnTo>
                    <a:pt x="121139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92168" y="2624327"/>
              <a:ext cx="1563624" cy="1283208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433016" y="2720078"/>
              <a:ext cx="1405890" cy="1126490"/>
            </a:xfrm>
            <a:custGeom>
              <a:avLst/>
              <a:gdLst/>
              <a:ahLst/>
              <a:cxnLst/>
              <a:rect l="l" t="t" r="r" b="b"/>
              <a:pathLst>
                <a:path w="1405889" h="1126489">
                  <a:moveTo>
                    <a:pt x="1338333" y="37632"/>
                  </a:moveTo>
                  <a:lnTo>
                    <a:pt x="0" y="1106594"/>
                  </a:lnTo>
                  <a:lnTo>
                    <a:pt x="15850" y="1126440"/>
                  </a:lnTo>
                  <a:lnTo>
                    <a:pt x="1354185" y="57479"/>
                  </a:lnTo>
                  <a:lnTo>
                    <a:pt x="1338333" y="37632"/>
                  </a:lnTo>
                  <a:close/>
                </a:path>
                <a:path w="1405889" h="1126489">
                  <a:moveTo>
                    <a:pt x="1392060" y="29705"/>
                  </a:moveTo>
                  <a:lnTo>
                    <a:pt x="1348258" y="29705"/>
                  </a:lnTo>
                  <a:lnTo>
                    <a:pt x="1364110" y="49551"/>
                  </a:lnTo>
                  <a:lnTo>
                    <a:pt x="1354185" y="57479"/>
                  </a:lnTo>
                  <a:lnTo>
                    <a:pt x="1370036" y="77325"/>
                  </a:lnTo>
                  <a:lnTo>
                    <a:pt x="1392060" y="29705"/>
                  </a:lnTo>
                  <a:close/>
                </a:path>
                <a:path w="1405889" h="1126489">
                  <a:moveTo>
                    <a:pt x="1348258" y="29705"/>
                  </a:moveTo>
                  <a:lnTo>
                    <a:pt x="1338333" y="37632"/>
                  </a:lnTo>
                  <a:lnTo>
                    <a:pt x="1354185" y="57479"/>
                  </a:lnTo>
                  <a:lnTo>
                    <a:pt x="1364110" y="49551"/>
                  </a:lnTo>
                  <a:lnTo>
                    <a:pt x="1348258" y="29705"/>
                  </a:lnTo>
                  <a:close/>
                </a:path>
                <a:path w="1405889" h="1126489">
                  <a:moveTo>
                    <a:pt x="1405798" y="0"/>
                  </a:moveTo>
                  <a:lnTo>
                    <a:pt x="1322481" y="17786"/>
                  </a:lnTo>
                  <a:lnTo>
                    <a:pt x="1338333" y="37632"/>
                  </a:lnTo>
                  <a:lnTo>
                    <a:pt x="1348258" y="29705"/>
                  </a:lnTo>
                  <a:lnTo>
                    <a:pt x="1392060" y="29705"/>
                  </a:lnTo>
                  <a:lnTo>
                    <a:pt x="140579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36136" y="2225039"/>
              <a:ext cx="2075688" cy="210311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174383" y="2246083"/>
              <a:ext cx="1922145" cy="1945005"/>
            </a:xfrm>
            <a:custGeom>
              <a:avLst/>
              <a:gdLst/>
              <a:ahLst/>
              <a:cxnLst/>
              <a:rect l="l" t="t" r="r" b="b"/>
              <a:pathLst>
                <a:path w="1922145" h="1945004">
                  <a:moveTo>
                    <a:pt x="1859364" y="1899547"/>
                  </a:moveTo>
                  <a:lnTo>
                    <a:pt x="1841296" y="1917400"/>
                  </a:lnTo>
                  <a:lnTo>
                    <a:pt x="1921957" y="1944823"/>
                  </a:lnTo>
                  <a:lnTo>
                    <a:pt x="1910115" y="1908578"/>
                  </a:lnTo>
                  <a:lnTo>
                    <a:pt x="1868289" y="1908578"/>
                  </a:lnTo>
                  <a:lnTo>
                    <a:pt x="1859364" y="1899547"/>
                  </a:lnTo>
                  <a:close/>
                </a:path>
                <a:path w="1922145" h="1945004">
                  <a:moveTo>
                    <a:pt x="1877431" y="1881694"/>
                  </a:moveTo>
                  <a:lnTo>
                    <a:pt x="1859364" y="1899547"/>
                  </a:lnTo>
                  <a:lnTo>
                    <a:pt x="1868289" y="1908578"/>
                  </a:lnTo>
                  <a:lnTo>
                    <a:pt x="1886356" y="1890726"/>
                  </a:lnTo>
                  <a:lnTo>
                    <a:pt x="1877431" y="1881694"/>
                  </a:lnTo>
                  <a:close/>
                </a:path>
                <a:path w="1922145" h="1945004">
                  <a:moveTo>
                    <a:pt x="1895499" y="1863841"/>
                  </a:moveTo>
                  <a:lnTo>
                    <a:pt x="1877431" y="1881694"/>
                  </a:lnTo>
                  <a:lnTo>
                    <a:pt x="1886356" y="1890726"/>
                  </a:lnTo>
                  <a:lnTo>
                    <a:pt x="1868289" y="1908578"/>
                  </a:lnTo>
                  <a:lnTo>
                    <a:pt x="1910115" y="1908578"/>
                  </a:lnTo>
                  <a:lnTo>
                    <a:pt x="1895499" y="1863841"/>
                  </a:lnTo>
                  <a:close/>
                </a:path>
                <a:path w="1922145" h="1945004">
                  <a:moveTo>
                    <a:pt x="18067" y="0"/>
                  </a:moveTo>
                  <a:lnTo>
                    <a:pt x="0" y="17853"/>
                  </a:lnTo>
                  <a:lnTo>
                    <a:pt x="1859364" y="1899547"/>
                  </a:lnTo>
                  <a:lnTo>
                    <a:pt x="1877431" y="1881694"/>
                  </a:lnTo>
                  <a:lnTo>
                    <a:pt x="180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395216" y="3215639"/>
              <a:ext cx="1560576" cy="121615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433318" y="3236641"/>
              <a:ext cx="1405890" cy="1059815"/>
            </a:xfrm>
            <a:custGeom>
              <a:avLst/>
              <a:gdLst/>
              <a:ahLst/>
              <a:cxnLst/>
              <a:rect l="l" t="t" r="r" b="b"/>
              <a:pathLst>
                <a:path w="1405889" h="1059814">
                  <a:moveTo>
                    <a:pt x="1336927" y="1023683"/>
                  </a:moveTo>
                  <a:lnTo>
                    <a:pt x="1321681" y="1043998"/>
                  </a:lnTo>
                  <a:lnTo>
                    <a:pt x="1405496" y="1059266"/>
                  </a:lnTo>
                  <a:lnTo>
                    <a:pt x="1391527" y="1031307"/>
                  </a:lnTo>
                  <a:lnTo>
                    <a:pt x="1347085" y="1031307"/>
                  </a:lnTo>
                  <a:lnTo>
                    <a:pt x="1336927" y="1023683"/>
                  </a:lnTo>
                  <a:close/>
                </a:path>
                <a:path w="1405889" h="1059814">
                  <a:moveTo>
                    <a:pt x="1352174" y="1003368"/>
                  </a:moveTo>
                  <a:lnTo>
                    <a:pt x="1336927" y="1023683"/>
                  </a:lnTo>
                  <a:lnTo>
                    <a:pt x="1347085" y="1031307"/>
                  </a:lnTo>
                  <a:lnTo>
                    <a:pt x="1362331" y="1010991"/>
                  </a:lnTo>
                  <a:lnTo>
                    <a:pt x="1352174" y="1003368"/>
                  </a:lnTo>
                  <a:close/>
                </a:path>
                <a:path w="1405889" h="1059814">
                  <a:moveTo>
                    <a:pt x="1367420" y="983053"/>
                  </a:moveTo>
                  <a:lnTo>
                    <a:pt x="1352174" y="1003368"/>
                  </a:lnTo>
                  <a:lnTo>
                    <a:pt x="1362331" y="1010991"/>
                  </a:lnTo>
                  <a:lnTo>
                    <a:pt x="1347085" y="1031307"/>
                  </a:lnTo>
                  <a:lnTo>
                    <a:pt x="1391527" y="1031307"/>
                  </a:lnTo>
                  <a:lnTo>
                    <a:pt x="1367420" y="983053"/>
                  </a:lnTo>
                  <a:close/>
                </a:path>
                <a:path w="1405889" h="1059814">
                  <a:moveTo>
                    <a:pt x="15246" y="0"/>
                  </a:moveTo>
                  <a:lnTo>
                    <a:pt x="0" y="20314"/>
                  </a:lnTo>
                  <a:lnTo>
                    <a:pt x="1336927" y="1023683"/>
                  </a:lnTo>
                  <a:lnTo>
                    <a:pt x="1352174" y="1003368"/>
                  </a:lnTo>
                  <a:lnTo>
                    <a:pt x="1524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98264" y="4312919"/>
              <a:ext cx="1450848" cy="371856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438942" y="4331046"/>
              <a:ext cx="1293495" cy="244475"/>
            </a:xfrm>
            <a:custGeom>
              <a:avLst/>
              <a:gdLst/>
              <a:ahLst/>
              <a:cxnLst/>
              <a:rect l="l" t="t" r="r" b="b"/>
              <a:pathLst>
                <a:path w="1293495" h="244475">
                  <a:moveTo>
                    <a:pt x="1215952" y="218903"/>
                  </a:moveTo>
                  <a:lnTo>
                    <a:pt x="1211954" y="243987"/>
                  </a:lnTo>
                  <a:lnTo>
                    <a:pt x="1285133" y="220902"/>
                  </a:lnTo>
                  <a:lnTo>
                    <a:pt x="1228493" y="220902"/>
                  </a:lnTo>
                  <a:lnTo>
                    <a:pt x="1215952" y="218903"/>
                  </a:lnTo>
                  <a:close/>
                </a:path>
                <a:path w="1293495" h="244475">
                  <a:moveTo>
                    <a:pt x="1219950" y="193820"/>
                  </a:moveTo>
                  <a:lnTo>
                    <a:pt x="1215952" y="218903"/>
                  </a:lnTo>
                  <a:lnTo>
                    <a:pt x="1228493" y="220902"/>
                  </a:lnTo>
                  <a:lnTo>
                    <a:pt x="1232491" y="195820"/>
                  </a:lnTo>
                  <a:lnTo>
                    <a:pt x="1219950" y="193820"/>
                  </a:lnTo>
                  <a:close/>
                </a:path>
                <a:path w="1293495" h="244475">
                  <a:moveTo>
                    <a:pt x="1223948" y="168737"/>
                  </a:moveTo>
                  <a:lnTo>
                    <a:pt x="1219950" y="193820"/>
                  </a:lnTo>
                  <a:lnTo>
                    <a:pt x="1232491" y="195820"/>
                  </a:lnTo>
                  <a:lnTo>
                    <a:pt x="1228493" y="220902"/>
                  </a:lnTo>
                  <a:lnTo>
                    <a:pt x="1285133" y="220902"/>
                  </a:lnTo>
                  <a:lnTo>
                    <a:pt x="1293201" y="218357"/>
                  </a:lnTo>
                  <a:lnTo>
                    <a:pt x="1223948" y="168737"/>
                  </a:lnTo>
                  <a:close/>
                </a:path>
                <a:path w="1293495" h="244475">
                  <a:moveTo>
                    <a:pt x="3997" y="0"/>
                  </a:moveTo>
                  <a:lnTo>
                    <a:pt x="0" y="25082"/>
                  </a:lnTo>
                  <a:lnTo>
                    <a:pt x="1215952" y="218903"/>
                  </a:lnTo>
                  <a:lnTo>
                    <a:pt x="1219950" y="193820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04944" y="4706111"/>
              <a:ext cx="1450848" cy="551688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4543991" y="4788100"/>
              <a:ext cx="1295400" cy="411480"/>
            </a:xfrm>
            <a:custGeom>
              <a:avLst/>
              <a:gdLst/>
              <a:ahLst/>
              <a:cxnLst/>
              <a:rect l="l" t="t" r="r" b="b"/>
              <a:pathLst>
                <a:path w="1295400" h="411479">
                  <a:moveTo>
                    <a:pt x="1218164" y="24346"/>
                  </a:moveTo>
                  <a:lnTo>
                    <a:pt x="0" y="386607"/>
                  </a:lnTo>
                  <a:lnTo>
                    <a:pt x="7240" y="410952"/>
                  </a:lnTo>
                  <a:lnTo>
                    <a:pt x="1225404" y="48692"/>
                  </a:lnTo>
                  <a:lnTo>
                    <a:pt x="1218164" y="24346"/>
                  </a:lnTo>
                  <a:close/>
                </a:path>
                <a:path w="1295400" h="411479">
                  <a:moveTo>
                    <a:pt x="1288495" y="20726"/>
                  </a:moveTo>
                  <a:lnTo>
                    <a:pt x="1230339" y="20726"/>
                  </a:lnTo>
                  <a:lnTo>
                    <a:pt x="1237579" y="45072"/>
                  </a:lnTo>
                  <a:lnTo>
                    <a:pt x="1225404" y="48692"/>
                  </a:lnTo>
                  <a:lnTo>
                    <a:pt x="1232644" y="73038"/>
                  </a:lnTo>
                  <a:lnTo>
                    <a:pt x="1288495" y="20726"/>
                  </a:lnTo>
                  <a:close/>
                </a:path>
                <a:path w="1295400" h="411479">
                  <a:moveTo>
                    <a:pt x="1230339" y="20726"/>
                  </a:moveTo>
                  <a:lnTo>
                    <a:pt x="1218164" y="24346"/>
                  </a:lnTo>
                  <a:lnTo>
                    <a:pt x="1225404" y="48692"/>
                  </a:lnTo>
                  <a:lnTo>
                    <a:pt x="1237579" y="45072"/>
                  </a:lnTo>
                  <a:lnTo>
                    <a:pt x="1230339" y="20726"/>
                  </a:lnTo>
                  <a:close/>
                </a:path>
                <a:path w="1295400" h="411479">
                  <a:moveTo>
                    <a:pt x="1210924" y="0"/>
                  </a:moveTo>
                  <a:lnTo>
                    <a:pt x="1218164" y="24346"/>
                  </a:lnTo>
                  <a:lnTo>
                    <a:pt x="1230339" y="20726"/>
                  </a:lnTo>
                  <a:lnTo>
                    <a:pt x="1288495" y="20726"/>
                  </a:lnTo>
                  <a:lnTo>
                    <a:pt x="1294823" y="14799"/>
                  </a:lnTo>
                  <a:lnTo>
                    <a:pt x="12109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67328" y="4797551"/>
              <a:ext cx="832103" cy="822959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83152" y="4959095"/>
              <a:ext cx="542544" cy="57912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447919" y="6238240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601711" y="5919215"/>
            <a:ext cx="829310" cy="347980"/>
            <a:chOff x="7601711" y="5919215"/>
            <a:chExt cx="829310" cy="347980"/>
          </a:xfrm>
        </p:grpSpPr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01711" y="5919215"/>
              <a:ext cx="829055" cy="34747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655082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4050065" y="5019040"/>
            <a:ext cx="269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767328" y="3703320"/>
            <a:ext cx="832485" cy="820419"/>
            <a:chOff x="3767328" y="3703320"/>
            <a:chExt cx="832485" cy="820419"/>
          </a:xfrm>
        </p:grpSpPr>
        <p:pic>
          <p:nvPicPr>
            <p:cNvPr id="68" name="object 6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67328" y="3703320"/>
              <a:ext cx="832103" cy="81991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889248" y="3861816"/>
              <a:ext cx="530351" cy="57911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4"/>
                  </a:lnTo>
                  <a:lnTo>
                    <a:pt x="3324" y="309851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1"/>
                  </a:lnTo>
                  <a:lnTo>
                    <a:pt x="715382" y="263194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4056415" y="3921760"/>
            <a:ext cx="25590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3767328" y="2606039"/>
            <a:ext cx="832485" cy="820419"/>
            <a:chOff x="3767328" y="2606039"/>
            <a:chExt cx="832485" cy="820419"/>
          </a:xfrm>
        </p:grpSpPr>
        <p:pic>
          <p:nvPicPr>
            <p:cNvPr id="74" name="object 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67328" y="2606039"/>
              <a:ext cx="832103" cy="81991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889248" y="2764535"/>
              <a:ext cx="530351" cy="582168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6" y="642296"/>
                  </a:lnTo>
                  <a:lnTo>
                    <a:pt x="180378" y="668048"/>
                  </a:lnTo>
                  <a:lnTo>
                    <a:pt x="222433" y="688821"/>
                  </a:lnTo>
                  <a:lnTo>
                    <a:pt x="267377" y="704187"/>
                  </a:lnTo>
                  <a:lnTo>
                    <a:pt x="314776" y="713721"/>
                  </a:lnTo>
                  <a:lnTo>
                    <a:pt x="364195" y="716993"/>
                  </a:lnTo>
                  <a:lnTo>
                    <a:pt x="413614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4" y="642296"/>
                  </a:lnTo>
                  <a:lnTo>
                    <a:pt x="621721" y="611992"/>
                  </a:lnTo>
                  <a:lnTo>
                    <a:pt x="652506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29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4056415" y="2824479"/>
            <a:ext cx="25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3767328" y="1508760"/>
            <a:ext cx="832485" cy="822960"/>
            <a:chOff x="3767328" y="1508760"/>
            <a:chExt cx="832485" cy="822960"/>
          </a:xfrm>
        </p:grpSpPr>
        <p:pic>
          <p:nvPicPr>
            <p:cNvPr id="80" name="object 8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67328" y="1508760"/>
              <a:ext cx="832103" cy="822960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904488" y="1667256"/>
              <a:ext cx="512063" cy="582168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4070703" y="1730247"/>
            <a:ext cx="22732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20" dirty="0">
                <a:latin typeface="Verdana"/>
                <a:cs typeface="Verdana"/>
              </a:rPr>
              <a:t>X</a:t>
            </a:r>
            <a:r>
              <a:rPr sz="1100" spc="-12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5678423" y="1039367"/>
            <a:ext cx="2746375" cy="4986655"/>
            <a:chOff x="5678423" y="1039367"/>
            <a:chExt cx="2746375" cy="4986655"/>
          </a:xfrm>
        </p:grpSpPr>
        <p:pic>
          <p:nvPicPr>
            <p:cNvPr id="86" name="object 8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78423" y="4160519"/>
              <a:ext cx="835151" cy="822959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78423" y="3118103"/>
              <a:ext cx="835151" cy="82296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678423" y="2078735"/>
              <a:ext cx="835151" cy="822960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4"/>
                  </a:lnTo>
                  <a:lnTo>
                    <a:pt x="13009" y="453801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1"/>
                  </a:lnTo>
                  <a:lnTo>
                    <a:pt x="725067" y="407144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678423" y="1039367"/>
              <a:ext cx="835151" cy="819912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7" y="642296"/>
                  </a:lnTo>
                  <a:lnTo>
                    <a:pt x="180379" y="668048"/>
                  </a:lnTo>
                  <a:lnTo>
                    <a:pt x="222434" y="688821"/>
                  </a:lnTo>
                  <a:lnTo>
                    <a:pt x="267378" y="704187"/>
                  </a:lnTo>
                  <a:lnTo>
                    <a:pt x="314777" y="713721"/>
                  </a:lnTo>
                  <a:lnTo>
                    <a:pt x="364196" y="716993"/>
                  </a:lnTo>
                  <a:lnTo>
                    <a:pt x="413615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5" y="642296"/>
                  </a:lnTo>
                  <a:lnTo>
                    <a:pt x="621721" y="611992"/>
                  </a:lnTo>
                  <a:lnTo>
                    <a:pt x="652507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78423" y="5202935"/>
              <a:ext cx="835151" cy="822960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1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1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592567" y="3118103"/>
              <a:ext cx="832103" cy="82296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766303" y="3279647"/>
              <a:ext cx="484631" cy="579119"/>
            </a:xfrm>
            <a:prstGeom prst="rect">
              <a:avLst/>
            </a:prstGeom>
          </p:spPr>
        </p:pic>
        <p:sp>
          <p:nvSpPr>
            <p:cNvPr id="103" name="object 103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4" y="704189"/>
                  </a:lnTo>
                  <a:lnTo>
                    <a:pt x="505958" y="688822"/>
                  </a:lnTo>
                  <a:lnTo>
                    <a:pt x="548013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3" y="48945"/>
                  </a:lnTo>
                  <a:lnTo>
                    <a:pt x="505958" y="28172"/>
                  </a:lnTo>
                  <a:lnTo>
                    <a:pt x="461014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7933857" y="3339591"/>
            <a:ext cx="153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0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392167" y="1328927"/>
            <a:ext cx="3733800" cy="4398645"/>
            <a:chOff x="4392167" y="1328927"/>
            <a:chExt cx="3733800" cy="4398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895" y="1328927"/>
              <a:ext cx="1347215" cy="64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42923" y="1418619"/>
              <a:ext cx="1189355" cy="490220"/>
            </a:xfrm>
            <a:custGeom>
              <a:avLst/>
              <a:gdLst/>
              <a:ahLst/>
              <a:cxnLst/>
              <a:rect l="l" t="t" r="r" b="b"/>
              <a:pathLst>
                <a:path w="1189354" h="490219">
                  <a:moveTo>
                    <a:pt x="1113717" y="23605"/>
                  </a:moveTo>
                  <a:lnTo>
                    <a:pt x="0" y="466091"/>
                  </a:lnTo>
                  <a:lnTo>
                    <a:pt x="9378" y="489696"/>
                  </a:lnTo>
                  <a:lnTo>
                    <a:pt x="1123095" y="47211"/>
                  </a:lnTo>
                  <a:lnTo>
                    <a:pt x="1113717" y="23605"/>
                  </a:lnTo>
                  <a:close/>
                </a:path>
                <a:path w="1189354" h="490219">
                  <a:moveTo>
                    <a:pt x="1178823" y="18916"/>
                  </a:moveTo>
                  <a:lnTo>
                    <a:pt x="1125518" y="18916"/>
                  </a:lnTo>
                  <a:lnTo>
                    <a:pt x="1134897" y="42522"/>
                  </a:lnTo>
                  <a:lnTo>
                    <a:pt x="1123095" y="47211"/>
                  </a:lnTo>
                  <a:lnTo>
                    <a:pt x="1132474" y="70816"/>
                  </a:lnTo>
                  <a:lnTo>
                    <a:pt x="1178823" y="18916"/>
                  </a:lnTo>
                  <a:close/>
                </a:path>
                <a:path w="1189354" h="490219">
                  <a:moveTo>
                    <a:pt x="1125518" y="18916"/>
                  </a:moveTo>
                  <a:lnTo>
                    <a:pt x="1113717" y="23605"/>
                  </a:lnTo>
                  <a:lnTo>
                    <a:pt x="1123095" y="47211"/>
                  </a:lnTo>
                  <a:lnTo>
                    <a:pt x="1134897" y="42522"/>
                  </a:lnTo>
                  <a:lnTo>
                    <a:pt x="1125518" y="18916"/>
                  </a:lnTo>
                  <a:close/>
                </a:path>
                <a:path w="1189354" h="490219">
                  <a:moveTo>
                    <a:pt x="1104338" y="0"/>
                  </a:moveTo>
                  <a:lnTo>
                    <a:pt x="1113717" y="23605"/>
                  </a:lnTo>
                  <a:lnTo>
                    <a:pt x="1125518" y="18916"/>
                  </a:lnTo>
                  <a:lnTo>
                    <a:pt x="1178823" y="18916"/>
                  </a:lnTo>
                  <a:lnTo>
                    <a:pt x="1189221" y="7273"/>
                  </a:lnTo>
                  <a:lnTo>
                    <a:pt x="11043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799" y="1581911"/>
              <a:ext cx="1459991" cy="2572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36417" y="1679388"/>
              <a:ext cx="1303020" cy="2416810"/>
            </a:xfrm>
            <a:custGeom>
              <a:avLst/>
              <a:gdLst/>
              <a:ahLst/>
              <a:cxnLst/>
              <a:rect l="l" t="t" r="r" b="b"/>
              <a:pathLst>
                <a:path w="1303020" h="2416810">
                  <a:moveTo>
                    <a:pt x="1255224" y="61174"/>
                  </a:moveTo>
                  <a:lnTo>
                    <a:pt x="0" y="2404706"/>
                  </a:lnTo>
                  <a:lnTo>
                    <a:pt x="22390" y="2416699"/>
                  </a:lnTo>
                  <a:lnTo>
                    <a:pt x="1277615" y="73167"/>
                  </a:lnTo>
                  <a:lnTo>
                    <a:pt x="1255224" y="61174"/>
                  </a:lnTo>
                  <a:close/>
                </a:path>
                <a:path w="1303020" h="2416810">
                  <a:moveTo>
                    <a:pt x="1300993" y="49979"/>
                  </a:moveTo>
                  <a:lnTo>
                    <a:pt x="1261220" y="49979"/>
                  </a:lnTo>
                  <a:lnTo>
                    <a:pt x="1283611" y="61972"/>
                  </a:lnTo>
                  <a:lnTo>
                    <a:pt x="1277615" y="73167"/>
                  </a:lnTo>
                  <a:lnTo>
                    <a:pt x="1300005" y="85159"/>
                  </a:lnTo>
                  <a:lnTo>
                    <a:pt x="1300993" y="49979"/>
                  </a:lnTo>
                  <a:close/>
                </a:path>
                <a:path w="1303020" h="2416810">
                  <a:moveTo>
                    <a:pt x="1261220" y="49979"/>
                  </a:moveTo>
                  <a:lnTo>
                    <a:pt x="1255224" y="61174"/>
                  </a:lnTo>
                  <a:lnTo>
                    <a:pt x="1277615" y="73167"/>
                  </a:lnTo>
                  <a:lnTo>
                    <a:pt x="1283611" y="61972"/>
                  </a:lnTo>
                  <a:lnTo>
                    <a:pt x="1261220" y="49979"/>
                  </a:lnTo>
                  <a:close/>
                </a:path>
                <a:path w="1303020" h="2416810">
                  <a:moveTo>
                    <a:pt x="1302397" y="0"/>
                  </a:moveTo>
                  <a:lnTo>
                    <a:pt x="1232833" y="49182"/>
                  </a:lnTo>
                  <a:lnTo>
                    <a:pt x="1255224" y="61174"/>
                  </a:lnTo>
                  <a:lnTo>
                    <a:pt x="1261220" y="49979"/>
                  </a:lnTo>
                  <a:lnTo>
                    <a:pt x="1300993" y="49979"/>
                  </a:lnTo>
                  <a:lnTo>
                    <a:pt x="13023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2167" y="2121408"/>
              <a:ext cx="1563624" cy="1267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33072" y="2140041"/>
              <a:ext cx="1405890" cy="1113790"/>
            </a:xfrm>
            <a:custGeom>
              <a:avLst/>
              <a:gdLst/>
              <a:ahLst/>
              <a:cxnLst/>
              <a:rect l="l" t="t" r="r" b="b"/>
              <a:pathLst>
                <a:path w="1405889" h="1113789">
                  <a:moveTo>
                    <a:pt x="1338068" y="1076481"/>
                  </a:moveTo>
                  <a:lnTo>
                    <a:pt x="1322327" y="1096416"/>
                  </a:lnTo>
                  <a:lnTo>
                    <a:pt x="1405742" y="1113735"/>
                  </a:lnTo>
                  <a:lnTo>
                    <a:pt x="1391952" y="1084350"/>
                  </a:lnTo>
                  <a:lnTo>
                    <a:pt x="1348033" y="1084350"/>
                  </a:lnTo>
                  <a:lnTo>
                    <a:pt x="1338068" y="1076481"/>
                  </a:lnTo>
                  <a:close/>
                </a:path>
                <a:path w="1405889" h="1113789">
                  <a:moveTo>
                    <a:pt x="1353808" y="1056547"/>
                  </a:moveTo>
                  <a:lnTo>
                    <a:pt x="1338068" y="1076481"/>
                  </a:lnTo>
                  <a:lnTo>
                    <a:pt x="1348033" y="1084350"/>
                  </a:lnTo>
                  <a:lnTo>
                    <a:pt x="1363774" y="1064416"/>
                  </a:lnTo>
                  <a:lnTo>
                    <a:pt x="1353808" y="1056547"/>
                  </a:lnTo>
                  <a:close/>
                </a:path>
                <a:path w="1405889" h="1113789">
                  <a:moveTo>
                    <a:pt x="1369548" y="1036612"/>
                  </a:moveTo>
                  <a:lnTo>
                    <a:pt x="1353808" y="1056547"/>
                  </a:lnTo>
                  <a:lnTo>
                    <a:pt x="1363774" y="1064416"/>
                  </a:lnTo>
                  <a:lnTo>
                    <a:pt x="1348033" y="1084350"/>
                  </a:lnTo>
                  <a:lnTo>
                    <a:pt x="1391952" y="1084350"/>
                  </a:lnTo>
                  <a:lnTo>
                    <a:pt x="1369548" y="1036612"/>
                  </a:lnTo>
                  <a:close/>
                </a:path>
                <a:path w="1405889" h="1113789">
                  <a:moveTo>
                    <a:pt x="15740" y="0"/>
                  </a:moveTo>
                  <a:lnTo>
                    <a:pt x="0" y="19935"/>
                  </a:lnTo>
                  <a:lnTo>
                    <a:pt x="1338068" y="1076481"/>
                  </a:lnTo>
                  <a:lnTo>
                    <a:pt x="1353808" y="1056547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1895" y="2962655"/>
              <a:ext cx="1347215" cy="6797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42557" y="2981652"/>
              <a:ext cx="1189990" cy="530860"/>
            </a:xfrm>
            <a:custGeom>
              <a:avLst/>
              <a:gdLst/>
              <a:ahLst/>
              <a:cxnLst/>
              <a:rect l="l" t="t" r="r" b="b"/>
              <a:pathLst>
                <a:path w="1189989" h="530860">
                  <a:moveTo>
                    <a:pt x="1114629" y="506940"/>
                  </a:moveTo>
                  <a:lnTo>
                    <a:pt x="1104519" y="530241"/>
                  </a:lnTo>
                  <a:lnTo>
                    <a:pt x="1189587" y="525621"/>
                  </a:lnTo>
                  <a:lnTo>
                    <a:pt x="1178162" y="511995"/>
                  </a:lnTo>
                  <a:lnTo>
                    <a:pt x="1126279" y="511995"/>
                  </a:lnTo>
                  <a:lnTo>
                    <a:pt x="1114629" y="506940"/>
                  </a:lnTo>
                  <a:close/>
                </a:path>
                <a:path w="1189989" h="530860">
                  <a:moveTo>
                    <a:pt x="1124739" y="483639"/>
                  </a:moveTo>
                  <a:lnTo>
                    <a:pt x="1114629" y="506940"/>
                  </a:lnTo>
                  <a:lnTo>
                    <a:pt x="1126279" y="511995"/>
                  </a:lnTo>
                  <a:lnTo>
                    <a:pt x="1136389" y="488694"/>
                  </a:lnTo>
                  <a:lnTo>
                    <a:pt x="1124739" y="483639"/>
                  </a:lnTo>
                  <a:close/>
                </a:path>
                <a:path w="1189989" h="530860">
                  <a:moveTo>
                    <a:pt x="1134849" y="460338"/>
                  </a:moveTo>
                  <a:lnTo>
                    <a:pt x="1124739" y="483639"/>
                  </a:lnTo>
                  <a:lnTo>
                    <a:pt x="1136389" y="488694"/>
                  </a:lnTo>
                  <a:lnTo>
                    <a:pt x="1126279" y="511995"/>
                  </a:lnTo>
                  <a:lnTo>
                    <a:pt x="1178162" y="511995"/>
                  </a:lnTo>
                  <a:lnTo>
                    <a:pt x="1134849" y="460338"/>
                  </a:lnTo>
                  <a:close/>
                </a:path>
                <a:path w="1189989" h="530860">
                  <a:moveTo>
                    <a:pt x="10110" y="0"/>
                  </a:moveTo>
                  <a:lnTo>
                    <a:pt x="0" y="23300"/>
                  </a:lnTo>
                  <a:lnTo>
                    <a:pt x="1114629" y="506940"/>
                  </a:lnTo>
                  <a:lnTo>
                    <a:pt x="1124739" y="483639"/>
                  </a:lnTo>
                  <a:lnTo>
                    <a:pt x="1011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2167" y="3663695"/>
              <a:ext cx="1563624" cy="13380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32780" y="3760768"/>
              <a:ext cx="1406525" cy="1182370"/>
            </a:xfrm>
            <a:custGeom>
              <a:avLst/>
              <a:gdLst/>
              <a:ahLst/>
              <a:cxnLst/>
              <a:rect l="l" t="t" r="r" b="b"/>
              <a:pathLst>
                <a:path w="1406525" h="1182370">
                  <a:moveTo>
                    <a:pt x="1339492" y="39242"/>
                  </a:moveTo>
                  <a:lnTo>
                    <a:pt x="0" y="1162886"/>
                  </a:lnTo>
                  <a:lnTo>
                    <a:pt x="16323" y="1182345"/>
                  </a:lnTo>
                  <a:lnTo>
                    <a:pt x="1355816" y="58702"/>
                  </a:lnTo>
                  <a:lnTo>
                    <a:pt x="1339492" y="39242"/>
                  </a:lnTo>
                  <a:close/>
                </a:path>
                <a:path w="1406525" h="1182370">
                  <a:moveTo>
                    <a:pt x="1392556" y="31081"/>
                  </a:moveTo>
                  <a:lnTo>
                    <a:pt x="1349221" y="31081"/>
                  </a:lnTo>
                  <a:lnTo>
                    <a:pt x="1365545" y="50540"/>
                  </a:lnTo>
                  <a:lnTo>
                    <a:pt x="1355816" y="58702"/>
                  </a:lnTo>
                  <a:lnTo>
                    <a:pt x="1372141" y="78162"/>
                  </a:lnTo>
                  <a:lnTo>
                    <a:pt x="1392556" y="31081"/>
                  </a:lnTo>
                  <a:close/>
                </a:path>
                <a:path w="1406525" h="1182370">
                  <a:moveTo>
                    <a:pt x="1349221" y="31081"/>
                  </a:moveTo>
                  <a:lnTo>
                    <a:pt x="1339492" y="39242"/>
                  </a:lnTo>
                  <a:lnTo>
                    <a:pt x="1355816" y="58702"/>
                  </a:lnTo>
                  <a:lnTo>
                    <a:pt x="1365545" y="50540"/>
                  </a:lnTo>
                  <a:lnTo>
                    <a:pt x="1349221" y="31081"/>
                  </a:lnTo>
                  <a:close/>
                </a:path>
                <a:path w="1406525" h="1182370">
                  <a:moveTo>
                    <a:pt x="1406034" y="0"/>
                  </a:moveTo>
                  <a:lnTo>
                    <a:pt x="1323168" y="19782"/>
                  </a:lnTo>
                  <a:lnTo>
                    <a:pt x="1339492" y="39242"/>
                  </a:lnTo>
                  <a:lnTo>
                    <a:pt x="1349221" y="31081"/>
                  </a:lnTo>
                  <a:lnTo>
                    <a:pt x="1392556" y="31081"/>
                  </a:lnTo>
                  <a:lnTo>
                    <a:pt x="140603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1311" y="5407151"/>
              <a:ext cx="1447800" cy="3200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39464" y="5427764"/>
              <a:ext cx="1292860" cy="193040"/>
            </a:xfrm>
            <a:custGeom>
              <a:avLst/>
              <a:gdLst/>
              <a:ahLst/>
              <a:cxnLst/>
              <a:rect l="l" t="t" r="r" b="b"/>
              <a:pathLst>
                <a:path w="1292860" h="193039">
                  <a:moveTo>
                    <a:pt x="1215519" y="167524"/>
                  </a:moveTo>
                  <a:lnTo>
                    <a:pt x="1212566" y="192752"/>
                  </a:lnTo>
                  <a:lnTo>
                    <a:pt x="1278221" y="169001"/>
                  </a:lnTo>
                  <a:lnTo>
                    <a:pt x="1228133" y="169001"/>
                  </a:lnTo>
                  <a:lnTo>
                    <a:pt x="1215519" y="167524"/>
                  </a:lnTo>
                  <a:close/>
                </a:path>
                <a:path w="1292860" h="193039">
                  <a:moveTo>
                    <a:pt x="1218473" y="142296"/>
                  </a:moveTo>
                  <a:lnTo>
                    <a:pt x="1215519" y="167524"/>
                  </a:lnTo>
                  <a:lnTo>
                    <a:pt x="1228133" y="169001"/>
                  </a:lnTo>
                  <a:lnTo>
                    <a:pt x="1231087" y="143772"/>
                  </a:lnTo>
                  <a:lnTo>
                    <a:pt x="1218473" y="142296"/>
                  </a:lnTo>
                  <a:close/>
                </a:path>
                <a:path w="1292860" h="193039">
                  <a:moveTo>
                    <a:pt x="1221426" y="117068"/>
                  </a:moveTo>
                  <a:lnTo>
                    <a:pt x="1218473" y="142296"/>
                  </a:lnTo>
                  <a:lnTo>
                    <a:pt x="1231087" y="143772"/>
                  </a:lnTo>
                  <a:lnTo>
                    <a:pt x="1228133" y="169001"/>
                  </a:lnTo>
                  <a:lnTo>
                    <a:pt x="1278221" y="169001"/>
                  </a:lnTo>
                  <a:lnTo>
                    <a:pt x="1292679" y="163770"/>
                  </a:lnTo>
                  <a:lnTo>
                    <a:pt x="1221426" y="117068"/>
                  </a:lnTo>
                  <a:close/>
                </a:path>
                <a:path w="1292860" h="193039">
                  <a:moveTo>
                    <a:pt x="2952" y="0"/>
                  </a:moveTo>
                  <a:lnTo>
                    <a:pt x="0" y="25227"/>
                  </a:lnTo>
                  <a:lnTo>
                    <a:pt x="1215519" y="167524"/>
                  </a:lnTo>
                  <a:lnTo>
                    <a:pt x="1218473" y="142296"/>
                  </a:lnTo>
                  <a:lnTo>
                    <a:pt x="295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944" y="3770375"/>
              <a:ext cx="1716024" cy="18897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451084" y="3865770"/>
              <a:ext cx="1558290" cy="1734820"/>
            </a:xfrm>
            <a:custGeom>
              <a:avLst/>
              <a:gdLst/>
              <a:ahLst/>
              <a:cxnLst/>
              <a:rect l="l" t="t" r="r" b="b"/>
              <a:pathLst>
                <a:path w="1558290" h="1734820">
                  <a:moveTo>
                    <a:pt x="1497833" y="48229"/>
                  </a:moveTo>
                  <a:lnTo>
                    <a:pt x="0" y="1717281"/>
                  </a:lnTo>
                  <a:lnTo>
                    <a:pt x="18903" y="1734246"/>
                  </a:lnTo>
                  <a:lnTo>
                    <a:pt x="1516737" y="65194"/>
                  </a:lnTo>
                  <a:lnTo>
                    <a:pt x="1497833" y="48229"/>
                  </a:lnTo>
                  <a:close/>
                </a:path>
                <a:path w="1558290" h="1734820">
                  <a:moveTo>
                    <a:pt x="1547542" y="38775"/>
                  </a:moveTo>
                  <a:lnTo>
                    <a:pt x="1506317" y="38775"/>
                  </a:lnTo>
                  <a:lnTo>
                    <a:pt x="1525221" y="55740"/>
                  </a:lnTo>
                  <a:lnTo>
                    <a:pt x="1516737" y="65194"/>
                  </a:lnTo>
                  <a:lnTo>
                    <a:pt x="1535640" y="82158"/>
                  </a:lnTo>
                  <a:lnTo>
                    <a:pt x="1547542" y="38775"/>
                  </a:lnTo>
                  <a:close/>
                </a:path>
                <a:path w="1558290" h="1734820">
                  <a:moveTo>
                    <a:pt x="1506317" y="38775"/>
                  </a:moveTo>
                  <a:lnTo>
                    <a:pt x="1497833" y="48229"/>
                  </a:lnTo>
                  <a:lnTo>
                    <a:pt x="1516737" y="65194"/>
                  </a:lnTo>
                  <a:lnTo>
                    <a:pt x="1525221" y="55740"/>
                  </a:lnTo>
                  <a:lnTo>
                    <a:pt x="1506317" y="38775"/>
                  </a:lnTo>
                  <a:close/>
                </a:path>
                <a:path w="1558290" h="1734820">
                  <a:moveTo>
                    <a:pt x="1558179" y="0"/>
                  </a:moveTo>
                  <a:lnTo>
                    <a:pt x="1478928" y="31264"/>
                  </a:lnTo>
                  <a:lnTo>
                    <a:pt x="1497833" y="48229"/>
                  </a:lnTo>
                  <a:lnTo>
                    <a:pt x="1506317" y="38775"/>
                  </a:lnTo>
                  <a:lnTo>
                    <a:pt x="1547542" y="38775"/>
                  </a:lnTo>
                  <a:lnTo>
                    <a:pt x="155817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2991" y="3663695"/>
              <a:ext cx="1453895" cy="95707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453916" y="3760769"/>
              <a:ext cx="1297940" cy="800100"/>
            </a:xfrm>
            <a:custGeom>
              <a:avLst/>
              <a:gdLst/>
              <a:ahLst/>
              <a:cxnLst/>
              <a:rect l="l" t="t" r="r" b="b"/>
              <a:pathLst>
                <a:path w="1297940" h="800100">
                  <a:moveTo>
                    <a:pt x="1226172" y="28879"/>
                  </a:moveTo>
                  <a:lnTo>
                    <a:pt x="0" y="777796"/>
                  </a:lnTo>
                  <a:lnTo>
                    <a:pt x="13238" y="799472"/>
                  </a:lnTo>
                  <a:lnTo>
                    <a:pt x="1239412" y="50556"/>
                  </a:lnTo>
                  <a:lnTo>
                    <a:pt x="1226172" y="28879"/>
                  </a:lnTo>
                  <a:close/>
                </a:path>
                <a:path w="1297940" h="800100">
                  <a:moveTo>
                    <a:pt x="1283902" y="22259"/>
                  </a:moveTo>
                  <a:lnTo>
                    <a:pt x="1237011" y="22259"/>
                  </a:lnTo>
                  <a:lnTo>
                    <a:pt x="1250251" y="43935"/>
                  </a:lnTo>
                  <a:lnTo>
                    <a:pt x="1239412" y="50556"/>
                  </a:lnTo>
                  <a:lnTo>
                    <a:pt x="1252651" y="72232"/>
                  </a:lnTo>
                  <a:lnTo>
                    <a:pt x="1283902" y="22259"/>
                  </a:lnTo>
                  <a:close/>
                </a:path>
                <a:path w="1297940" h="800100">
                  <a:moveTo>
                    <a:pt x="1237011" y="22259"/>
                  </a:moveTo>
                  <a:lnTo>
                    <a:pt x="1226172" y="28879"/>
                  </a:lnTo>
                  <a:lnTo>
                    <a:pt x="1239412" y="50556"/>
                  </a:lnTo>
                  <a:lnTo>
                    <a:pt x="1250251" y="43935"/>
                  </a:lnTo>
                  <a:lnTo>
                    <a:pt x="1237011" y="22259"/>
                  </a:lnTo>
                  <a:close/>
                </a:path>
                <a:path w="1297940" h="800100">
                  <a:moveTo>
                    <a:pt x="1297821" y="0"/>
                  </a:moveTo>
                  <a:lnTo>
                    <a:pt x="1212932" y="7203"/>
                  </a:lnTo>
                  <a:lnTo>
                    <a:pt x="1226172" y="28879"/>
                  </a:lnTo>
                  <a:lnTo>
                    <a:pt x="1237011" y="22259"/>
                  </a:lnTo>
                  <a:lnTo>
                    <a:pt x="1283902" y="22259"/>
                  </a:lnTo>
                  <a:lnTo>
                    <a:pt x="12978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2135" y="3410711"/>
              <a:ext cx="1338071" cy="23164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60536" y="3469173"/>
              <a:ext cx="1184910" cy="76200"/>
            </a:xfrm>
            <a:custGeom>
              <a:avLst/>
              <a:gdLst/>
              <a:ahLst/>
              <a:cxnLst/>
              <a:rect l="l" t="t" r="r" b="b"/>
              <a:pathLst>
                <a:path w="1184909" h="76200">
                  <a:moveTo>
                    <a:pt x="1108331" y="50799"/>
                  </a:moveTo>
                  <a:lnTo>
                    <a:pt x="1108331" y="76200"/>
                  </a:lnTo>
                  <a:lnTo>
                    <a:pt x="1159131" y="50800"/>
                  </a:lnTo>
                  <a:lnTo>
                    <a:pt x="1108331" y="50799"/>
                  </a:lnTo>
                  <a:close/>
                </a:path>
                <a:path w="1184909" h="76200">
                  <a:moveTo>
                    <a:pt x="1108331" y="25399"/>
                  </a:moveTo>
                  <a:lnTo>
                    <a:pt x="1108331" y="50799"/>
                  </a:lnTo>
                  <a:lnTo>
                    <a:pt x="1121031" y="50800"/>
                  </a:lnTo>
                  <a:lnTo>
                    <a:pt x="1121031" y="25400"/>
                  </a:lnTo>
                  <a:lnTo>
                    <a:pt x="1108331" y="25399"/>
                  </a:lnTo>
                  <a:close/>
                </a:path>
                <a:path w="1184909" h="76200">
                  <a:moveTo>
                    <a:pt x="1108331" y="0"/>
                  </a:moveTo>
                  <a:lnTo>
                    <a:pt x="1108331" y="25399"/>
                  </a:lnTo>
                  <a:lnTo>
                    <a:pt x="1121031" y="25400"/>
                  </a:lnTo>
                  <a:lnTo>
                    <a:pt x="1121031" y="50800"/>
                  </a:lnTo>
                  <a:lnTo>
                    <a:pt x="1159134" y="50798"/>
                  </a:lnTo>
                  <a:lnTo>
                    <a:pt x="1184531" y="38100"/>
                  </a:lnTo>
                  <a:lnTo>
                    <a:pt x="1108331" y="0"/>
                  </a:lnTo>
                  <a:close/>
                </a:path>
                <a:path w="1184909" h="76200">
                  <a:moveTo>
                    <a:pt x="0" y="25398"/>
                  </a:moveTo>
                  <a:lnTo>
                    <a:pt x="0" y="50798"/>
                  </a:lnTo>
                  <a:lnTo>
                    <a:pt x="1108331" y="50799"/>
                  </a:lnTo>
                  <a:lnTo>
                    <a:pt x="1108331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2991" y="2435352"/>
              <a:ext cx="1453895" cy="9540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53925" y="2455739"/>
              <a:ext cx="1297940" cy="798195"/>
            </a:xfrm>
            <a:custGeom>
              <a:avLst/>
              <a:gdLst/>
              <a:ahLst/>
              <a:cxnLst/>
              <a:rect l="l" t="t" r="r" b="b"/>
              <a:pathLst>
                <a:path w="1297940" h="798195">
                  <a:moveTo>
                    <a:pt x="1226140" y="769216"/>
                  </a:moveTo>
                  <a:lnTo>
                    <a:pt x="1212918" y="790903"/>
                  </a:lnTo>
                  <a:lnTo>
                    <a:pt x="1297813" y="798038"/>
                  </a:lnTo>
                  <a:lnTo>
                    <a:pt x="1283898" y="775827"/>
                  </a:lnTo>
                  <a:lnTo>
                    <a:pt x="1236985" y="775827"/>
                  </a:lnTo>
                  <a:lnTo>
                    <a:pt x="1226140" y="769216"/>
                  </a:lnTo>
                  <a:close/>
                </a:path>
                <a:path w="1297940" h="798195">
                  <a:moveTo>
                    <a:pt x="1239362" y="747529"/>
                  </a:moveTo>
                  <a:lnTo>
                    <a:pt x="1226140" y="769216"/>
                  </a:lnTo>
                  <a:lnTo>
                    <a:pt x="1236985" y="775827"/>
                  </a:lnTo>
                  <a:lnTo>
                    <a:pt x="1250207" y="754141"/>
                  </a:lnTo>
                  <a:lnTo>
                    <a:pt x="1239362" y="747529"/>
                  </a:lnTo>
                  <a:close/>
                </a:path>
                <a:path w="1297940" h="798195">
                  <a:moveTo>
                    <a:pt x="1252584" y="725841"/>
                  </a:moveTo>
                  <a:lnTo>
                    <a:pt x="1239362" y="747529"/>
                  </a:lnTo>
                  <a:lnTo>
                    <a:pt x="1250207" y="754141"/>
                  </a:lnTo>
                  <a:lnTo>
                    <a:pt x="1236985" y="775827"/>
                  </a:lnTo>
                  <a:lnTo>
                    <a:pt x="1283898" y="775827"/>
                  </a:lnTo>
                  <a:lnTo>
                    <a:pt x="1252584" y="725841"/>
                  </a:lnTo>
                  <a:close/>
                </a:path>
                <a:path w="1297940" h="798195">
                  <a:moveTo>
                    <a:pt x="13220" y="0"/>
                  </a:moveTo>
                  <a:lnTo>
                    <a:pt x="0" y="21687"/>
                  </a:lnTo>
                  <a:lnTo>
                    <a:pt x="1226140" y="769216"/>
                  </a:lnTo>
                  <a:lnTo>
                    <a:pt x="1239362" y="747529"/>
                  </a:lnTo>
                  <a:lnTo>
                    <a:pt x="132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09944" y="1399031"/>
              <a:ext cx="1716024" cy="188671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51090" y="1417402"/>
              <a:ext cx="1558290" cy="1731645"/>
            </a:xfrm>
            <a:custGeom>
              <a:avLst/>
              <a:gdLst/>
              <a:ahLst/>
              <a:cxnLst/>
              <a:rect l="l" t="t" r="r" b="b"/>
              <a:pathLst>
                <a:path w="1558290" h="1731645">
                  <a:moveTo>
                    <a:pt x="1497786" y="1683195"/>
                  </a:moveTo>
                  <a:lnTo>
                    <a:pt x="1478897" y="1700175"/>
                  </a:lnTo>
                  <a:lnTo>
                    <a:pt x="1558173" y="1731374"/>
                  </a:lnTo>
                  <a:lnTo>
                    <a:pt x="1547512" y="1692638"/>
                  </a:lnTo>
                  <a:lnTo>
                    <a:pt x="1506274" y="1692638"/>
                  </a:lnTo>
                  <a:lnTo>
                    <a:pt x="1497786" y="1683195"/>
                  </a:lnTo>
                  <a:close/>
                </a:path>
                <a:path w="1558290" h="1731645">
                  <a:moveTo>
                    <a:pt x="1516677" y="1666215"/>
                  </a:moveTo>
                  <a:lnTo>
                    <a:pt x="1497786" y="1683195"/>
                  </a:lnTo>
                  <a:lnTo>
                    <a:pt x="1506274" y="1692638"/>
                  </a:lnTo>
                  <a:lnTo>
                    <a:pt x="1525164" y="1675657"/>
                  </a:lnTo>
                  <a:lnTo>
                    <a:pt x="1516677" y="1666215"/>
                  </a:lnTo>
                  <a:close/>
                </a:path>
                <a:path w="1558290" h="1731645">
                  <a:moveTo>
                    <a:pt x="1535567" y="1649234"/>
                  </a:moveTo>
                  <a:lnTo>
                    <a:pt x="1516677" y="1666215"/>
                  </a:lnTo>
                  <a:lnTo>
                    <a:pt x="1525164" y="1675657"/>
                  </a:lnTo>
                  <a:lnTo>
                    <a:pt x="1506274" y="1692638"/>
                  </a:lnTo>
                  <a:lnTo>
                    <a:pt x="1547512" y="1692638"/>
                  </a:lnTo>
                  <a:lnTo>
                    <a:pt x="1535567" y="1649234"/>
                  </a:lnTo>
                  <a:close/>
                </a:path>
                <a:path w="1558290" h="1731645">
                  <a:moveTo>
                    <a:pt x="18889" y="0"/>
                  </a:moveTo>
                  <a:lnTo>
                    <a:pt x="0" y="16981"/>
                  </a:lnTo>
                  <a:lnTo>
                    <a:pt x="1497786" y="1683195"/>
                  </a:lnTo>
                  <a:lnTo>
                    <a:pt x="1516677" y="1666215"/>
                  </a:lnTo>
                  <a:lnTo>
                    <a:pt x="188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57200" y="97535"/>
            <a:ext cx="7894320" cy="494030"/>
            <a:chOff x="457200" y="97535"/>
            <a:chExt cx="7894320" cy="494030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200" y="97535"/>
              <a:ext cx="7894320" cy="4937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6807" y="119736"/>
              <a:ext cx="7829376" cy="43269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686693" y="6238240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764279" y="5919215"/>
            <a:ext cx="826135" cy="347980"/>
            <a:chOff x="3764279" y="5919215"/>
            <a:chExt cx="826135" cy="347980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4279" y="5919215"/>
              <a:ext cx="826008" cy="34747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15274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06207" y="1750059"/>
            <a:ext cx="11868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Verdana"/>
                <a:cs typeface="Verdana"/>
              </a:rPr>
              <a:t>Area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(feet</a:t>
            </a:r>
            <a:r>
              <a:rPr sz="1650" spc="-37" baseline="25252" dirty="0">
                <a:latin typeface="Calibri"/>
                <a:cs typeface="Calibri"/>
              </a:rPr>
              <a:t>2</a:t>
            </a:r>
            <a:r>
              <a:rPr sz="1600" spc="-25" dirty="0"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88757" y="2847340"/>
            <a:ext cx="1078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Bedrooms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90333" y="3941572"/>
            <a:ext cx="2277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Distance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to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city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(Miles)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39632" y="5038852"/>
            <a:ext cx="427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18631" y="6238240"/>
            <a:ext cx="11480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75" dirty="0">
                <a:latin typeface="Calibri"/>
                <a:cs typeface="Calibri"/>
              </a:rPr>
              <a:t>Hidden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767328" y="2225039"/>
            <a:ext cx="5657215" cy="4041775"/>
            <a:chOff x="3767328" y="2225039"/>
            <a:chExt cx="5657215" cy="4041775"/>
          </a:xfrm>
        </p:grpSpPr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78424" y="5919216"/>
              <a:ext cx="829055" cy="34747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732143" y="5940048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98264" y="2371343"/>
              <a:ext cx="1450848" cy="44196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438312" y="2445082"/>
              <a:ext cx="1294130" cy="307340"/>
            </a:xfrm>
            <a:custGeom>
              <a:avLst/>
              <a:gdLst/>
              <a:ahLst/>
              <a:cxnLst/>
              <a:rect l="l" t="t" r="r" b="b"/>
              <a:pathLst>
                <a:path w="1294129" h="307339">
                  <a:moveTo>
                    <a:pt x="1216652" y="24850"/>
                  </a:moveTo>
                  <a:lnTo>
                    <a:pt x="0" y="282299"/>
                  </a:lnTo>
                  <a:lnTo>
                    <a:pt x="5257" y="307149"/>
                  </a:lnTo>
                  <a:lnTo>
                    <a:pt x="1221911" y="49700"/>
                  </a:lnTo>
                  <a:lnTo>
                    <a:pt x="1216652" y="24850"/>
                  </a:lnTo>
                  <a:close/>
                </a:path>
                <a:path w="1294129" h="307339">
                  <a:moveTo>
                    <a:pt x="1292925" y="22221"/>
                  </a:moveTo>
                  <a:lnTo>
                    <a:pt x="1229078" y="22221"/>
                  </a:lnTo>
                  <a:lnTo>
                    <a:pt x="1234335" y="47071"/>
                  </a:lnTo>
                  <a:lnTo>
                    <a:pt x="1221911" y="49700"/>
                  </a:lnTo>
                  <a:lnTo>
                    <a:pt x="1227169" y="74550"/>
                  </a:lnTo>
                  <a:lnTo>
                    <a:pt x="1292925" y="22221"/>
                  </a:lnTo>
                  <a:close/>
                </a:path>
                <a:path w="1294129" h="307339">
                  <a:moveTo>
                    <a:pt x="1229078" y="22221"/>
                  </a:moveTo>
                  <a:lnTo>
                    <a:pt x="1216652" y="24850"/>
                  </a:lnTo>
                  <a:lnTo>
                    <a:pt x="1221911" y="49700"/>
                  </a:lnTo>
                  <a:lnTo>
                    <a:pt x="1234335" y="47071"/>
                  </a:lnTo>
                  <a:lnTo>
                    <a:pt x="1229078" y="22221"/>
                  </a:lnTo>
                  <a:close/>
                </a:path>
                <a:path w="1294129" h="307339">
                  <a:moveTo>
                    <a:pt x="1211394" y="0"/>
                  </a:moveTo>
                  <a:lnTo>
                    <a:pt x="1216652" y="24850"/>
                  </a:lnTo>
                  <a:lnTo>
                    <a:pt x="1229078" y="22221"/>
                  </a:lnTo>
                  <a:lnTo>
                    <a:pt x="1292925" y="22221"/>
                  </a:lnTo>
                  <a:lnTo>
                    <a:pt x="1293831" y="21499"/>
                  </a:lnTo>
                  <a:lnTo>
                    <a:pt x="121139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92168" y="2624327"/>
              <a:ext cx="1563624" cy="128320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433016" y="2720078"/>
              <a:ext cx="1405890" cy="1126490"/>
            </a:xfrm>
            <a:custGeom>
              <a:avLst/>
              <a:gdLst/>
              <a:ahLst/>
              <a:cxnLst/>
              <a:rect l="l" t="t" r="r" b="b"/>
              <a:pathLst>
                <a:path w="1405889" h="1126489">
                  <a:moveTo>
                    <a:pt x="1338333" y="37632"/>
                  </a:moveTo>
                  <a:lnTo>
                    <a:pt x="0" y="1106594"/>
                  </a:lnTo>
                  <a:lnTo>
                    <a:pt x="15850" y="1126440"/>
                  </a:lnTo>
                  <a:lnTo>
                    <a:pt x="1354185" y="57479"/>
                  </a:lnTo>
                  <a:lnTo>
                    <a:pt x="1338333" y="37632"/>
                  </a:lnTo>
                  <a:close/>
                </a:path>
                <a:path w="1405889" h="1126489">
                  <a:moveTo>
                    <a:pt x="1392060" y="29705"/>
                  </a:moveTo>
                  <a:lnTo>
                    <a:pt x="1348258" y="29705"/>
                  </a:lnTo>
                  <a:lnTo>
                    <a:pt x="1364110" y="49551"/>
                  </a:lnTo>
                  <a:lnTo>
                    <a:pt x="1354185" y="57479"/>
                  </a:lnTo>
                  <a:lnTo>
                    <a:pt x="1370036" y="77325"/>
                  </a:lnTo>
                  <a:lnTo>
                    <a:pt x="1392060" y="29705"/>
                  </a:lnTo>
                  <a:close/>
                </a:path>
                <a:path w="1405889" h="1126489">
                  <a:moveTo>
                    <a:pt x="1348258" y="29705"/>
                  </a:moveTo>
                  <a:lnTo>
                    <a:pt x="1338333" y="37632"/>
                  </a:lnTo>
                  <a:lnTo>
                    <a:pt x="1354185" y="57479"/>
                  </a:lnTo>
                  <a:lnTo>
                    <a:pt x="1364110" y="49551"/>
                  </a:lnTo>
                  <a:lnTo>
                    <a:pt x="1348258" y="29705"/>
                  </a:lnTo>
                  <a:close/>
                </a:path>
                <a:path w="1405889" h="1126489">
                  <a:moveTo>
                    <a:pt x="1405798" y="0"/>
                  </a:moveTo>
                  <a:lnTo>
                    <a:pt x="1322481" y="17786"/>
                  </a:lnTo>
                  <a:lnTo>
                    <a:pt x="1338333" y="37632"/>
                  </a:lnTo>
                  <a:lnTo>
                    <a:pt x="1348258" y="29705"/>
                  </a:lnTo>
                  <a:lnTo>
                    <a:pt x="1392060" y="29705"/>
                  </a:lnTo>
                  <a:lnTo>
                    <a:pt x="140579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36136" y="2225039"/>
              <a:ext cx="2075688" cy="210311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174383" y="2246083"/>
              <a:ext cx="1922145" cy="1945005"/>
            </a:xfrm>
            <a:custGeom>
              <a:avLst/>
              <a:gdLst/>
              <a:ahLst/>
              <a:cxnLst/>
              <a:rect l="l" t="t" r="r" b="b"/>
              <a:pathLst>
                <a:path w="1922145" h="1945004">
                  <a:moveTo>
                    <a:pt x="1859364" y="1899547"/>
                  </a:moveTo>
                  <a:lnTo>
                    <a:pt x="1841296" y="1917400"/>
                  </a:lnTo>
                  <a:lnTo>
                    <a:pt x="1921957" y="1944823"/>
                  </a:lnTo>
                  <a:lnTo>
                    <a:pt x="1910115" y="1908578"/>
                  </a:lnTo>
                  <a:lnTo>
                    <a:pt x="1868289" y="1908578"/>
                  </a:lnTo>
                  <a:lnTo>
                    <a:pt x="1859364" y="1899547"/>
                  </a:lnTo>
                  <a:close/>
                </a:path>
                <a:path w="1922145" h="1945004">
                  <a:moveTo>
                    <a:pt x="1877431" y="1881694"/>
                  </a:moveTo>
                  <a:lnTo>
                    <a:pt x="1859364" y="1899547"/>
                  </a:lnTo>
                  <a:lnTo>
                    <a:pt x="1868289" y="1908578"/>
                  </a:lnTo>
                  <a:lnTo>
                    <a:pt x="1886356" y="1890726"/>
                  </a:lnTo>
                  <a:lnTo>
                    <a:pt x="1877431" y="1881694"/>
                  </a:lnTo>
                  <a:close/>
                </a:path>
                <a:path w="1922145" h="1945004">
                  <a:moveTo>
                    <a:pt x="1895499" y="1863841"/>
                  </a:moveTo>
                  <a:lnTo>
                    <a:pt x="1877431" y="1881694"/>
                  </a:lnTo>
                  <a:lnTo>
                    <a:pt x="1886356" y="1890726"/>
                  </a:lnTo>
                  <a:lnTo>
                    <a:pt x="1868289" y="1908578"/>
                  </a:lnTo>
                  <a:lnTo>
                    <a:pt x="1910115" y="1908578"/>
                  </a:lnTo>
                  <a:lnTo>
                    <a:pt x="1895499" y="1863841"/>
                  </a:lnTo>
                  <a:close/>
                </a:path>
                <a:path w="1922145" h="1945004">
                  <a:moveTo>
                    <a:pt x="18067" y="0"/>
                  </a:moveTo>
                  <a:lnTo>
                    <a:pt x="0" y="17853"/>
                  </a:lnTo>
                  <a:lnTo>
                    <a:pt x="1859364" y="1899547"/>
                  </a:lnTo>
                  <a:lnTo>
                    <a:pt x="1877431" y="1881694"/>
                  </a:lnTo>
                  <a:lnTo>
                    <a:pt x="180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95216" y="3215639"/>
              <a:ext cx="1560576" cy="12161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433318" y="3236641"/>
              <a:ext cx="1405890" cy="1059815"/>
            </a:xfrm>
            <a:custGeom>
              <a:avLst/>
              <a:gdLst/>
              <a:ahLst/>
              <a:cxnLst/>
              <a:rect l="l" t="t" r="r" b="b"/>
              <a:pathLst>
                <a:path w="1405889" h="1059814">
                  <a:moveTo>
                    <a:pt x="1336927" y="1023683"/>
                  </a:moveTo>
                  <a:lnTo>
                    <a:pt x="1321681" y="1043998"/>
                  </a:lnTo>
                  <a:lnTo>
                    <a:pt x="1405496" y="1059266"/>
                  </a:lnTo>
                  <a:lnTo>
                    <a:pt x="1391527" y="1031307"/>
                  </a:lnTo>
                  <a:lnTo>
                    <a:pt x="1347085" y="1031307"/>
                  </a:lnTo>
                  <a:lnTo>
                    <a:pt x="1336927" y="1023683"/>
                  </a:lnTo>
                  <a:close/>
                </a:path>
                <a:path w="1405889" h="1059814">
                  <a:moveTo>
                    <a:pt x="1352174" y="1003368"/>
                  </a:moveTo>
                  <a:lnTo>
                    <a:pt x="1336927" y="1023683"/>
                  </a:lnTo>
                  <a:lnTo>
                    <a:pt x="1347085" y="1031307"/>
                  </a:lnTo>
                  <a:lnTo>
                    <a:pt x="1362331" y="1010991"/>
                  </a:lnTo>
                  <a:lnTo>
                    <a:pt x="1352174" y="1003368"/>
                  </a:lnTo>
                  <a:close/>
                </a:path>
                <a:path w="1405889" h="1059814">
                  <a:moveTo>
                    <a:pt x="1367420" y="983053"/>
                  </a:moveTo>
                  <a:lnTo>
                    <a:pt x="1352174" y="1003368"/>
                  </a:lnTo>
                  <a:lnTo>
                    <a:pt x="1362331" y="1010991"/>
                  </a:lnTo>
                  <a:lnTo>
                    <a:pt x="1347085" y="1031307"/>
                  </a:lnTo>
                  <a:lnTo>
                    <a:pt x="1391527" y="1031307"/>
                  </a:lnTo>
                  <a:lnTo>
                    <a:pt x="1367420" y="983053"/>
                  </a:lnTo>
                  <a:close/>
                </a:path>
                <a:path w="1405889" h="1059814">
                  <a:moveTo>
                    <a:pt x="15246" y="0"/>
                  </a:moveTo>
                  <a:lnTo>
                    <a:pt x="0" y="20314"/>
                  </a:lnTo>
                  <a:lnTo>
                    <a:pt x="1336927" y="1023683"/>
                  </a:lnTo>
                  <a:lnTo>
                    <a:pt x="1352174" y="1003368"/>
                  </a:lnTo>
                  <a:lnTo>
                    <a:pt x="1524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98264" y="4312919"/>
              <a:ext cx="1450848" cy="3718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438942" y="4331046"/>
              <a:ext cx="1293495" cy="244475"/>
            </a:xfrm>
            <a:custGeom>
              <a:avLst/>
              <a:gdLst/>
              <a:ahLst/>
              <a:cxnLst/>
              <a:rect l="l" t="t" r="r" b="b"/>
              <a:pathLst>
                <a:path w="1293495" h="244475">
                  <a:moveTo>
                    <a:pt x="1215952" y="218903"/>
                  </a:moveTo>
                  <a:lnTo>
                    <a:pt x="1211954" y="243987"/>
                  </a:lnTo>
                  <a:lnTo>
                    <a:pt x="1285133" y="220902"/>
                  </a:lnTo>
                  <a:lnTo>
                    <a:pt x="1228493" y="220902"/>
                  </a:lnTo>
                  <a:lnTo>
                    <a:pt x="1215952" y="218903"/>
                  </a:lnTo>
                  <a:close/>
                </a:path>
                <a:path w="1293495" h="244475">
                  <a:moveTo>
                    <a:pt x="1219950" y="193820"/>
                  </a:moveTo>
                  <a:lnTo>
                    <a:pt x="1215952" y="218903"/>
                  </a:lnTo>
                  <a:lnTo>
                    <a:pt x="1228493" y="220902"/>
                  </a:lnTo>
                  <a:lnTo>
                    <a:pt x="1232491" y="195820"/>
                  </a:lnTo>
                  <a:lnTo>
                    <a:pt x="1219950" y="193820"/>
                  </a:lnTo>
                  <a:close/>
                </a:path>
                <a:path w="1293495" h="244475">
                  <a:moveTo>
                    <a:pt x="1223948" y="168737"/>
                  </a:moveTo>
                  <a:lnTo>
                    <a:pt x="1219950" y="193820"/>
                  </a:lnTo>
                  <a:lnTo>
                    <a:pt x="1232491" y="195820"/>
                  </a:lnTo>
                  <a:lnTo>
                    <a:pt x="1228493" y="220902"/>
                  </a:lnTo>
                  <a:lnTo>
                    <a:pt x="1285133" y="220902"/>
                  </a:lnTo>
                  <a:lnTo>
                    <a:pt x="1293201" y="218357"/>
                  </a:lnTo>
                  <a:lnTo>
                    <a:pt x="1223948" y="168737"/>
                  </a:lnTo>
                  <a:close/>
                </a:path>
                <a:path w="1293495" h="244475">
                  <a:moveTo>
                    <a:pt x="3997" y="0"/>
                  </a:moveTo>
                  <a:lnTo>
                    <a:pt x="0" y="25082"/>
                  </a:lnTo>
                  <a:lnTo>
                    <a:pt x="1215952" y="218903"/>
                  </a:lnTo>
                  <a:lnTo>
                    <a:pt x="1219950" y="193820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04944" y="4706111"/>
              <a:ext cx="1450848" cy="55168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543991" y="4788100"/>
              <a:ext cx="1295400" cy="411480"/>
            </a:xfrm>
            <a:custGeom>
              <a:avLst/>
              <a:gdLst/>
              <a:ahLst/>
              <a:cxnLst/>
              <a:rect l="l" t="t" r="r" b="b"/>
              <a:pathLst>
                <a:path w="1295400" h="411479">
                  <a:moveTo>
                    <a:pt x="1218164" y="24346"/>
                  </a:moveTo>
                  <a:lnTo>
                    <a:pt x="0" y="386607"/>
                  </a:lnTo>
                  <a:lnTo>
                    <a:pt x="7240" y="410952"/>
                  </a:lnTo>
                  <a:lnTo>
                    <a:pt x="1225404" y="48692"/>
                  </a:lnTo>
                  <a:lnTo>
                    <a:pt x="1218164" y="24346"/>
                  </a:lnTo>
                  <a:close/>
                </a:path>
                <a:path w="1295400" h="411479">
                  <a:moveTo>
                    <a:pt x="1288495" y="20726"/>
                  </a:moveTo>
                  <a:lnTo>
                    <a:pt x="1230339" y="20726"/>
                  </a:lnTo>
                  <a:lnTo>
                    <a:pt x="1237579" y="45072"/>
                  </a:lnTo>
                  <a:lnTo>
                    <a:pt x="1225404" y="48692"/>
                  </a:lnTo>
                  <a:lnTo>
                    <a:pt x="1232644" y="73038"/>
                  </a:lnTo>
                  <a:lnTo>
                    <a:pt x="1288495" y="20726"/>
                  </a:lnTo>
                  <a:close/>
                </a:path>
                <a:path w="1295400" h="411479">
                  <a:moveTo>
                    <a:pt x="1230339" y="20726"/>
                  </a:moveTo>
                  <a:lnTo>
                    <a:pt x="1218164" y="24346"/>
                  </a:lnTo>
                  <a:lnTo>
                    <a:pt x="1225404" y="48692"/>
                  </a:lnTo>
                  <a:lnTo>
                    <a:pt x="1237579" y="45072"/>
                  </a:lnTo>
                  <a:lnTo>
                    <a:pt x="1230339" y="20726"/>
                  </a:lnTo>
                  <a:close/>
                </a:path>
                <a:path w="1295400" h="411479">
                  <a:moveTo>
                    <a:pt x="1210924" y="0"/>
                  </a:moveTo>
                  <a:lnTo>
                    <a:pt x="1218164" y="24346"/>
                  </a:lnTo>
                  <a:lnTo>
                    <a:pt x="1230339" y="20726"/>
                  </a:lnTo>
                  <a:lnTo>
                    <a:pt x="1288495" y="20726"/>
                  </a:lnTo>
                  <a:lnTo>
                    <a:pt x="1294823" y="14799"/>
                  </a:lnTo>
                  <a:lnTo>
                    <a:pt x="12109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69224" y="3346703"/>
              <a:ext cx="1155192" cy="35966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308848" y="3364991"/>
              <a:ext cx="1078992" cy="28346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373460" y="3469173"/>
              <a:ext cx="872490" cy="76200"/>
            </a:xfrm>
            <a:custGeom>
              <a:avLst/>
              <a:gdLst/>
              <a:ahLst/>
              <a:cxnLst/>
              <a:rect l="l" t="t" r="r" b="b"/>
              <a:pathLst>
                <a:path w="872490" h="76200">
                  <a:moveTo>
                    <a:pt x="795940" y="50799"/>
                  </a:moveTo>
                  <a:lnTo>
                    <a:pt x="795940" y="76200"/>
                  </a:lnTo>
                  <a:lnTo>
                    <a:pt x="846740" y="50800"/>
                  </a:lnTo>
                  <a:lnTo>
                    <a:pt x="795940" y="50799"/>
                  </a:lnTo>
                  <a:close/>
                </a:path>
                <a:path w="872490" h="76200">
                  <a:moveTo>
                    <a:pt x="795940" y="25399"/>
                  </a:moveTo>
                  <a:lnTo>
                    <a:pt x="795940" y="50799"/>
                  </a:lnTo>
                  <a:lnTo>
                    <a:pt x="808640" y="50800"/>
                  </a:lnTo>
                  <a:lnTo>
                    <a:pt x="808640" y="25400"/>
                  </a:lnTo>
                  <a:lnTo>
                    <a:pt x="795940" y="25399"/>
                  </a:lnTo>
                  <a:close/>
                </a:path>
                <a:path w="872490" h="76200">
                  <a:moveTo>
                    <a:pt x="795940" y="0"/>
                  </a:moveTo>
                  <a:lnTo>
                    <a:pt x="795940" y="25399"/>
                  </a:lnTo>
                  <a:lnTo>
                    <a:pt x="808640" y="25400"/>
                  </a:lnTo>
                  <a:lnTo>
                    <a:pt x="808640" y="50800"/>
                  </a:lnTo>
                  <a:lnTo>
                    <a:pt x="846743" y="50798"/>
                  </a:lnTo>
                  <a:lnTo>
                    <a:pt x="872140" y="38100"/>
                  </a:lnTo>
                  <a:lnTo>
                    <a:pt x="795940" y="0"/>
                  </a:lnTo>
                  <a:close/>
                </a:path>
                <a:path w="872490" h="76200">
                  <a:moveTo>
                    <a:pt x="0" y="25398"/>
                  </a:moveTo>
                  <a:lnTo>
                    <a:pt x="0" y="50798"/>
                  </a:lnTo>
                  <a:lnTo>
                    <a:pt x="795940" y="50799"/>
                  </a:lnTo>
                  <a:lnTo>
                    <a:pt x="795940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67328" y="4797551"/>
              <a:ext cx="832103" cy="82295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83152" y="4959095"/>
              <a:ext cx="542544" cy="57912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447919" y="6238240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7601711" y="5919215"/>
            <a:ext cx="829310" cy="347980"/>
            <a:chOff x="7601711" y="5919215"/>
            <a:chExt cx="829310" cy="347980"/>
          </a:xfrm>
        </p:grpSpPr>
        <p:pic>
          <p:nvPicPr>
            <p:cNvPr id="62" name="object 6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601711" y="5919215"/>
              <a:ext cx="829055" cy="34747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655082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4050065" y="5019040"/>
            <a:ext cx="269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3767328" y="3703320"/>
            <a:ext cx="832485" cy="820419"/>
            <a:chOff x="3767328" y="3703320"/>
            <a:chExt cx="832485" cy="820419"/>
          </a:xfrm>
        </p:grpSpPr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67328" y="3703320"/>
              <a:ext cx="832103" cy="81991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889248" y="3861816"/>
              <a:ext cx="530351" cy="57911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4"/>
                  </a:lnTo>
                  <a:lnTo>
                    <a:pt x="3324" y="309851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1"/>
                  </a:lnTo>
                  <a:lnTo>
                    <a:pt x="715382" y="263194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4056415" y="3921760"/>
            <a:ext cx="25590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767328" y="2606039"/>
            <a:ext cx="832485" cy="820419"/>
            <a:chOff x="3767328" y="2606039"/>
            <a:chExt cx="832485" cy="820419"/>
          </a:xfrm>
        </p:grpSpPr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67328" y="2606039"/>
              <a:ext cx="832103" cy="81991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89248" y="2764535"/>
              <a:ext cx="530351" cy="582168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6" y="642296"/>
                  </a:lnTo>
                  <a:lnTo>
                    <a:pt x="180378" y="668048"/>
                  </a:lnTo>
                  <a:lnTo>
                    <a:pt x="222433" y="688821"/>
                  </a:lnTo>
                  <a:lnTo>
                    <a:pt x="267377" y="704187"/>
                  </a:lnTo>
                  <a:lnTo>
                    <a:pt x="314776" y="713721"/>
                  </a:lnTo>
                  <a:lnTo>
                    <a:pt x="364195" y="716993"/>
                  </a:lnTo>
                  <a:lnTo>
                    <a:pt x="413614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4" y="642296"/>
                  </a:lnTo>
                  <a:lnTo>
                    <a:pt x="621721" y="611992"/>
                  </a:lnTo>
                  <a:lnTo>
                    <a:pt x="652506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29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4056415" y="2824479"/>
            <a:ext cx="25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3767328" y="1508760"/>
            <a:ext cx="832485" cy="822960"/>
            <a:chOff x="3767328" y="1508760"/>
            <a:chExt cx="832485" cy="822960"/>
          </a:xfrm>
        </p:grpSpPr>
        <p:pic>
          <p:nvPicPr>
            <p:cNvPr id="78" name="object 7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767328" y="1508760"/>
              <a:ext cx="832103" cy="822960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04488" y="1667256"/>
              <a:ext cx="512063" cy="582168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4070703" y="1730247"/>
            <a:ext cx="22732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20" dirty="0">
                <a:latin typeface="Verdana"/>
                <a:cs typeface="Verdana"/>
              </a:rPr>
              <a:t>X</a:t>
            </a:r>
            <a:r>
              <a:rPr sz="1100" spc="-12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5678423" y="1039367"/>
            <a:ext cx="2746375" cy="4986655"/>
            <a:chOff x="5678423" y="1039367"/>
            <a:chExt cx="2746375" cy="4986655"/>
          </a:xfrm>
        </p:grpSpPr>
        <p:pic>
          <p:nvPicPr>
            <p:cNvPr id="84" name="object 8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78423" y="4160519"/>
              <a:ext cx="835151" cy="822959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78423" y="3118103"/>
              <a:ext cx="835151" cy="82296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0" name="object 9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78423" y="2078735"/>
              <a:ext cx="835151" cy="822960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4"/>
                  </a:lnTo>
                  <a:lnTo>
                    <a:pt x="13009" y="453801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1"/>
                  </a:lnTo>
                  <a:lnTo>
                    <a:pt x="725067" y="407144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78423" y="1039367"/>
              <a:ext cx="835151" cy="819912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7" y="642296"/>
                  </a:lnTo>
                  <a:lnTo>
                    <a:pt x="180379" y="668048"/>
                  </a:lnTo>
                  <a:lnTo>
                    <a:pt x="222434" y="688821"/>
                  </a:lnTo>
                  <a:lnTo>
                    <a:pt x="267378" y="704187"/>
                  </a:lnTo>
                  <a:lnTo>
                    <a:pt x="314777" y="713721"/>
                  </a:lnTo>
                  <a:lnTo>
                    <a:pt x="364196" y="716993"/>
                  </a:lnTo>
                  <a:lnTo>
                    <a:pt x="413615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5" y="642296"/>
                  </a:lnTo>
                  <a:lnTo>
                    <a:pt x="621721" y="611992"/>
                  </a:lnTo>
                  <a:lnTo>
                    <a:pt x="652507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78423" y="5202935"/>
              <a:ext cx="835151" cy="822960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1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1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592567" y="3118103"/>
              <a:ext cx="832103" cy="82296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766303" y="3279647"/>
              <a:ext cx="484631" cy="579119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4" y="704189"/>
                  </a:lnTo>
                  <a:lnTo>
                    <a:pt x="505958" y="688822"/>
                  </a:lnTo>
                  <a:lnTo>
                    <a:pt x="548013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3" y="48945"/>
                  </a:lnTo>
                  <a:lnTo>
                    <a:pt x="505958" y="28172"/>
                  </a:lnTo>
                  <a:lnTo>
                    <a:pt x="461014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7933857" y="3339591"/>
            <a:ext cx="153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0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392167" y="1328927"/>
            <a:ext cx="3733800" cy="4398645"/>
            <a:chOff x="4392167" y="1328927"/>
            <a:chExt cx="3733800" cy="4398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895" y="1328927"/>
              <a:ext cx="1347215" cy="640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542923" y="1418619"/>
              <a:ext cx="1189355" cy="490220"/>
            </a:xfrm>
            <a:custGeom>
              <a:avLst/>
              <a:gdLst/>
              <a:ahLst/>
              <a:cxnLst/>
              <a:rect l="l" t="t" r="r" b="b"/>
              <a:pathLst>
                <a:path w="1189354" h="490219">
                  <a:moveTo>
                    <a:pt x="1113717" y="23605"/>
                  </a:moveTo>
                  <a:lnTo>
                    <a:pt x="0" y="466091"/>
                  </a:lnTo>
                  <a:lnTo>
                    <a:pt x="9378" y="489696"/>
                  </a:lnTo>
                  <a:lnTo>
                    <a:pt x="1123095" y="47211"/>
                  </a:lnTo>
                  <a:lnTo>
                    <a:pt x="1113717" y="23605"/>
                  </a:lnTo>
                  <a:close/>
                </a:path>
                <a:path w="1189354" h="490219">
                  <a:moveTo>
                    <a:pt x="1178823" y="18916"/>
                  </a:moveTo>
                  <a:lnTo>
                    <a:pt x="1125518" y="18916"/>
                  </a:lnTo>
                  <a:lnTo>
                    <a:pt x="1134897" y="42522"/>
                  </a:lnTo>
                  <a:lnTo>
                    <a:pt x="1123095" y="47211"/>
                  </a:lnTo>
                  <a:lnTo>
                    <a:pt x="1132474" y="70816"/>
                  </a:lnTo>
                  <a:lnTo>
                    <a:pt x="1178823" y="18916"/>
                  </a:lnTo>
                  <a:close/>
                </a:path>
                <a:path w="1189354" h="490219">
                  <a:moveTo>
                    <a:pt x="1125518" y="18916"/>
                  </a:moveTo>
                  <a:lnTo>
                    <a:pt x="1113717" y="23605"/>
                  </a:lnTo>
                  <a:lnTo>
                    <a:pt x="1123095" y="47211"/>
                  </a:lnTo>
                  <a:lnTo>
                    <a:pt x="1134897" y="42522"/>
                  </a:lnTo>
                  <a:lnTo>
                    <a:pt x="1125518" y="18916"/>
                  </a:lnTo>
                  <a:close/>
                </a:path>
                <a:path w="1189354" h="490219">
                  <a:moveTo>
                    <a:pt x="1104338" y="0"/>
                  </a:moveTo>
                  <a:lnTo>
                    <a:pt x="1113717" y="23605"/>
                  </a:lnTo>
                  <a:lnTo>
                    <a:pt x="1125518" y="18916"/>
                  </a:lnTo>
                  <a:lnTo>
                    <a:pt x="1178823" y="18916"/>
                  </a:lnTo>
                  <a:lnTo>
                    <a:pt x="1189221" y="7273"/>
                  </a:lnTo>
                  <a:lnTo>
                    <a:pt x="110433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95799" y="1581911"/>
              <a:ext cx="1459991" cy="25725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536417" y="1679388"/>
              <a:ext cx="1303020" cy="2416810"/>
            </a:xfrm>
            <a:custGeom>
              <a:avLst/>
              <a:gdLst/>
              <a:ahLst/>
              <a:cxnLst/>
              <a:rect l="l" t="t" r="r" b="b"/>
              <a:pathLst>
                <a:path w="1303020" h="2416810">
                  <a:moveTo>
                    <a:pt x="1255224" y="61174"/>
                  </a:moveTo>
                  <a:lnTo>
                    <a:pt x="0" y="2404706"/>
                  </a:lnTo>
                  <a:lnTo>
                    <a:pt x="22390" y="2416699"/>
                  </a:lnTo>
                  <a:lnTo>
                    <a:pt x="1277615" y="73167"/>
                  </a:lnTo>
                  <a:lnTo>
                    <a:pt x="1255224" y="61174"/>
                  </a:lnTo>
                  <a:close/>
                </a:path>
                <a:path w="1303020" h="2416810">
                  <a:moveTo>
                    <a:pt x="1300993" y="49979"/>
                  </a:moveTo>
                  <a:lnTo>
                    <a:pt x="1261220" y="49979"/>
                  </a:lnTo>
                  <a:lnTo>
                    <a:pt x="1283611" y="61972"/>
                  </a:lnTo>
                  <a:lnTo>
                    <a:pt x="1277615" y="73167"/>
                  </a:lnTo>
                  <a:lnTo>
                    <a:pt x="1300005" y="85159"/>
                  </a:lnTo>
                  <a:lnTo>
                    <a:pt x="1300993" y="49979"/>
                  </a:lnTo>
                  <a:close/>
                </a:path>
                <a:path w="1303020" h="2416810">
                  <a:moveTo>
                    <a:pt x="1261220" y="49979"/>
                  </a:moveTo>
                  <a:lnTo>
                    <a:pt x="1255224" y="61174"/>
                  </a:lnTo>
                  <a:lnTo>
                    <a:pt x="1277615" y="73167"/>
                  </a:lnTo>
                  <a:lnTo>
                    <a:pt x="1283611" y="61972"/>
                  </a:lnTo>
                  <a:lnTo>
                    <a:pt x="1261220" y="49979"/>
                  </a:lnTo>
                  <a:close/>
                </a:path>
                <a:path w="1303020" h="2416810">
                  <a:moveTo>
                    <a:pt x="1302397" y="0"/>
                  </a:moveTo>
                  <a:lnTo>
                    <a:pt x="1232833" y="49182"/>
                  </a:lnTo>
                  <a:lnTo>
                    <a:pt x="1255224" y="61174"/>
                  </a:lnTo>
                  <a:lnTo>
                    <a:pt x="1261220" y="49979"/>
                  </a:lnTo>
                  <a:lnTo>
                    <a:pt x="1300993" y="49979"/>
                  </a:lnTo>
                  <a:lnTo>
                    <a:pt x="13023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2167" y="2121408"/>
              <a:ext cx="1563624" cy="12679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33072" y="2140041"/>
              <a:ext cx="1405890" cy="1113790"/>
            </a:xfrm>
            <a:custGeom>
              <a:avLst/>
              <a:gdLst/>
              <a:ahLst/>
              <a:cxnLst/>
              <a:rect l="l" t="t" r="r" b="b"/>
              <a:pathLst>
                <a:path w="1405889" h="1113789">
                  <a:moveTo>
                    <a:pt x="1338068" y="1076481"/>
                  </a:moveTo>
                  <a:lnTo>
                    <a:pt x="1322327" y="1096416"/>
                  </a:lnTo>
                  <a:lnTo>
                    <a:pt x="1405742" y="1113735"/>
                  </a:lnTo>
                  <a:lnTo>
                    <a:pt x="1391952" y="1084350"/>
                  </a:lnTo>
                  <a:lnTo>
                    <a:pt x="1348033" y="1084350"/>
                  </a:lnTo>
                  <a:lnTo>
                    <a:pt x="1338068" y="1076481"/>
                  </a:lnTo>
                  <a:close/>
                </a:path>
                <a:path w="1405889" h="1113789">
                  <a:moveTo>
                    <a:pt x="1353808" y="1056547"/>
                  </a:moveTo>
                  <a:lnTo>
                    <a:pt x="1338068" y="1076481"/>
                  </a:lnTo>
                  <a:lnTo>
                    <a:pt x="1348033" y="1084350"/>
                  </a:lnTo>
                  <a:lnTo>
                    <a:pt x="1363774" y="1064416"/>
                  </a:lnTo>
                  <a:lnTo>
                    <a:pt x="1353808" y="1056547"/>
                  </a:lnTo>
                  <a:close/>
                </a:path>
                <a:path w="1405889" h="1113789">
                  <a:moveTo>
                    <a:pt x="1369548" y="1036612"/>
                  </a:moveTo>
                  <a:lnTo>
                    <a:pt x="1353808" y="1056547"/>
                  </a:lnTo>
                  <a:lnTo>
                    <a:pt x="1363774" y="1064416"/>
                  </a:lnTo>
                  <a:lnTo>
                    <a:pt x="1348033" y="1084350"/>
                  </a:lnTo>
                  <a:lnTo>
                    <a:pt x="1391952" y="1084350"/>
                  </a:lnTo>
                  <a:lnTo>
                    <a:pt x="1369548" y="1036612"/>
                  </a:lnTo>
                  <a:close/>
                </a:path>
                <a:path w="1405889" h="1113789">
                  <a:moveTo>
                    <a:pt x="15740" y="0"/>
                  </a:moveTo>
                  <a:lnTo>
                    <a:pt x="0" y="19935"/>
                  </a:lnTo>
                  <a:lnTo>
                    <a:pt x="1338068" y="1076481"/>
                  </a:lnTo>
                  <a:lnTo>
                    <a:pt x="1353808" y="1056547"/>
                  </a:lnTo>
                  <a:lnTo>
                    <a:pt x="1574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1895" y="2962655"/>
              <a:ext cx="1347215" cy="6797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42557" y="2981652"/>
              <a:ext cx="1189990" cy="530860"/>
            </a:xfrm>
            <a:custGeom>
              <a:avLst/>
              <a:gdLst/>
              <a:ahLst/>
              <a:cxnLst/>
              <a:rect l="l" t="t" r="r" b="b"/>
              <a:pathLst>
                <a:path w="1189989" h="530860">
                  <a:moveTo>
                    <a:pt x="1114629" y="506940"/>
                  </a:moveTo>
                  <a:lnTo>
                    <a:pt x="1104519" y="530241"/>
                  </a:lnTo>
                  <a:lnTo>
                    <a:pt x="1189587" y="525621"/>
                  </a:lnTo>
                  <a:lnTo>
                    <a:pt x="1178162" y="511995"/>
                  </a:lnTo>
                  <a:lnTo>
                    <a:pt x="1126279" y="511995"/>
                  </a:lnTo>
                  <a:lnTo>
                    <a:pt x="1114629" y="506940"/>
                  </a:lnTo>
                  <a:close/>
                </a:path>
                <a:path w="1189989" h="530860">
                  <a:moveTo>
                    <a:pt x="1124739" y="483639"/>
                  </a:moveTo>
                  <a:lnTo>
                    <a:pt x="1114629" y="506940"/>
                  </a:lnTo>
                  <a:lnTo>
                    <a:pt x="1126279" y="511995"/>
                  </a:lnTo>
                  <a:lnTo>
                    <a:pt x="1136389" y="488694"/>
                  </a:lnTo>
                  <a:lnTo>
                    <a:pt x="1124739" y="483639"/>
                  </a:lnTo>
                  <a:close/>
                </a:path>
                <a:path w="1189989" h="530860">
                  <a:moveTo>
                    <a:pt x="1134849" y="460338"/>
                  </a:moveTo>
                  <a:lnTo>
                    <a:pt x="1124739" y="483639"/>
                  </a:lnTo>
                  <a:lnTo>
                    <a:pt x="1136389" y="488694"/>
                  </a:lnTo>
                  <a:lnTo>
                    <a:pt x="1126279" y="511995"/>
                  </a:lnTo>
                  <a:lnTo>
                    <a:pt x="1178162" y="511995"/>
                  </a:lnTo>
                  <a:lnTo>
                    <a:pt x="1134849" y="460338"/>
                  </a:lnTo>
                  <a:close/>
                </a:path>
                <a:path w="1189989" h="530860">
                  <a:moveTo>
                    <a:pt x="10110" y="0"/>
                  </a:moveTo>
                  <a:lnTo>
                    <a:pt x="0" y="23300"/>
                  </a:lnTo>
                  <a:lnTo>
                    <a:pt x="1114629" y="506940"/>
                  </a:lnTo>
                  <a:lnTo>
                    <a:pt x="1124739" y="483639"/>
                  </a:lnTo>
                  <a:lnTo>
                    <a:pt x="1011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2167" y="3663695"/>
              <a:ext cx="1563624" cy="133807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32780" y="3760768"/>
              <a:ext cx="1406525" cy="1182370"/>
            </a:xfrm>
            <a:custGeom>
              <a:avLst/>
              <a:gdLst/>
              <a:ahLst/>
              <a:cxnLst/>
              <a:rect l="l" t="t" r="r" b="b"/>
              <a:pathLst>
                <a:path w="1406525" h="1182370">
                  <a:moveTo>
                    <a:pt x="1339492" y="39242"/>
                  </a:moveTo>
                  <a:lnTo>
                    <a:pt x="0" y="1162886"/>
                  </a:lnTo>
                  <a:lnTo>
                    <a:pt x="16323" y="1182345"/>
                  </a:lnTo>
                  <a:lnTo>
                    <a:pt x="1355816" y="58702"/>
                  </a:lnTo>
                  <a:lnTo>
                    <a:pt x="1339492" y="39242"/>
                  </a:lnTo>
                  <a:close/>
                </a:path>
                <a:path w="1406525" h="1182370">
                  <a:moveTo>
                    <a:pt x="1392556" y="31081"/>
                  </a:moveTo>
                  <a:lnTo>
                    <a:pt x="1349221" y="31081"/>
                  </a:lnTo>
                  <a:lnTo>
                    <a:pt x="1365545" y="50540"/>
                  </a:lnTo>
                  <a:lnTo>
                    <a:pt x="1355816" y="58702"/>
                  </a:lnTo>
                  <a:lnTo>
                    <a:pt x="1372141" y="78162"/>
                  </a:lnTo>
                  <a:lnTo>
                    <a:pt x="1392556" y="31081"/>
                  </a:lnTo>
                  <a:close/>
                </a:path>
                <a:path w="1406525" h="1182370">
                  <a:moveTo>
                    <a:pt x="1349221" y="31081"/>
                  </a:moveTo>
                  <a:lnTo>
                    <a:pt x="1339492" y="39242"/>
                  </a:lnTo>
                  <a:lnTo>
                    <a:pt x="1355816" y="58702"/>
                  </a:lnTo>
                  <a:lnTo>
                    <a:pt x="1365545" y="50540"/>
                  </a:lnTo>
                  <a:lnTo>
                    <a:pt x="1349221" y="31081"/>
                  </a:lnTo>
                  <a:close/>
                </a:path>
                <a:path w="1406525" h="1182370">
                  <a:moveTo>
                    <a:pt x="1406034" y="0"/>
                  </a:moveTo>
                  <a:lnTo>
                    <a:pt x="1323168" y="19782"/>
                  </a:lnTo>
                  <a:lnTo>
                    <a:pt x="1339492" y="39242"/>
                  </a:lnTo>
                  <a:lnTo>
                    <a:pt x="1349221" y="31081"/>
                  </a:lnTo>
                  <a:lnTo>
                    <a:pt x="1392556" y="31081"/>
                  </a:lnTo>
                  <a:lnTo>
                    <a:pt x="140603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1311" y="5407151"/>
              <a:ext cx="1447800" cy="32004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439464" y="5427764"/>
              <a:ext cx="1292860" cy="193040"/>
            </a:xfrm>
            <a:custGeom>
              <a:avLst/>
              <a:gdLst/>
              <a:ahLst/>
              <a:cxnLst/>
              <a:rect l="l" t="t" r="r" b="b"/>
              <a:pathLst>
                <a:path w="1292860" h="193039">
                  <a:moveTo>
                    <a:pt x="1215519" y="167524"/>
                  </a:moveTo>
                  <a:lnTo>
                    <a:pt x="1212566" y="192752"/>
                  </a:lnTo>
                  <a:lnTo>
                    <a:pt x="1278221" y="169001"/>
                  </a:lnTo>
                  <a:lnTo>
                    <a:pt x="1228133" y="169001"/>
                  </a:lnTo>
                  <a:lnTo>
                    <a:pt x="1215519" y="167524"/>
                  </a:lnTo>
                  <a:close/>
                </a:path>
                <a:path w="1292860" h="193039">
                  <a:moveTo>
                    <a:pt x="1218473" y="142296"/>
                  </a:moveTo>
                  <a:lnTo>
                    <a:pt x="1215519" y="167524"/>
                  </a:lnTo>
                  <a:lnTo>
                    <a:pt x="1228133" y="169001"/>
                  </a:lnTo>
                  <a:lnTo>
                    <a:pt x="1231087" y="143772"/>
                  </a:lnTo>
                  <a:lnTo>
                    <a:pt x="1218473" y="142296"/>
                  </a:lnTo>
                  <a:close/>
                </a:path>
                <a:path w="1292860" h="193039">
                  <a:moveTo>
                    <a:pt x="1221426" y="117068"/>
                  </a:moveTo>
                  <a:lnTo>
                    <a:pt x="1218473" y="142296"/>
                  </a:lnTo>
                  <a:lnTo>
                    <a:pt x="1231087" y="143772"/>
                  </a:lnTo>
                  <a:lnTo>
                    <a:pt x="1228133" y="169001"/>
                  </a:lnTo>
                  <a:lnTo>
                    <a:pt x="1278221" y="169001"/>
                  </a:lnTo>
                  <a:lnTo>
                    <a:pt x="1292679" y="163770"/>
                  </a:lnTo>
                  <a:lnTo>
                    <a:pt x="1221426" y="117068"/>
                  </a:lnTo>
                  <a:close/>
                </a:path>
                <a:path w="1292860" h="193039">
                  <a:moveTo>
                    <a:pt x="2952" y="0"/>
                  </a:moveTo>
                  <a:lnTo>
                    <a:pt x="0" y="25227"/>
                  </a:lnTo>
                  <a:lnTo>
                    <a:pt x="1215519" y="167524"/>
                  </a:lnTo>
                  <a:lnTo>
                    <a:pt x="1218473" y="142296"/>
                  </a:lnTo>
                  <a:lnTo>
                    <a:pt x="2952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9944" y="3770375"/>
              <a:ext cx="1716024" cy="188976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451084" y="3865770"/>
              <a:ext cx="1558290" cy="1734820"/>
            </a:xfrm>
            <a:custGeom>
              <a:avLst/>
              <a:gdLst/>
              <a:ahLst/>
              <a:cxnLst/>
              <a:rect l="l" t="t" r="r" b="b"/>
              <a:pathLst>
                <a:path w="1558290" h="1734820">
                  <a:moveTo>
                    <a:pt x="1497833" y="48229"/>
                  </a:moveTo>
                  <a:lnTo>
                    <a:pt x="0" y="1717281"/>
                  </a:lnTo>
                  <a:lnTo>
                    <a:pt x="18903" y="1734246"/>
                  </a:lnTo>
                  <a:lnTo>
                    <a:pt x="1516737" y="65194"/>
                  </a:lnTo>
                  <a:lnTo>
                    <a:pt x="1497833" y="48229"/>
                  </a:lnTo>
                  <a:close/>
                </a:path>
                <a:path w="1558290" h="1734820">
                  <a:moveTo>
                    <a:pt x="1547542" y="38775"/>
                  </a:moveTo>
                  <a:lnTo>
                    <a:pt x="1506317" y="38775"/>
                  </a:lnTo>
                  <a:lnTo>
                    <a:pt x="1525221" y="55740"/>
                  </a:lnTo>
                  <a:lnTo>
                    <a:pt x="1516737" y="65194"/>
                  </a:lnTo>
                  <a:lnTo>
                    <a:pt x="1535640" y="82158"/>
                  </a:lnTo>
                  <a:lnTo>
                    <a:pt x="1547542" y="38775"/>
                  </a:lnTo>
                  <a:close/>
                </a:path>
                <a:path w="1558290" h="1734820">
                  <a:moveTo>
                    <a:pt x="1506317" y="38775"/>
                  </a:moveTo>
                  <a:lnTo>
                    <a:pt x="1497833" y="48229"/>
                  </a:lnTo>
                  <a:lnTo>
                    <a:pt x="1516737" y="65194"/>
                  </a:lnTo>
                  <a:lnTo>
                    <a:pt x="1525221" y="55740"/>
                  </a:lnTo>
                  <a:lnTo>
                    <a:pt x="1506317" y="38775"/>
                  </a:lnTo>
                  <a:close/>
                </a:path>
                <a:path w="1558290" h="1734820">
                  <a:moveTo>
                    <a:pt x="1558179" y="0"/>
                  </a:moveTo>
                  <a:lnTo>
                    <a:pt x="1478928" y="31264"/>
                  </a:lnTo>
                  <a:lnTo>
                    <a:pt x="1497833" y="48229"/>
                  </a:lnTo>
                  <a:lnTo>
                    <a:pt x="1506317" y="38775"/>
                  </a:lnTo>
                  <a:lnTo>
                    <a:pt x="1547542" y="38775"/>
                  </a:lnTo>
                  <a:lnTo>
                    <a:pt x="155817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12991" y="3663695"/>
              <a:ext cx="1453895" cy="95707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453916" y="3760769"/>
              <a:ext cx="1297940" cy="800100"/>
            </a:xfrm>
            <a:custGeom>
              <a:avLst/>
              <a:gdLst/>
              <a:ahLst/>
              <a:cxnLst/>
              <a:rect l="l" t="t" r="r" b="b"/>
              <a:pathLst>
                <a:path w="1297940" h="800100">
                  <a:moveTo>
                    <a:pt x="1226172" y="28879"/>
                  </a:moveTo>
                  <a:lnTo>
                    <a:pt x="0" y="777796"/>
                  </a:lnTo>
                  <a:lnTo>
                    <a:pt x="13238" y="799472"/>
                  </a:lnTo>
                  <a:lnTo>
                    <a:pt x="1239412" y="50556"/>
                  </a:lnTo>
                  <a:lnTo>
                    <a:pt x="1226172" y="28879"/>
                  </a:lnTo>
                  <a:close/>
                </a:path>
                <a:path w="1297940" h="800100">
                  <a:moveTo>
                    <a:pt x="1283902" y="22259"/>
                  </a:moveTo>
                  <a:lnTo>
                    <a:pt x="1237011" y="22259"/>
                  </a:lnTo>
                  <a:lnTo>
                    <a:pt x="1250251" y="43935"/>
                  </a:lnTo>
                  <a:lnTo>
                    <a:pt x="1239412" y="50556"/>
                  </a:lnTo>
                  <a:lnTo>
                    <a:pt x="1252651" y="72232"/>
                  </a:lnTo>
                  <a:lnTo>
                    <a:pt x="1283902" y="22259"/>
                  </a:lnTo>
                  <a:close/>
                </a:path>
                <a:path w="1297940" h="800100">
                  <a:moveTo>
                    <a:pt x="1237011" y="22259"/>
                  </a:moveTo>
                  <a:lnTo>
                    <a:pt x="1226172" y="28879"/>
                  </a:lnTo>
                  <a:lnTo>
                    <a:pt x="1239412" y="50556"/>
                  </a:lnTo>
                  <a:lnTo>
                    <a:pt x="1250251" y="43935"/>
                  </a:lnTo>
                  <a:lnTo>
                    <a:pt x="1237011" y="22259"/>
                  </a:lnTo>
                  <a:close/>
                </a:path>
                <a:path w="1297940" h="800100">
                  <a:moveTo>
                    <a:pt x="1297821" y="0"/>
                  </a:moveTo>
                  <a:lnTo>
                    <a:pt x="1212932" y="7203"/>
                  </a:lnTo>
                  <a:lnTo>
                    <a:pt x="1226172" y="28879"/>
                  </a:lnTo>
                  <a:lnTo>
                    <a:pt x="1237011" y="22259"/>
                  </a:lnTo>
                  <a:lnTo>
                    <a:pt x="1283902" y="22259"/>
                  </a:lnTo>
                  <a:lnTo>
                    <a:pt x="12978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22135" y="3410711"/>
              <a:ext cx="1338071" cy="23164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60536" y="3469173"/>
              <a:ext cx="1184910" cy="76200"/>
            </a:xfrm>
            <a:custGeom>
              <a:avLst/>
              <a:gdLst/>
              <a:ahLst/>
              <a:cxnLst/>
              <a:rect l="l" t="t" r="r" b="b"/>
              <a:pathLst>
                <a:path w="1184909" h="76200">
                  <a:moveTo>
                    <a:pt x="1108331" y="50799"/>
                  </a:moveTo>
                  <a:lnTo>
                    <a:pt x="1108331" y="76200"/>
                  </a:lnTo>
                  <a:lnTo>
                    <a:pt x="1159131" y="50800"/>
                  </a:lnTo>
                  <a:lnTo>
                    <a:pt x="1108331" y="50799"/>
                  </a:lnTo>
                  <a:close/>
                </a:path>
                <a:path w="1184909" h="76200">
                  <a:moveTo>
                    <a:pt x="1108331" y="25399"/>
                  </a:moveTo>
                  <a:lnTo>
                    <a:pt x="1108331" y="50799"/>
                  </a:lnTo>
                  <a:lnTo>
                    <a:pt x="1121031" y="50800"/>
                  </a:lnTo>
                  <a:lnTo>
                    <a:pt x="1121031" y="25400"/>
                  </a:lnTo>
                  <a:lnTo>
                    <a:pt x="1108331" y="25399"/>
                  </a:lnTo>
                  <a:close/>
                </a:path>
                <a:path w="1184909" h="76200">
                  <a:moveTo>
                    <a:pt x="1108331" y="0"/>
                  </a:moveTo>
                  <a:lnTo>
                    <a:pt x="1108331" y="25399"/>
                  </a:lnTo>
                  <a:lnTo>
                    <a:pt x="1121031" y="25400"/>
                  </a:lnTo>
                  <a:lnTo>
                    <a:pt x="1121031" y="50800"/>
                  </a:lnTo>
                  <a:lnTo>
                    <a:pt x="1159134" y="50798"/>
                  </a:lnTo>
                  <a:lnTo>
                    <a:pt x="1184531" y="38100"/>
                  </a:lnTo>
                  <a:lnTo>
                    <a:pt x="1108331" y="0"/>
                  </a:lnTo>
                  <a:close/>
                </a:path>
                <a:path w="1184909" h="76200">
                  <a:moveTo>
                    <a:pt x="0" y="25398"/>
                  </a:moveTo>
                  <a:lnTo>
                    <a:pt x="0" y="50798"/>
                  </a:lnTo>
                  <a:lnTo>
                    <a:pt x="1108331" y="50799"/>
                  </a:lnTo>
                  <a:lnTo>
                    <a:pt x="1108331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2991" y="2435352"/>
              <a:ext cx="1453895" cy="95402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6453925" y="2455739"/>
              <a:ext cx="1297940" cy="798195"/>
            </a:xfrm>
            <a:custGeom>
              <a:avLst/>
              <a:gdLst/>
              <a:ahLst/>
              <a:cxnLst/>
              <a:rect l="l" t="t" r="r" b="b"/>
              <a:pathLst>
                <a:path w="1297940" h="798195">
                  <a:moveTo>
                    <a:pt x="1226140" y="769216"/>
                  </a:moveTo>
                  <a:lnTo>
                    <a:pt x="1212918" y="790903"/>
                  </a:lnTo>
                  <a:lnTo>
                    <a:pt x="1297813" y="798038"/>
                  </a:lnTo>
                  <a:lnTo>
                    <a:pt x="1283898" y="775827"/>
                  </a:lnTo>
                  <a:lnTo>
                    <a:pt x="1236985" y="775827"/>
                  </a:lnTo>
                  <a:lnTo>
                    <a:pt x="1226140" y="769216"/>
                  </a:lnTo>
                  <a:close/>
                </a:path>
                <a:path w="1297940" h="798195">
                  <a:moveTo>
                    <a:pt x="1239362" y="747529"/>
                  </a:moveTo>
                  <a:lnTo>
                    <a:pt x="1226140" y="769216"/>
                  </a:lnTo>
                  <a:lnTo>
                    <a:pt x="1236985" y="775827"/>
                  </a:lnTo>
                  <a:lnTo>
                    <a:pt x="1250207" y="754141"/>
                  </a:lnTo>
                  <a:lnTo>
                    <a:pt x="1239362" y="747529"/>
                  </a:lnTo>
                  <a:close/>
                </a:path>
                <a:path w="1297940" h="798195">
                  <a:moveTo>
                    <a:pt x="1252584" y="725841"/>
                  </a:moveTo>
                  <a:lnTo>
                    <a:pt x="1239362" y="747529"/>
                  </a:lnTo>
                  <a:lnTo>
                    <a:pt x="1250207" y="754141"/>
                  </a:lnTo>
                  <a:lnTo>
                    <a:pt x="1236985" y="775827"/>
                  </a:lnTo>
                  <a:lnTo>
                    <a:pt x="1283898" y="775827"/>
                  </a:lnTo>
                  <a:lnTo>
                    <a:pt x="1252584" y="725841"/>
                  </a:lnTo>
                  <a:close/>
                </a:path>
                <a:path w="1297940" h="798195">
                  <a:moveTo>
                    <a:pt x="13220" y="0"/>
                  </a:moveTo>
                  <a:lnTo>
                    <a:pt x="0" y="21687"/>
                  </a:lnTo>
                  <a:lnTo>
                    <a:pt x="1226140" y="769216"/>
                  </a:lnTo>
                  <a:lnTo>
                    <a:pt x="1239362" y="747529"/>
                  </a:lnTo>
                  <a:lnTo>
                    <a:pt x="1322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09944" y="1399031"/>
              <a:ext cx="1716024" cy="188671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451090" y="1417402"/>
              <a:ext cx="1558290" cy="1731645"/>
            </a:xfrm>
            <a:custGeom>
              <a:avLst/>
              <a:gdLst/>
              <a:ahLst/>
              <a:cxnLst/>
              <a:rect l="l" t="t" r="r" b="b"/>
              <a:pathLst>
                <a:path w="1558290" h="1731645">
                  <a:moveTo>
                    <a:pt x="1497786" y="1683195"/>
                  </a:moveTo>
                  <a:lnTo>
                    <a:pt x="1478897" y="1700175"/>
                  </a:lnTo>
                  <a:lnTo>
                    <a:pt x="1558173" y="1731374"/>
                  </a:lnTo>
                  <a:lnTo>
                    <a:pt x="1547512" y="1692638"/>
                  </a:lnTo>
                  <a:lnTo>
                    <a:pt x="1506274" y="1692638"/>
                  </a:lnTo>
                  <a:lnTo>
                    <a:pt x="1497786" y="1683195"/>
                  </a:lnTo>
                  <a:close/>
                </a:path>
                <a:path w="1558290" h="1731645">
                  <a:moveTo>
                    <a:pt x="1516677" y="1666215"/>
                  </a:moveTo>
                  <a:lnTo>
                    <a:pt x="1497786" y="1683195"/>
                  </a:lnTo>
                  <a:lnTo>
                    <a:pt x="1506274" y="1692638"/>
                  </a:lnTo>
                  <a:lnTo>
                    <a:pt x="1525164" y="1675657"/>
                  </a:lnTo>
                  <a:lnTo>
                    <a:pt x="1516677" y="1666215"/>
                  </a:lnTo>
                  <a:close/>
                </a:path>
                <a:path w="1558290" h="1731645">
                  <a:moveTo>
                    <a:pt x="1535567" y="1649234"/>
                  </a:moveTo>
                  <a:lnTo>
                    <a:pt x="1516677" y="1666215"/>
                  </a:lnTo>
                  <a:lnTo>
                    <a:pt x="1525164" y="1675657"/>
                  </a:lnTo>
                  <a:lnTo>
                    <a:pt x="1506274" y="1692638"/>
                  </a:lnTo>
                  <a:lnTo>
                    <a:pt x="1547512" y="1692638"/>
                  </a:lnTo>
                  <a:lnTo>
                    <a:pt x="1535567" y="1649234"/>
                  </a:lnTo>
                  <a:close/>
                </a:path>
                <a:path w="1558290" h="1731645">
                  <a:moveTo>
                    <a:pt x="18889" y="0"/>
                  </a:moveTo>
                  <a:lnTo>
                    <a:pt x="0" y="16981"/>
                  </a:lnTo>
                  <a:lnTo>
                    <a:pt x="1497786" y="1683195"/>
                  </a:lnTo>
                  <a:lnTo>
                    <a:pt x="1516677" y="1666215"/>
                  </a:lnTo>
                  <a:lnTo>
                    <a:pt x="18889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57200" y="97535"/>
            <a:ext cx="7894320" cy="494030"/>
            <a:chOff x="457200" y="97535"/>
            <a:chExt cx="7894320" cy="494030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7200" y="97535"/>
              <a:ext cx="7894320" cy="49377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6807" y="119736"/>
              <a:ext cx="7829882" cy="43269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3686693" y="6238240"/>
            <a:ext cx="9779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45" dirty="0">
                <a:latin typeface="Calibri"/>
                <a:cs typeface="Calibri"/>
              </a:rPr>
              <a:t>Input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764279" y="5919215"/>
            <a:ext cx="826135" cy="347980"/>
            <a:chOff x="3764279" y="5919215"/>
            <a:chExt cx="826135" cy="347980"/>
          </a:xfrm>
        </p:grpSpPr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64279" y="5919215"/>
              <a:ext cx="826008" cy="34747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15274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512557" y="1750059"/>
            <a:ext cx="1180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Verdana"/>
                <a:cs typeface="Verdana"/>
              </a:rPr>
              <a:t>Area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(feet</a:t>
            </a:r>
            <a:r>
              <a:rPr sz="1650" spc="-37" baseline="25252" dirty="0">
                <a:latin typeface="Calibri"/>
                <a:cs typeface="Calibri"/>
              </a:rPr>
              <a:t>2</a:t>
            </a:r>
            <a:r>
              <a:rPr sz="1600" spc="-25" dirty="0"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88757" y="2847340"/>
            <a:ext cx="1078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Bedrooms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90333" y="3941572"/>
            <a:ext cx="2277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Distance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dirty="0">
                <a:latin typeface="Verdana"/>
                <a:cs typeface="Verdana"/>
              </a:rPr>
              <a:t>to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0" dirty="0">
                <a:latin typeface="Verdana"/>
                <a:cs typeface="Verdana"/>
              </a:rPr>
              <a:t>city</a:t>
            </a:r>
            <a:r>
              <a:rPr sz="1600" spc="-110" dirty="0">
                <a:latin typeface="Verdana"/>
                <a:cs typeface="Verdana"/>
              </a:rPr>
              <a:t> </a:t>
            </a:r>
            <a:r>
              <a:rPr sz="1600" spc="-40" dirty="0">
                <a:latin typeface="Verdana"/>
                <a:cs typeface="Verdana"/>
              </a:rPr>
              <a:t>(Miles)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239632" y="5038852"/>
            <a:ext cx="427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Verdana"/>
                <a:cs typeface="Verdana"/>
              </a:rPr>
              <a:t>Age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18631" y="6238240"/>
            <a:ext cx="11480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75" dirty="0">
                <a:latin typeface="Calibri"/>
                <a:cs typeface="Calibri"/>
              </a:rPr>
              <a:t>Hidden</a:t>
            </a:r>
            <a:r>
              <a:rPr sz="1300" spc="6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767328" y="2225039"/>
            <a:ext cx="5593080" cy="4041775"/>
            <a:chOff x="3767328" y="2225039"/>
            <a:chExt cx="5593080" cy="4041775"/>
          </a:xfrm>
        </p:grpSpPr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78424" y="5919216"/>
              <a:ext cx="829055" cy="34747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732143" y="5940048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98264" y="2371343"/>
              <a:ext cx="1450848" cy="44196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438312" y="2445082"/>
              <a:ext cx="1294130" cy="307340"/>
            </a:xfrm>
            <a:custGeom>
              <a:avLst/>
              <a:gdLst/>
              <a:ahLst/>
              <a:cxnLst/>
              <a:rect l="l" t="t" r="r" b="b"/>
              <a:pathLst>
                <a:path w="1294129" h="307339">
                  <a:moveTo>
                    <a:pt x="1216652" y="24850"/>
                  </a:moveTo>
                  <a:lnTo>
                    <a:pt x="0" y="282299"/>
                  </a:lnTo>
                  <a:lnTo>
                    <a:pt x="5257" y="307149"/>
                  </a:lnTo>
                  <a:lnTo>
                    <a:pt x="1221911" y="49700"/>
                  </a:lnTo>
                  <a:lnTo>
                    <a:pt x="1216652" y="24850"/>
                  </a:lnTo>
                  <a:close/>
                </a:path>
                <a:path w="1294129" h="307339">
                  <a:moveTo>
                    <a:pt x="1292925" y="22221"/>
                  </a:moveTo>
                  <a:lnTo>
                    <a:pt x="1229078" y="22221"/>
                  </a:lnTo>
                  <a:lnTo>
                    <a:pt x="1234335" y="47071"/>
                  </a:lnTo>
                  <a:lnTo>
                    <a:pt x="1221911" y="49700"/>
                  </a:lnTo>
                  <a:lnTo>
                    <a:pt x="1227169" y="74550"/>
                  </a:lnTo>
                  <a:lnTo>
                    <a:pt x="1292925" y="22221"/>
                  </a:lnTo>
                  <a:close/>
                </a:path>
                <a:path w="1294129" h="307339">
                  <a:moveTo>
                    <a:pt x="1229078" y="22221"/>
                  </a:moveTo>
                  <a:lnTo>
                    <a:pt x="1216652" y="24850"/>
                  </a:lnTo>
                  <a:lnTo>
                    <a:pt x="1221911" y="49700"/>
                  </a:lnTo>
                  <a:lnTo>
                    <a:pt x="1234335" y="47071"/>
                  </a:lnTo>
                  <a:lnTo>
                    <a:pt x="1229078" y="22221"/>
                  </a:lnTo>
                  <a:close/>
                </a:path>
                <a:path w="1294129" h="307339">
                  <a:moveTo>
                    <a:pt x="1211394" y="0"/>
                  </a:moveTo>
                  <a:lnTo>
                    <a:pt x="1216652" y="24850"/>
                  </a:lnTo>
                  <a:lnTo>
                    <a:pt x="1229078" y="22221"/>
                  </a:lnTo>
                  <a:lnTo>
                    <a:pt x="1292925" y="22221"/>
                  </a:lnTo>
                  <a:lnTo>
                    <a:pt x="1293831" y="21499"/>
                  </a:lnTo>
                  <a:lnTo>
                    <a:pt x="121139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92168" y="2624327"/>
              <a:ext cx="1563624" cy="128320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4433016" y="2720078"/>
              <a:ext cx="1405890" cy="1126490"/>
            </a:xfrm>
            <a:custGeom>
              <a:avLst/>
              <a:gdLst/>
              <a:ahLst/>
              <a:cxnLst/>
              <a:rect l="l" t="t" r="r" b="b"/>
              <a:pathLst>
                <a:path w="1405889" h="1126489">
                  <a:moveTo>
                    <a:pt x="1338333" y="37632"/>
                  </a:moveTo>
                  <a:lnTo>
                    <a:pt x="0" y="1106594"/>
                  </a:lnTo>
                  <a:lnTo>
                    <a:pt x="15850" y="1126440"/>
                  </a:lnTo>
                  <a:lnTo>
                    <a:pt x="1354185" y="57479"/>
                  </a:lnTo>
                  <a:lnTo>
                    <a:pt x="1338333" y="37632"/>
                  </a:lnTo>
                  <a:close/>
                </a:path>
                <a:path w="1405889" h="1126489">
                  <a:moveTo>
                    <a:pt x="1392060" y="29705"/>
                  </a:moveTo>
                  <a:lnTo>
                    <a:pt x="1348258" y="29705"/>
                  </a:lnTo>
                  <a:lnTo>
                    <a:pt x="1364110" y="49551"/>
                  </a:lnTo>
                  <a:lnTo>
                    <a:pt x="1354185" y="57479"/>
                  </a:lnTo>
                  <a:lnTo>
                    <a:pt x="1370036" y="77325"/>
                  </a:lnTo>
                  <a:lnTo>
                    <a:pt x="1392060" y="29705"/>
                  </a:lnTo>
                  <a:close/>
                </a:path>
                <a:path w="1405889" h="1126489">
                  <a:moveTo>
                    <a:pt x="1348258" y="29705"/>
                  </a:moveTo>
                  <a:lnTo>
                    <a:pt x="1338333" y="37632"/>
                  </a:lnTo>
                  <a:lnTo>
                    <a:pt x="1354185" y="57479"/>
                  </a:lnTo>
                  <a:lnTo>
                    <a:pt x="1364110" y="49551"/>
                  </a:lnTo>
                  <a:lnTo>
                    <a:pt x="1348258" y="29705"/>
                  </a:lnTo>
                  <a:close/>
                </a:path>
                <a:path w="1405889" h="1126489">
                  <a:moveTo>
                    <a:pt x="1405798" y="0"/>
                  </a:moveTo>
                  <a:lnTo>
                    <a:pt x="1322481" y="17786"/>
                  </a:lnTo>
                  <a:lnTo>
                    <a:pt x="1338333" y="37632"/>
                  </a:lnTo>
                  <a:lnTo>
                    <a:pt x="1348258" y="29705"/>
                  </a:lnTo>
                  <a:lnTo>
                    <a:pt x="1392060" y="29705"/>
                  </a:lnTo>
                  <a:lnTo>
                    <a:pt x="140579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36136" y="2225039"/>
              <a:ext cx="2075688" cy="210311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174383" y="2246083"/>
              <a:ext cx="1922145" cy="1945005"/>
            </a:xfrm>
            <a:custGeom>
              <a:avLst/>
              <a:gdLst/>
              <a:ahLst/>
              <a:cxnLst/>
              <a:rect l="l" t="t" r="r" b="b"/>
              <a:pathLst>
                <a:path w="1922145" h="1945004">
                  <a:moveTo>
                    <a:pt x="1859364" y="1899547"/>
                  </a:moveTo>
                  <a:lnTo>
                    <a:pt x="1841296" y="1917400"/>
                  </a:lnTo>
                  <a:lnTo>
                    <a:pt x="1921957" y="1944823"/>
                  </a:lnTo>
                  <a:lnTo>
                    <a:pt x="1910115" y="1908578"/>
                  </a:lnTo>
                  <a:lnTo>
                    <a:pt x="1868289" y="1908578"/>
                  </a:lnTo>
                  <a:lnTo>
                    <a:pt x="1859364" y="1899547"/>
                  </a:lnTo>
                  <a:close/>
                </a:path>
                <a:path w="1922145" h="1945004">
                  <a:moveTo>
                    <a:pt x="1877431" y="1881694"/>
                  </a:moveTo>
                  <a:lnTo>
                    <a:pt x="1859364" y="1899547"/>
                  </a:lnTo>
                  <a:lnTo>
                    <a:pt x="1868289" y="1908578"/>
                  </a:lnTo>
                  <a:lnTo>
                    <a:pt x="1886356" y="1890726"/>
                  </a:lnTo>
                  <a:lnTo>
                    <a:pt x="1877431" y="1881694"/>
                  </a:lnTo>
                  <a:close/>
                </a:path>
                <a:path w="1922145" h="1945004">
                  <a:moveTo>
                    <a:pt x="1895499" y="1863841"/>
                  </a:moveTo>
                  <a:lnTo>
                    <a:pt x="1877431" y="1881694"/>
                  </a:lnTo>
                  <a:lnTo>
                    <a:pt x="1886356" y="1890726"/>
                  </a:lnTo>
                  <a:lnTo>
                    <a:pt x="1868289" y="1908578"/>
                  </a:lnTo>
                  <a:lnTo>
                    <a:pt x="1910115" y="1908578"/>
                  </a:lnTo>
                  <a:lnTo>
                    <a:pt x="1895499" y="1863841"/>
                  </a:lnTo>
                  <a:close/>
                </a:path>
                <a:path w="1922145" h="1945004">
                  <a:moveTo>
                    <a:pt x="18067" y="0"/>
                  </a:moveTo>
                  <a:lnTo>
                    <a:pt x="0" y="17853"/>
                  </a:lnTo>
                  <a:lnTo>
                    <a:pt x="1859364" y="1899547"/>
                  </a:lnTo>
                  <a:lnTo>
                    <a:pt x="1877431" y="1881694"/>
                  </a:lnTo>
                  <a:lnTo>
                    <a:pt x="1806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395216" y="3215639"/>
              <a:ext cx="1560576" cy="121615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4433318" y="3236641"/>
              <a:ext cx="1405890" cy="1059815"/>
            </a:xfrm>
            <a:custGeom>
              <a:avLst/>
              <a:gdLst/>
              <a:ahLst/>
              <a:cxnLst/>
              <a:rect l="l" t="t" r="r" b="b"/>
              <a:pathLst>
                <a:path w="1405889" h="1059814">
                  <a:moveTo>
                    <a:pt x="1336927" y="1023683"/>
                  </a:moveTo>
                  <a:lnTo>
                    <a:pt x="1321681" y="1043998"/>
                  </a:lnTo>
                  <a:lnTo>
                    <a:pt x="1405496" y="1059266"/>
                  </a:lnTo>
                  <a:lnTo>
                    <a:pt x="1391527" y="1031307"/>
                  </a:lnTo>
                  <a:lnTo>
                    <a:pt x="1347085" y="1031307"/>
                  </a:lnTo>
                  <a:lnTo>
                    <a:pt x="1336927" y="1023683"/>
                  </a:lnTo>
                  <a:close/>
                </a:path>
                <a:path w="1405889" h="1059814">
                  <a:moveTo>
                    <a:pt x="1352174" y="1003368"/>
                  </a:moveTo>
                  <a:lnTo>
                    <a:pt x="1336927" y="1023683"/>
                  </a:lnTo>
                  <a:lnTo>
                    <a:pt x="1347085" y="1031307"/>
                  </a:lnTo>
                  <a:lnTo>
                    <a:pt x="1362331" y="1010991"/>
                  </a:lnTo>
                  <a:lnTo>
                    <a:pt x="1352174" y="1003368"/>
                  </a:lnTo>
                  <a:close/>
                </a:path>
                <a:path w="1405889" h="1059814">
                  <a:moveTo>
                    <a:pt x="1367420" y="983053"/>
                  </a:moveTo>
                  <a:lnTo>
                    <a:pt x="1352174" y="1003368"/>
                  </a:lnTo>
                  <a:lnTo>
                    <a:pt x="1362331" y="1010991"/>
                  </a:lnTo>
                  <a:lnTo>
                    <a:pt x="1347085" y="1031307"/>
                  </a:lnTo>
                  <a:lnTo>
                    <a:pt x="1391527" y="1031307"/>
                  </a:lnTo>
                  <a:lnTo>
                    <a:pt x="1367420" y="983053"/>
                  </a:lnTo>
                  <a:close/>
                </a:path>
                <a:path w="1405889" h="1059814">
                  <a:moveTo>
                    <a:pt x="15246" y="0"/>
                  </a:moveTo>
                  <a:lnTo>
                    <a:pt x="0" y="20314"/>
                  </a:lnTo>
                  <a:lnTo>
                    <a:pt x="1336927" y="1023683"/>
                  </a:lnTo>
                  <a:lnTo>
                    <a:pt x="1352174" y="1003368"/>
                  </a:lnTo>
                  <a:lnTo>
                    <a:pt x="15246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98264" y="4312919"/>
              <a:ext cx="1450848" cy="37185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4438942" y="4331046"/>
              <a:ext cx="1293495" cy="244475"/>
            </a:xfrm>
            <a:custGeom>
              <a:avLst/>
              <a:gdLst/>
              <a:ahLst/>
              <a:cxnLst/>
              <a:rect l="l" t="t" r="r" b="b"/>
              <a:pathLst>
                <a:path w="1293495" h="244475">
                  <a:moveTo>
                    <a:pt x="1215952" y="218903"/>
                  </a:moveTo>
                  <a:lnTo>
                    <a:pt x="1211954" y="243987"/>
                  </a:lnTo>
                  <a:lnTo>
                    <a:pt x="1285133" y="220902"/>
                  </a:lnTo>
                  <a:lnTo>
                    <a:pt x="1228493" y="220902"/>
                  </a:lnTo>
                  <a:lnTo>
                    <a:pt x="1215952" y="218903"/>
                  </a:lnTo>
                  <a:close/>
                </a:path>
                <a:path w="1293495" h="244475">
                  <a:moveTo>
                    <a:pt x="1219950" y="193820"/>
                  </a:moveTo>
                  <a:lnTo>
                    <a:pt x="1215952" y="218903"/>
                  </a:lnTo>
                  <a:lnTo>
                    <a:pt x="1228493" y="220902"/>
                  </a:lnTo>
                  <a:lnTo>
                    <a:pt x="1232491" y="195820"/>
                  </a:lnTo>
                  <a:lnTo>
                    <a:pt x="1219950" y="193820"/>
                  </a:lnTo>
                  <a:close/>
                </a:path>
                <a:path w="1293495" h="244475">
                  <a:moveTo>
                    <a:pt x="1223948" y="168737"/>
                  </a:moveTo>
                  <a:lnTo>
                    <a:pt x="1219950" y="193820"/>
                  </a:lnTo>
                  <a:lnTo>
                    <a:pt x="1232491" y="195820"/>
                  </a:lnTo>
                  <a:lnTo>
                    <a:pt x="1228493" y="220902"/>
                  </a:lnTo>
                  <a:lnTo>
                    <a:pt x="1285133" y="220902"/>
                  </a:lnTo>
                  <a:lnTo>
                    <a:pt x="1293201" y="218357"/>
                  </a:lnTo>
                  <a:lnTo>
                    <a:pt x="1223948" y="168737"/>
                  </a:lnTo>
                  <a:close/>
                </a:path>
                <a:path w="1293495" h="244475">
                  <a:moveTo>
                    <a:pt x="3997" y="0"/>
                  </a:moveTo>
                  <a:lnTo>
                    <a:pt x="0" y="25082"/>
                  </a:lnTo>
                  <a:lnTo>
                    <a:pt x="1215952" y="218903"/>
                  </a:lnTo>
                  <a:lnTo>
                    <a:pt x="1219950" y="193820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04944" y="4706111"/>
              <a:ext cx="1450848" cy="55168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543991" y="4788100"/>
              <a:ext cx="1295400" cy="411480"/>
            </a:xfrm>
            <a:custGeom>
              <a:avLst/>
              <a:gdLst/>
              <a:ahLst/>
              <a:cxnLst/>
              <a:rect l="l" t="t" r="r" b="b"/>
              <a:pathLst>
                <a:path w="1295400" h="411479">
                  <a:moveTo>
                    <a:pt x="1218164" y="24346"/>
                  </a:moveTo>
                  <a:lnTo>
                    <a:pt x="0" y="386607"/>
                  </a:lnTo>
                  <a:lnTo>
                    <a:pt x="7240" y="410952"/>
                  </a:lnTo>
                  <a:lnTo>
                    <a:pt x="1225404" y="48692"/>
                  </a:lnTo>
                  <a:lnTo>
                    <a:pt x="1218164" y="24346"/>
                  </a:lnTo>
                  <a:close/>
                </a:path>
                <a:path w="1295400" h="411479">
                  <a:moveTo>
                    <a:pt x="1288495" y="20726"/>
                  </a:moveTo>
                  <a:lnTo>
                    <a:pt x="1230339" y="20726"/>
                  </a:lnTo>
                  <a:lnTo>
                    <a:pt x="1237579" y="45072"/>
                  </a:lnTo>
                  <a:lnTo>
                    <a:pt x="1225404" y="48692"/>
                  </a:lnTo>
                  <a:lnTo>
                    <a:pt x="1232644" y="73038"/>
                  </a:lnTo>
                  <a:lnTo>
                    <a:pt x="1288495" y="20726"/>
                  </a:lnTo>
                  <a:close/>
                </a:path>
                <a:path w="1295400" h="411479">
                  <a:moveTo>
                    <a:pt x="1230339" y="20726"/>
                  </a:moveTo>
                  <a:lnTo>
                    <a:pt x="1218164" y="24346"/>
                  </a:lnTo>
                  <a:lnTo>
                    <a:pt x="1225404" y="48692"/>
                  </a:lnTo>
                  <a:lnTo>
                    <a:pt x="1237579" y="45072"/>
                  </a:lnTo>
                  <a:lnTo>
                    <a:pt x="1230339" y="20726"/>
                  </a:lnTo>
                  <a:close/>
                </a:path>
                <a:path w="1295400" h="411479">
                  <a:moveTo>
                    <a:pt x="1210924" y="0"/>
                  </a:moveTo>
                  <a:lnTo>
                    <a:pt x="1218164" y="24346"/>
                  </a:lnTo>
                  <a:lnTo>
                    <a:pt x="1230339" y="20726"/>
                  </a:lnTo>
                  <a:lnTo>
                    <a:pt x="1288495" y="20726"/>
                  </a:lnTo>
                  <a:lnTo>
                    <a:pt x="1294823" y="14799"/>
                  </a:lnTo>
                  <a:lnTo>
                    <a:pt x="121092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33232" y="3410711"/>
              <a:ext cx="1027176" cy="23164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373460" y="3469173"/>
              <a:ext cx="872490" cy="76200"/>
            </a:xfrm>
            <a:custGeom>
              <a:avLst/>
              <a:gdLst/>
              <a:ahLst/>
              <a:cxnLst/>
              <a:rect l="l" t="t" r="r" b="b"/>
              <a:pathLst>
                <a:path w="872490" h="76200">
                  <a:moveTo>
                    <a:pt x="795940" y="50799"/>
                  </a:moveTo>
                  <a:lnTo>
                    <a:pt x="795940" y="76200"/>
                  </a:lnTo>
                  <a:lnTo>
                    <a:pt x="846740" y="50800"/>
                  </a:lnTo>
                  <a:lnTo>
                    <a:pt x="795940" y="50799"/>
                  </a:lnTo>
                  <a:close/>
                </a:path>
                <a:path w="872490" h="76200">
                  <a:moveTo>
                    <a:pt x="795940" y="25399"/>
                  </a:moveTo>
                  <a:lnTo>
                    <a:pt x="795940" y="50799"/>
                  </a:lnTo>
                  <a:lnTo>
                    <a:pt x="808640" y="50800"/>
                  </a:lnTo>
                  <a:lnTo>
                    <a:pt x="808640" y="25400"/>
                  </a:lnTo>
                  <a:lnTo>
                    <a:pt x="795940" y="25399"/>
                  </a:lnTo>
                  <a:close/>
                </a:path>
                <a:path w="872490" h="76200">
                  <a:moveTo>
                    <a:pt x="795940" y="0"/>
                  </a:moveTo>
                  <a:lnTo>
                    <a:pt x="795940" y="25399"/>
                  </a:lnTo>
                  <a:lnTo>
                    <a:pt x="808640" y="25400"/>
                  </a:lnTo>
                  <a:lnTo>
                    <a:pt x="808640" y="50800"/>
                  </a:lnTo>
                  <a:lnTo>
                    <a:pt x="846743" y="50798"/>
                  </a:lnTo>
                  <a:lnTo>
                    <a:pt x="872140" y="38100"/>
                  </a:lnTo>
                  <a:lnTo>
                    <a:pt x="795940" y="0"/>
                  </a:lnTo>
                  <a:close/>
                </a:path>
                <a:path w="872490" h="76200">
                  <a:moveTo>
                    <a:pt x="0" y="25398"/>
                  </a:moveTo>
                  <a:lnTo>
                    <a:pt x="0" y="50798"/>
                  </a:lnTo>
                  <a:lnTo>
                    <a:pt x="795940" y="50799"/>
                  </a:lnTo>
                  <a:lnTo>
                    <a:pt x="795940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67328" y="4797551"/>
              <a:ext cx="832103" cy="82295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883152" y="4959095"/>
              <a:ext cx="542544" cy="579120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819220" y="4828383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7447919" y="6238240"/>
            <a:ext cx="113538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165" dirty="0">
                <a:latin typeface="Calibri"/>
                <a:cs typeface="Calibri"/>
              </a:rPr>
              <a:t>Output</a:t>
            </a:r>
            <a:r>
              <a:rPr sz="1300" spc="55" dirty="0">
                <a:latin typeface="Calibri"/>
                <a:cs typeface="Calibri"/>
              </a:rPr>
              <a:t> </a:t>
            </a:r>
            <a:r>
              <a:rPr sz="1300" spc="110" dirty="0">
                <a:latin typeface="Calibri"/>
                <a:cs typeface="Calibri"/>
              </a:rPr>
              <a:t>Layer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601711" y="5919215"/>
            <a:ext cx="829310" cy="347980"/>
            <a:chOff x="7601711" y="5919215"/>
            <a:chExt cx="829310" cy="347980"/>
          </a:xfrm>
        </p:grpSpPr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01711" y="5919215"/>
              <a:ext cx="829055" cy="34747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655082" y="5940047"/>
              <a:ext cx="722630" cy="255270"/>
            </a:xfrm>
            <a:custGeom>
              <a:avLst/>
              <a:gdLst/>
              <a:ahLst/>
              <a:cxnLst/>
              <a:rect l="l" t="t" r="r" b="b"/>
              <a:pathLst>
                <a:path w="722629" h="255270">
                  <a:moveTo>
                    <a:pt x="722323" y="0"/>
                  </a:moveTo>
                  <a:lnTo>
                    <a:pt x="721240" y="80570"/>
                  </a:lnTo>
                  <a:lnTo>
                    <a:pt x="718224" y="150544"/>
                  </a:lnTo>
                  <a:lnTo>
                    <a:pt x="713626" y="205724"/>
                  </a:lnTo>
                  <a:lnTo>
                    <a:pt x="701081" y="254907"/>
                  </a:lnTo>
                  <a:lnTo>
                    <a:pt x="21241" y="254907"/>
                  </a:lnTo>
                  <a:lnTo>
                    <a:pt x="14527" y="241911"/>
                  </a:lnTo>
                  <a:lnTo>
                    <a:pt x="8696" y="205724"/>
                  </a:lnTo>
                  <a:lnTo>
                    <a:pt x="4098" y="150544"/>
                  </a:lnTo>
                  <a:lnTo>
                    <a:pt x="1082" y="8057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050065" y="5019040"/>
            <a:ext cx="269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4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767328" y="3703320"/>
            <a:ext cx="832485" cy="820419"/>
            <a:chOff x="3767328" y="3703320"/>
            <a:chExt cx="832485" cy="820419"/>
          </a:xfrm>
        </p:grpSpPr>
        <p:pic>
          <p:nvPicPr>
            <p:cNvPr id="65" name="object 6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67328" y="3703320"/>
              <a:ext cx="832103" cy="81991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89248" y="3861816"/>
              <a:ext cx="530351" cy="579119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4"/>
                  </a:lnTo>
                  <a:lnTo>
                    <a:pt x="3324" y="309851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1"/>
                  </a:lnTo>
                  <a:lnTo>
                    <a:pt x="715382" y="263194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819220" y="37315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4056415" y="3921760"/>
            <a:ext cx="255904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3767328" y="2606039"/>
            <a:ext cx="832485" cy="820419"/>
            <a:chOff x="3767328" y="2606039"/>
            <a:chExt cx="832485" cy="820419"/>
          </a:xfrm>
        </p:grpSpPr>
        <p:pic>
          <p:nvPicPr>
            <p:cNvPr id="71" name="object 7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67328" y="2606039"/>
              <a:ext cx="832103" cy="81991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89248" y="2764535"/>
              <a:ext cx="530351" cy="58216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6" y="642296"/>
                  </a:lnTo>
                  <a:lnTo>
                    <a:pt x="180378" y="668048"/>
                  </a:lnTo>
                  <a:lnTo>
                    <a:pt x="222433" y="688821"/>
                  </a:lnTo>
                  <a:lnTo>
                    <a:pt x="267377" y="704187"/>
                  </a:lnTo>
                  <a:lnTo>
                    <a:pt x="314776" y="713721"/>
                  </a:lnTo>
                  <a:lnTo>
                    <a:pt x="364195" y="716993"/>
                  </a:lnTo>
                  <a:lnTo>
                    <a:pt x="413614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4" y="642296"/>
                  </a:lnTo>
                  <a:lnTo>
                    <a:pt x="621721" y="611992"/>
                  </a:lnTo>
                  <a:lnTo>
                    <a:pt x="652506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6" y="139429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819220" y="263480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4056415" y="2824479"/>
            <a:ext cx="2565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25" dirty="0">
                <a:latin typeface="Verdana"/>
                <a:cs typeface="Verdana"/>
              </a:rPr>
              <a:t>X</a:t>
            </a:r>
            <a:r>
              <a:rPr sz="1100" spc="-25" dirty="0"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3767328" y="1508760"/>
            <a:ext cx="832485" cy="822960"/>
            <a:chOff x="3767328" y="1508760"/>
            <a:chExt cx="832485" cy="822960"/>
          </a:xfrm>
        </p:grpSpPr>
        <p:pic>
          <p:nvPicPr>
            <p:cNvPr id="77" name="object 7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67328" y="1508760"/>
              <a:ext cx="832103" cy="82296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04488" y="1667256"/>
              <a:ext cx="512063" cy="582168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5" y="0"/>
                  </a:moveTo>
                  <a:lnTo>
                    <a:pt x="314776" y="3272"/>
                  </a:lnTo>
                  <a:lnTo>
                    <a:pt x="267377" y="12805"/>
                  </a:lnTo>
                  <a:lnTo>
                    <a:pt x="222433" y="28172"/>
                  </a:lnTo>
                  <a:lnTo>
                    <a:pt x="180378" y="48945"/>
                  </a:lnTo>
                  <a:lnTo>
                    <a:pt x="141646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6" y="642297"/>
                  </a:lnTo>
                  <a:lnTo>
                    <a:pt x="180378" y="668049"/>
                  </a:lnTo>
                  <a:lnTo>
                    <a:pt x="222433" y="688822"/>
                  </a:lnTo>
                  <a:lnTo>
                    <a:pt x="267377" y="704189"/>
                  </a:lnTo>
                  <a:lnTo>
                    <a:pt x="314776" y="713722"/>
                  </a:lnTo>
                  <a:lnTo>
                    <a:pt x="364195" y="716995"/>
                  </a:lnTo>
                  <a:lnTo>
                    <a:pt x="413614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4" y="642297"/>
                  </a:lnTo>
                  <a:lnTo>
                    <a:pt x="621721" y="611993"/>
                  </a:lnTo>
                  <a:lnTo>
                    <a:pt x="652506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6" y="139430"/>
                  </a:lnTo>
                  <a:lnTo>
                    <a:pt x="621721" y="105001"/>
                  </a:lnTo>
                  <a:lnTo>
                    <a:pt x="586744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4" y="3272"/>
                  </a:lnTo>
                  <a:lnTo>
                    <a:pt x="3641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819220" y="153801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4070703" y="1730247"/>
            <a:ext cx="22732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120" dirty="0">
                <a:latin typeface="Verdana"/>
                <a:cs typeface="Verdana"/>
              </a:rPr>
              <a:t>X</a:t>
            </a:r>
            <a:r>
              <a:rPr sz="1100" spc="-120" dirty="0"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678423" y="1039367"/>
            <a:ext cx="2746375" cy="4986655"/>
            <a:chOff x="5678423" y="1039367"/>
            <a:chExt cx="2746375" cy="4986655"/>
          </a:xfrm>
        </p:grpSpPr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78423" y="4160519"/>
              <a:ext cx="835151" cy="822959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732143" y="4190907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678423" y="3118103"/>
              <a:ext cx="835151" cy="82296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732143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678423" y="2078735"/>
              <a:ext cx="835151" cy="82296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4"/>
                  </a:lnTo>
                  <a:lnTo>
                    <a:pt x="13009" y="453801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1"/>
                  </a:lnTo>
                  <a:lnTo>
                    <a:pt x="725067" y="407144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732143" y="2108084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678423" y="1039367"/>
              <a:ext cx="835151" cy="81991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29"/>
                  </a:lnTo>
                  <a:lnTo>
                    <a:pt x="49723" y="177556"/>
                  </a:lnTo>
                  <a:lnTo>
                    <a:pt x="28620" y="218953"/>
                  </a:lnTo>
                  <a:lnTo>
                    <a:pt x="13009" y="263193"/>
                  </a:lnTo>
                  <a:lnTo>
                    <a:pt x="3324" y="309850"/>
                  </a:lnTo>
                  <a:lnTo>
                    <a:pt x="0" y="358496"/>
                  </a:lnTo>
                  <a:lnTo>
                    <a:pt x="3324" y="407142"/>
                  </a:lnTo>
                  <a:lnTo>
                    <a:pt x="13009" y="453799"/>
                  </a:lnTo>
                  <a:lnTo>
                    <a:pt x="28620" y="498040"/>
                  </a:lnTo>
                  <a:lnTo>
                    <a:pt x="49723" y="539437"/>
                  </a:lnTo>
                  <a:lnTo>
                    <a:pt x="75884" y="577563"/>
                  </a:lnTo>
                  <a:lnTo>
                    <a:pt x="106670" y="611992"/>
                  </a:lnTo>
                  <a:lnTo>
                    <a:pt x="141647" y="642296"/>
                  </a:lnTo>
                  <a:lnTo>
                    <a:pt x="180379" y="668048"/>
                  </a:lnTo>
                  <a:lnTo>
                    <a:pt x="222434" y="688821"/>
                  </a:lnTo>
                  <a:lnTo>
                    <a:pt x="267378" y="704187"/>
                  </a:lnTo>
                  <a:lnTo>
                    <a:pt x="314777" y="713721"/>
                  </a:lnTo>
                  <a:lnTo>
                    <a:pt x="364196" y="716993"/>
                  </a:lnTo>
                  <a:lnTo>
                    <a:pt x="413615" y="713721"/>
                  </a:lnTo>
                  <a:lnTo>
                    <a:pt x="461013" y="704187"/>
                  </a:lnTo>
                  <a:lnTo>
                    <a:pt x="505957" y="688821"/>
                  </a:lnTo>
                  <a:lnTo>
                    <a:pt x="548012" y="668048"/>
                  </a:lnTo>
                  <a:lnTo>
                    <a:pt x="586745" y="642296"/>
                  </a:lnTo>
                  <a:lnTo>
                    <a:pt x="621721" y="611992"/>
                  </a:lnTo>
                  <a:lnTo>
                    <a:pt x="652507" y="577563"/>
                  </a:lnTo>
                  <a:lnTo>
                    <a:pt x="678668" y="539437"/>
                  </a:lnTo>
                  <a:lnTo>
                    <a:pt x="699771" y="498040"/>
                  </a:lnTo>
                  <a:lnTo>
                    <a:pt x="715382" y="453799"/>
                  </a:lnTo>
                  <a:lnTo>
                    <a:pt x="725067" y="407142"/>
                  </a:lnTo>
                  <a:lnTo>
                    <a:pt x="728391" y="358496"/>
                  </a:lnTo>
                  <a:lnTo>
                    <a:pt x="725067" y="309850"/>
                  </a:lnTo>
                  <a:lnTo>
                    <a:pt x="715382" y="263193"/>
                  </a:lnTo>
                  <a:lnTo>
                    <a:pt x="699771" y="218953"/>
                  </a:lnTo>
                  <a:lnTo>
                    <a:pt x="678668" y="177556"/>
                  </a:lnTo>
                  <a:lnTo>
                    <a:pt x="652507" y="139429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732143" y="106739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78423" y="5202935"/>
              <a:ext cx="835151" cy="82296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1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5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3" y="704189"/>
                  </a:lnTo>
                  <a:lnTo>
                    <a:pt x="505957" y="688822"/>
                  </a:lnTo>
                  <a:lnTo>
                    <a:pt x="548012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5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1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2" y="48945"/>
                  </a:lnTo>
                  <a:lnTo>
                    <a:pt x="505957" y="28172"/>
                  </a:lnTo>
                  <a:lnTo>
                    <a:pt x="461013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32143" y="5233036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592567" y="3118103"/>
              <a:ext cx="832103" cy="822960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766303" y="3279647"/>
              <a:ext cx="484631" cy="579119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364196" y="0"/>
                  </a:moveTo>
                  <a:lnTo>
                    <a:pt x="314777" y="3272"/>
                  </a:lnTo>
                  <a:lnTo>
                    <a:pt x="267378" y="12805"/>
                  </a:lnTo>
                  <a:lnTo>
                    <a:pt x="222434" y="28172"/>
                  </a:lnTo>
                  <a:lnTo>
                    <a:pt x="180379" y="48945"/>
                  </a:lnTo>
                  <a:lnTo>
                    <a:pt x="141647" y="74697"/>
                  </a:lnTo>
                  <a:lnTo>
                    <a:pt x="106670" y="105001"/>
                  </a:lnTo>
                  <a:lnTo>
                    <a:pt x="75884" y="139430"/>
                  </a:lnTo>
                  <a:lnTo>
                    <a:pt x="49723" y="177557"/>
                  </a:lnTo>
                  <a:lnTo>
                    <a:pt x="28620" y="218954"/>
                  </a:lnTo>
                  <a:lnTo>
                    <a:pt x="13009" y="263195"/>
                  </a:lnTo>
                  <a:lnTo>
                    <a:pt x="3324" y="309852"/>
                  </a:lnTo>
                  <a:lnTo>
                    <a:pt x="0" y="358498"/>
                  </a:lnTo>
                  <a:lnTo>
                    <a:pt x="3324" y="407143"/>
                  </a:lnTo>
                  <a:lnTo>
                    <a:pt x="13009" y="453800"/>
                  </a:lnTo>
                  <a:lnTo>
                    <a:pt x="28620" y="498041"/>
                  </a:lnTo>
                  <a:lnTo>
                    <a:pt x="49723" y="539438"/>
                  </a:lnTo>
                  <a:lnTo>
                    <a:pt x="75884" y="577564"/>
                  </a:lnTo>
                  <a:lnTo>
                    <a:pt x="106670" y="611993"/>
                  </a:lnTo>
                  <a:lnTo>
                    <a:pt x="141647" y="642297"/>
                  </a:lnTo>
                  <a:lnTo>
                    <a:pt x="180379" y="668049"/>
                  </a:lnTo>
                  <a:lnTo>
                    <a:pt x="222434" y="688822"/>
                  </a:lnTo>
                  <a:lnTo>
                    <a:pt x="267378" y="704189"/>
                  </a:lnTo>
                  <a:lnTo>
                    <a:pt x="314777" y="713722"/>
                  </a:lnTo>
                  <a:lnTo>
                    <a:pt x="364196" y="716995"/>
                  </a:lnTo>
                  <a:lnTo>
                    <a:pt x="413615" y="713722"/>
                  </a:lnTo>
                  <a:lnTo>
                    <a:pt x="461014" y="704189"/>
                  </a:lnTo>
                  <a:lnTo>
                    <a:pt x="505958" y="688822"/>
                  </a:lnTo>
                  <a:lnTo>
                    <a:pt x="548013" y="668049"/>
                  </a:lnTo>
                  <a:lnTo>
                    <a:pt x="586745" y="642297"/>
                  </a:lnTo>
                  <a:lnTo>
                    <a:pt x="621721" y="611993"/>
                  </a:lnTo>
                  <a:lnTo>
                    <a:pt x="652507" y="577564"/>
                  </a:lnTo>
                  <a:lnTo>
                    <a:pt x="678668" y="539438"/>
                  </a:lnTo>
                  <a:lnTo>
                    <a:pt x="699771" y="498041"/>
                  </a:lnTo>
                  <a:lnTo>
                    <a:pt x="715382" y="453800"/>
                  </a:lnTo>
                  <a:lnTo>
                    <a:pt x="725067" y="407143"/>
                  </a:lnTo>
                  <a:lnTo>
                    <a:pt x="728391" y="358498"/>
                  </a:lnTo>
                  <a:lnTo>
                    <a:pt x="725067" y="309852"/>
                  </a:lnTo>
                  <a:lnTo>
                    <a:pt x="715382" y="263195"/>
                  </a:lnTo>
                  <a:lnTo>
                    <a:pt x="699771" y="218954"/>
                  </a:lnTo>
                  <a:lnTo>
                    <a:pt x="678668" y="177557"/>
                  </a:lnTo>
                  <a:lnTo>
                    <a:pt x="652507" y="139430"/>
                  </a:lnTo>
                  <a:lnTo>
                    <a:pt x="621721" y="105001"/>
                  </a:lnTo>
                  <a:lnTo>
                    <a:pt x="586745" y="74697"/>
                  </a:lnTo>
                  <a:lnTo>
                    <a:pt x="548013" y="48945"/>
                  </a:lnTo>
                  <a:lnTo>
                    <a:pt x="505958" y="28172"/>
                  </a:lnTo>
                  <a:lnTo>
                    <a:pt x="461014" y="12805"/>
                  </a:lnTo>
                  <a:lnTo>
                    <a:pt x="413615" y="3272"/>
                  </a:lnTo>
                  <a:lnTo>
                    <a:pt x="3641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45067" y="3148775"/>
              <a:ext cx="728980" cy="717550"/>
            </a:xfrm>
            <a:custGeom>
              <a:avLst/>
              <a:gdLst/>
              <a:ahLst/>
              <a:cxnLst/>
              <a:rect l="l" t="t" r="r" b="b"/>
              <a:pathLst>
                <a:path w="728979" h="717550">
                  <a:moveTo>
                    <a:pt x="0" y="358497"/>
                  </a:moveTo>
                  <a:lnTo>
                    <a:pt x="3324" y="309851"/>
                  </a:lnTo>
                  <a:lnTo>
                    <a:pt x="13009" y="263194"/>
                  </a:lnTo>
                  <a:lnTo>
                    <a:pt x="28620" y="218954"/>
                  </a:lnTo>
                  <a:lnTo>
                    <a:pt x="49723" y="177556"/>
                  </a:lnTo>
                  <a:lnTo>
                    <a:pt x="75884" y="139430"/>
                  </a:lnTo>
                  <a:lnTo>
                    <a:pt x="106670" y="105001"/>
                  </a:lnTo>
                  <a:lnTo>
                    <a:pt x="141646" y="74697"/>
                  </a:lnTo>
                  <a:lnTo>
                    <a:pt x="180379" y="48945"/>
                  </a:lnTo>
                  <a:lnTo>
                    <a:pt x="222434" y="28172"/>
                  </a:lnTo>
                  <a:lnTo>
                    <a:pt x="267378" y="12805"/>
                  </a:lnTo>
                  <a:lnTo>
                    <a:pt x="314776" y="3272"/>
                  </a:lnTo>
                  <a:lnTo>
                    <a:pt x="364196" y="0"/>
                  </a:lnTo>
                  <a:lnTo>
                    <a:pt x="413615" y="3272"/>
                  </a:lnTo>
                  <a:lnTo>
                    <a:pt x="461013" y="12805"/>
                  </a:lnTo>
                  <a:lnTo>
                    <a:pt x="505957" y="28172"/>
                  </a:lnTo>
                  <a:lnTo>
                    <a:pt x="548012" y="48945"/>
                  </a:lnTo>
                  <a:lnTo>
                    <a:pt x="586745" y="74697"/>
                  </a:lnTo>
                  <a:lnTo>
                    <a:pt x="621721" y="105001"/>
                  </a:lnTo>
                  <a:lnTo>
                    <a:pt x="652507" y="139430"/>
                  </a:lnTo>
                  <a:lnTo>
                    <a:pt x="678668" y="177556"/>
                  </a:lnTo>
                  <a:lnTo>
                    <a:pt x="699771" y="218954"/>
                  </a:lnTo>
                  <a:lnTo>
                    <a:pt x="715382" y="263194"/>
                  </a:lnTo>
                  <a:lnTo>
                    <a:pt x="725067" y="309851"/>
                  </a:lnTo>
                  <a:lnTo>
                    <a:pt x="728392" y="358497"/>
                  </a:lnTo>
                  <a:lnTo>
                    <a:pt x="725067" y="407143"/>
                  </a:lnTo>
                  <a:lnTo>
                    <a:pt x="715382" y="453800"/>
                  </a:lnTo>
                  <a:lnTo>
                    <a:pt x="699771" y="498040"/>
                  </a:lnTo>
                  <a:lnTo>
                    <a:pt x="678668" y="539438"/>
                  </a:lnTo>
                  <a:lnTo>
                    <a:pt x="652507" y="577564"/>
                  </a:lnTo>
                  <a:lnTo>
                    <a:pt x="621721" y="611993"/>
                  </a:lnTo>
                  <a:lnTo>
                    <a:pt x="586745" y="642297"/>
                  </a:lnTo>
                  <a:lnTo>
                    <a:pt x="548012" y="668049"/>
                  </a:lnTo>
                  <a:lnTo>
                    <a:pt x="505957" y="688822"/>
                  </a:lnTo>
                  <a:lnTo>
                    <a:pt x="461013" y="704189"/>
                  </a:lnTo>
                  <a:lnTo>
                    <a:pt x="413615" y="713722"/>
                  </a:lnTo>
                  <a:lnTo>
                    <a:pt x="364196" y="716995"/>
                  </a:lnTo>
                  <a:lnTo>
                    <a:pt x="314776" y="713722"/>
                  </a:lnTo>
                  <a:lnTo>
                    <a:pt x="267378" y="704189"/>
                  </a:lnTo>
                  <a:lnTo>
                    <a:pt x="222434" y="688822"/>
                  </a:lnTo>
                  <a:lnTo>
                    <a:pt x="180379" y="668049"/>
                  </a:lnTo>
                  <a:lnTo>
                    <a:pt x="141646" y="642297"/>
                  </a:lnTo>
                  <a:lnTo>
                    <a:pt x="106670" y="611993"/>
                  </a:lnTo>
                  <a:lnTo>
                    <a:pt x="75884" y="577564"/>
                  </a:lnTo>
                  <a:lnTo>
                    <a:pt x="49723" y="539438"/>
                  </a:lnTo>
                  <a:lnTo>
                    <a:pt x="28620" y="498040"/>
                  </a:lnTo>
                  <a:lnTo>
                    <a:pt x="13009" y="453800"/>
                  </a:lnTo>
                  <a:lnTo>
                    <a:pt x="3324" y="407143"/>
                  </a:lnTo>
                  <a:lnTo>
                    <a:pt x="0" y="358497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7933857" y="3339591"/>
            <a:ext cx="1530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0" dirty="0">
                <a:latin typeface="Verdana"/>
                <a:cs typeface="Verdana"/>
              </a:rPr>
              <a:t>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9293859" y="3359403"/>
            <a:ext cx="5378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Price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014727" y="2852927"/>
            <a:ext cx="8239125" cy="692150"/>
            <a:chOff x="2014727" y="2852927"/>
            <a:chExt cx="8239125" cy="6921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4727" y="2852927"/>
              <a:ext cx="8238744" cy="6918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7440" y="2863240"/>
              <a:ext cx="8164690" cy="621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57200" y="97535"/>
            <a:ext cx="7787640" cy="494030"/>
            <a:chOff x="457200" y="97535"/>
            <a:chExt cx="7787640" cy="4940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97535"/>
              <a:ext cx="7787640" cy="4937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807" y="119736"/>
              <a:ext cx="7723331" cy="43269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460248" y="1685544"/>
            <a:ext cx="5410200" cy="3291840"/>
            <a:chOff x="460248" y="1685544"/>
            <a:chExt cx="5410200" cy="32918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0248" y="1685544"/>
              <a:ext cx="5410200" cy="32918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189" y="1710731"/>
              <a:ext cx="5305671" cy="318655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397752" y="1685544"/>
            <a:ext cx="5416550" cy="3291840"/>
            <a:chOff x="6397752" y="1685544"/>
            <a:chExt cx="5416550" cy="329184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7752" y="1685544"/>
              <a:ext cx="5416296" cy="32918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2584" y="1710731"/>
              <a:ext cx="5310935" cy="3186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228600" y="2828544"/>
            <a:ext cx="11744325" cy="868680"/>
            <a:chOff x="228600" y="2828544"/>
            <a:chExt cx="11744325" cy="86868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600" y="2828544"/>
              <a:ext cx="11743944" cy="8686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379" y="2838856"/>
              <a:ext cx="11672633" cy="797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002535" y="1432560"/>
            <a:ext cx="8187055" cy="3639820"/>
            <a:chOff x="2002535" y="1432560"/>
            <a:chExt cx="8187055" cy="3639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0775" y="3003183"/>
              <a:ext cx="1508879" cy="8405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25771" y="1707388"/>
            <a:ext cx="1286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22556" y="209956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14761" y="3108452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35864" y="4260595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9232392" y="4760976"/>
            <a:ext cx="957580" cy="944880"/>
            <a:chOff x="9232392" y="4760976"/>
            <a:chExt cx="957580" cy="944880"/>
          </a:xfrm>
        </p:grpSpPr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32392" y="4760976"/>
              <a:ext cx="957072" cy="94488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06128" y="4919472"/>
              <a:ext cx="609600" cy="72542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618529" y="500430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612157" y="3215132"/>
            <a:ext cx="1911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10" dirty="0">
                <a:latin typeface="Georgia"/>
                <a:cs typeface="Georgia"/>
              </a:rPr>
              <a:t>ŷ</a:t>
            </a:r>
            <a:r>
              <a:rPr sz="2400" spc="-140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384076" y="5035803"/>
            <a:ext cx="1260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Actual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457200" y="97535"/>
            <a:ext cx="7787640" cy="494030"/>
            <a:chOff x="457200" y="97535"/>
            <a:chExt cx="7787640" cy="494030"/>
          </a:xfrm>
        </p:grpSpPr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7200" y="97535"/>
              <a:ext cx="7787640" cy="49377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76807" y="119736"/>
              <a:ext cx="7723331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02535" y="1432560"/>
            <a:ext cx="7400925" cy="3639820"/>
            <a:chOff x="2002535" y="1432560"/>
            <a:chExt cx="7400925" cy="36398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00368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5" y="1420105"/>
                  </a:moveTo>
                  <a:lnTo>
                    <a:pt x="2039485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5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5" y="1420105"/>
                  </a:lnTo>
                  <a:lnTo>
                    <a:pt x="2064278" y="1427253"/>
                  </a:lnTo>
                  <a:lnTo>
                    <a:pt x="2078579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9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5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84538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9" y="33410"/>
                  </a:moveTo>
                  <a:lnTo>
                    <a:pt x="0" y="1498793"/>
                  </a:lnTo>
                  <a:lnTo>
                    <a:pt x="14601" y="1519576"/>
                  </a:lnTo>
                  <a:lnTo>
                    <a:pt x="2100569" y="54194"/>
                  </a:lnTo>
                  <a:lnTo>
                    <a:pt x="2085969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4"/>
                  </a:lnTo>
                  <a:lnTo>
                    <a:pt x="2100569" y="54194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9" y="33410"/>
                  </a:lnTo>
                  <a:lnTo>
                    <a:pt x="2100569" y="54194"/>
                  </a:lnTo>
                  <a:lnTo>
                    <a:pt x="2110960" y="46894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8" y="12626"/>
                  </a:lnTo>
                  <a:lnTo>
                    <a:pt x="2085969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0775" y="3003184"/>
              <a:ext cx="1508879" cy="84051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053662" y="1463253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53662" y="1463253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84076" y="5035803"/>
            <a:ext cx="1260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Actual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80599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22556" y="209956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14761" y="3108452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35864" y="4260595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9232392" y="2974848"/>
            <a:ext cx="957580" cy="944880"/>
            <a:chOff x="9232392" y="2974848"/>
            <a:chExt cx="957580" cy="944880"/>
          </a:xfrm>
        </p:grpSpPr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06128" y="3133344"/>
              <a:ext cx="609600" cy="7223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284461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49" y="24500"/>
                  </a:lnTo>
                  <a:lnTo>
                    <a:pt x="239181" y="42715"/>
                  </a:lnTo>
                  <a:lnTo>
                    <a:pt x="198061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89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89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1" y="775087"/>
                  </a:lnTo>
                  <a:lnTo>
                    <a:pt x="239181" y="797801"/>
                  </a:lnTo>
                  <a:lnTo>
                    <a:pt x="282949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284461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9618530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232392" y="4760976"/>
            <a:ext cx="957580" cy="944880"/>
            <a:chOff x="9232392" y="4760976"/>
            <a:chExt cx="957580" cy="944880"/>
          </a:xfrm>
        </p:grpSpPr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32392" y="4760976"/>
              <a:ext cx="957072" cy="94488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06128" y="4919472"/>
              <a:ext cx="609600" cy="72542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9284461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49" y="24500"/>
                  </a:lnTo>
                  <a:lnTo>
                    <a:pt x="239181" y="42715"/>
                  </a:lnTo>
                  <a:lnTo>
                    <a:pt x="198061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89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89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1" y="775087"/>
                  </a:lnTo>
                  <a:lnTo>
                    <a:pt x="239181" y="797801"/>
                  </a:lnTo>
                  <a:lnTo>
                    <a:pt x="282949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284461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9618530" y="500430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449056" y="1164336"/>
            <a:ext cx="1835785" cy="1591310"/>
            <a:chOff x="8449056" y="1164336"/>
            <a:chExt cx="1835785" cy="1591310"/>
          </a:xfrm>
        </p:grpSpPr>
        <p:pic>
          <p:nvPicPr>
            <p:cNvPr id="57" name="object 5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49056" y="1164336"/>
              <a:ext cx="231648" cy="1591056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8527036" y="1260059"/>
              <a:ext cx="76200" cy="1434465"/>
            </a:xfrm>
            <a:custGeom>
              <a:avLst/>
              <a:gdLst/>
              <a:ahLst/>
              <a:cxnLst/>
              <a:rect l="l" t="t" r="r" b="b"/>
              <a:pathLst>
                <a:path w="76200" h="1434464">
                  <a:moveTo>
                    <a:pt x="50800" y="63500"/>
                  </a:moveTo>
                  <a:lnTo>
                    <a:pt x="25400" y="63500"/>
                  </a:lnTo>
                  <a:lnTo>
                    <a:pt x="25398" y="1434353"/>
                  </a:lnTo>
                  <a:lnTo>
                    <a:pt x="50798" y="1434353"/>
                  </a:lnTo>
                  <a:lnTo>
                    <a:pt x="50800" y="63500"/>
                  </a:lnTo>
                  <a:close/>
                </a:path>
                <a:path w="76200" h="1434464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434464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351592" y="1852070"/>
              <a:ext cx="368935" cy="842644"/>
            </a:xfrm>
            <a:custGeom>
              <a:avLst/>
              <a:gdLst/>
              <a:ahLst/>
              <a:cxnLst/>
              <a:rect l="l" t="t" r="r" b="b"/>
              <a:pathLst>
                <a:path w="368934" h="842644">
                  <a:moveTo>
                    <a:pt x="368833" y="0"/>
                  </a:moveTo>
                  <a:lnTo>
                    <a:pt x="0" y="0"/>
                  </a:lnTo>
                  <a:lnTo>
                    <a:pt x="0" y="842342"/>
                  </a:lnTo>
                  <a:lnTo>
                    <a:pt x="368833" y="842342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916014" y="1373940"/>
              <a:ext cx="368935" cy="1320800"/>
            </a:xfrm>
            <a:custGeom>
              <a:avLst/>
              <a:gdLst/>
              <a:ahLst/>
              <a:cxnLst/>
              <a:rect l="l" t="t" r="r" b="b"/>
              <a:pathLst>
                <a:path w="368934" h="1320800">
                  <a:moveTo>
                    <a:pt x="368832" y="0"/>
                  </a:moveTo>
                  <a:lnTo>
                    <a:pt x="0" y="0"/>
                  </a:lnTo>
                  <a:lnTo>
                    <a:pt x="0" y="1320472"/>
                  </a:lnTo>
                  <a:lnTo>
                    <a:pt x="368832" y="1320472"/>
                  </a:lnTo>
                  <a:lnTo>
                    <a:pt x="3688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351582" y="1376908"/>
              <a:ext cx="368935" cy="475615"/>
            </a:xfrm>
            <a:custGeom>
              <a:avLst/>
              <a:gdLst/>
              <a:ahLst/>
              <a:cxnLst/>
              <a:rect l="l" t="t" r="r" b="b"/>
              <a:pathLst>
                <a:path w="368934" h="475614">
                  <a:moveTo>
                    <a:pt x="368833" y="0"/>
                  </a:moveTo>
                  <a:lnTo>
                    <a:pt x="0" y="0"/>
                  </a:lnTo>
                  <a:lnTo>
                    <a:pt x="0" y="109004"/>
                  </a:lnTo>
                  <a:lnTo>
                    <a:pt x="0" y="125933"/>
                  </a:lnTo>
                  <a:lnTo>
                    <a:pt x="0" y="318935"/>
                  </a:lnTo>
                  <a:lnTo>
                    <a:pt x="0" y="326999"/>
                  </a:lnTo>
                  <a:lnTo>
                    <a:pt x="0" y="475170"/>
                  </a:lnTo>
                  <a:lnTo>
                    <a:pt x="368833" y="475170"/>
                  </a:lnTo>
                  <a:lnTo>
                    <a:pt x="368833" y="326999"/>
                  </a:lnTo>
                  <a:lnTo>
                    <a:pt x="368833" y="318935"/>
                  </a:lnTo>
                  <a:lnTo>
                    <a:pt x="368833" y="125933"/>
                  </a:lnTo>
                  <a:lnTo>
                    <a:pt x="368833" y="109004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9004071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365730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310481" y="1240028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Verdana"/>
                <a:cs typeface="Verdana"/>
              </a:rPr>
              <a:t>C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484120" y="1088136"/>
            <a:ext cx="9107805" cy="4261485"/>
            <a:chOff x="2484120" y="1088136"/>
            <a:chExt cx="9107805" cy="4261485"/>
          </a:xfrm>
        </p:grpSpPr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25255" y="2596896"/>
              <a:ext cx="3066288" cy="23469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8565135" y="2656312"/>
              <a:ext cx="2910205" cy="76200"/>
            </a:xfrm>
            <a:custGeom>
              <a:avLst/>
              <a:gdLst/>
              <a:ahLst/>
              <a:cxnLst/>
              <a:rect l="l" t="t" r="r" b="b"/>
              <a:pathLst>
                <a:path w="2910204" h="76200">
                  <a:moveTo>
                    <a:pt x="2833488" y="0"/>
                  </a:moveTo>
                  <a:lnTo>
                    <a:pt x="2833488" y="76200"/>
                  </a:lnTo>
                  <a:lnTo>
                    <a:pt x="2884288" y="50800"/>
                  </a:lnTo>
                  <a:lnTo>
                    <a:pt x="2846188" y="50800"/>
                  </a:lnTo>
                  <a:lnTo>
                    <a:pt x="2846188" y="25400"/>
                  </a:lnTo>
                  <a:lnTo>
                    <a:pt x="2884288" y="25400"/>
                  </a:lnTo>
                  <a:lnTo>
                    <a:pt x="2833488" y="0"/>
                  </a:lnTo>
                  <a:close/>
                </a:path>
                <a:path w="2910204" h="76200">
                  <a:moveTo>
                    <a:pt x="2833488" y="25400"/>
                  </a:moveTo>
                  <a:lnTo>
                    <a:pt x="0" y="25401"/>
                  </a:lnTo>
                  <a:lnTo>
                    <a:pt x="0" y="50801"/>
                  </a:lnTo>
                  <a:lnTo>
                    <a:pt x="2833488" y="50800"/>
                  </a:lnTo>
                  <a:lnTo>
                    <a:pt x="2833488" y="25400"/>
                  </a:lnTo>
                  <a:close/>
                </a:path>
                <a:path w="2910204" h="76200">
                  <a:moveTo>
                    <a:pt x="2884288" y="25400"/>
                  </a:moveTo>
                  <a:lnTo>
                    <a:pt x="2846188" y="25400"/>
                  </a:lnTo>
                  <a:lnTo>
                    <a:pt x="2846188" y="50800"/>
                  </a:lnTo>
                  <a:lnTo>
                    <a:pt x="2884288" y="50800"/>
                  </a:lnTo>
                  <a:lnTo>
                    <a:pt x="2909688" y="38100"/>
                  </a:lnTo>
                  <a:lnTo>
                    <a:pt x="2884288" y="254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97352" y="1088136"/>
              <a:ext cx="5294376" cy="63398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22838" y="1112724"/>
              <a:ext cx="5189467" cy="52873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575560" y="1569719"/>
              <a:ext cx="2066543" cy="582167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729132" y="1589811"/>
              <a:ext cx="1872614" cy="421640"/>
            </a:xfrm>
            <a:custGeom>
              <a:avLst/>
              <a:gdLst/>
              <a:ahLst/>
              <a:cxnLst/>
              <a:rect l="l" t="t" r="r" b="b"/>
              <a:pathLst>
                <a:path w="1872614" h="421639">
                  <a:moveTo>
                    <a:pt x="1864810" y="0"/>
                  </a:moveTo>
                  <a:lnTo>
                    <a:pt x="1752673" y="22129"/>
                  </a:lnTo>
                  <a:lnTo>
                    <a:pt x="1760049" y="59508"/>
                  </a:lnTo>
                  <a:lnTo>
                    <a:pt x="1872187" y="37378"/>
                  </a:lnTo>
                  <a:lnTo>
                    <a:pt x="1864810" y="0"/>
                  </a:lnTo>
                  <a:close/>
                </a:path>
                <a:path w="1872614" h="421639">
                  <a:moveTo>
                    <a:pt x="1715293" y="29505"/>
                  </a:moveTo>
                  <a:lnTo>
                    <a:pt x="1603156" y="51635"/>
                  </a:lnTo>
                  <a:lnTo>
                    <a:pt x="1610533" y="89014"/>
                  </a:lnTo>
                  <a:lnTo>
                    <a:pt x="1722671" y="66884"/>
                  </a:lnTo>
                  <a:lnTo>
                    <a:pt x="1715293" y="29505"/>
                  </a:lnTo>
                  <a:close/>
                </a:path>
                <a:path w="1872614" h="421639">
                  <a:moveTo>
                    <a:pt x="1565777" y="59011"/>
                  </a:moveTo>
                  <a:lnTo>
                    <a:pt x="1453640" y="81141"/>
                  </a:lnTo>
                  <a:lnTo>
                    <a:pt x="1461016" y="118520"/>
                  </a:lnTo>
                  <a:lnTo>
                    <a:pt x="1573154" y="96391"/>
                  </a:lnTo>
                  <a:lnTo>
                    <a:pt x="1565777" y="59011"/>
                  </a:lnTo>
                  <a:close/>
                </a:path>
                <a:path w="1872614" h="421639">
                  <a:moveTo>
                    <a:pt x="1416260" y="88517"/>
                  </a:moveTo>
                  <a:lnTo>
                    <a:pt x="1304123" y="110647"/>
                  </a:lnTo>
                  <a:lnTo>
                    <a:pt x="1311501" y="148026"/>
                  </a:lnTo>
                  <a:lnTo>
                    <a:pt x="1423638" y="125897"/>
                  </a:lnTo>
                  <a:lnTo>
                    <a:pt x="1416260" y="88517"/>
                  </a:lnTo>
                  <a:close/>
                </a:path>
                <a:path w="1872614" h="421639">
                  <a:moveTo>
                    <a:pt x="1266744" y="118023"/>
                  </a:moveTo>
                  <a:lnTo>
                    <a:pt x="1154607" y="140153"/>
                  </a:lnTo>
                  <a:lnTo>
                    <a:pt x="1161983" y="177533"/>
                  </a:lnTo>
                  <a:lnTo>
                    <a:pt x="1274121" y="155403"/>
                  </a:lnTo>
                  <a:lnTo>
                    <a:pt x="1266744" y="118023"/>
                  </a:lnTo>
                  <a:close/>
                </a:path>
                <a:path w="1872614" h="421639">
                  <a:moveTo>
                    <a:pt x="1117229" y="147529"/>
                  </a:moveTo>
                  <a:lnTo>
                    <a:pt x="1005090" y="169659"/>
                  </a:lnTo>
                  <a:lnTo>
                    <a:pt x="1012468" y="207039"/>
                  </a:lnTo>
                  <a:lnTo>
                    <a:pt x="1124605" y="184909"/>
                  </a:lnTo>
                  <a:lnTo>
                    <a:pt x="1117229" y="147529"/>
                  </a:lnTo>
                  <a:close/>
                </a:path>
                <a:path w="1872614" h="421639">
                  <a:moveTo>
                    <a:pt x="967712" y="177035"/>
                  </a:moveTo>
                  <a:lnTo>
                    <a:pt x="855574" y="199165"/>
                  </a:lnTo>
                  <a:lnTo>
                    <a:pt x="862951" y="236545"/>
                  </a:lnTo>
                  <a:lnTo>
                    <a:pt x="975088" y="214415"/>
                  </a:lnTo>
                  <a:lnTo>
                    <a:pt x="967712" y="177035"/>
                  </a:lnTo>
                  <a:close/>
                </a:path>
                <a:path w="1872614" h="421639">
                  <a:moveTo>
                    <a:pt x="818196" y="206542"/>
                  </a:moveTo>
                  <a:lnTo>
                    <a:pt x="706057" y="228671"/>
                  </a:lnTo>
                  <a:lnTo>
                    <a:pt x="713435" y="266051"/>
                  </a:lnTo>
                  <a:lnTo>
                    <a:pt x="825572" y="243921"/>
                  </a:lnTo>
                  <a:lnTo>
                    <a:pt x="818196" y="206542"/>
                  </a:lnTo>
                  <a:close/>
                </a:path>
                <a:path w="1872614" h="421639">
                  <a:moveTo>
                    <a:pt x="668679" y="236048"/>
                  </a:moveTo>
                  <a:lnTo>
                    <a:pt x="556541" y="258177"/>
                  </a:lnTo>
                  <a:lnTo>
                    <a:pt x="563918" y="295556"/>
                  </a:lnTo>
                  <a:lnTo>
                    <a:pt x="676055" y="273427"/>
                  </a:lnTo>
                  <a:lnTo>
                    <a:pt x="668679" y="236048"/>
                  </a:lnTo>
                  <a:close/>
                </a:path>
                <a:path w="1872614" h="421639">
                  <a:moveTo>
                    <a:pt x="519163" y="265554"/>
                  </a:moveTo>
                  <a:lnTo>
                    <a:pt x="407026" y="287682"/>
                  </a:lnTo>
                  <a:lnTo>
                    <a:pt x="414402" y="325062"/>
                  </a:lnTo>
                  <a:lnTo>
                    <a:pt x="526539" y="302933"/>
                  </a:lnTo>
                  <a:lnTo>
                    <a:pt x="519163" y="265554"/>
                  </a:lnTo>
                  <a:close/>
                </a:path>
                <a:path w="1872614" h="421639">
                  <a:moveTo>
                    <a:pt x="369646" y="295060"/>
                  </a:moveTo>
                  <a:lnTo>
                    <a:pt x="257509" y="317190"/>
                  </a:lnTo>
                  <a:lnTo>
                    <a:pt x="264885" y="354568"/>
                  </a:lnTo>
                  <a:lnTo>
                    <a:pt x="377023" y="332439"/>
                  </a:lnTo>
                  <a:lnTo>
                    <a:pt x="369646" y="295060"/>
                  </a:lnTo>
                  <a:close/>
                </a:path>
                <a:path w="1872614" h="421639">
                  <a:moveTo>
                    <a:pt x="101072" y="309225"/>
                  </a:moveTo>
                  <a:lnTo>
                    <a:pt x="0" y="387424"/>
                  </a:lnTo>
                  <a:lnTo>
                    <a:pt x="123201" y="421363"/>
                  </a:lnTo>
                  <a:lnTo>
                    <a:pt x="115843" y="384074"/>
                  </a:lnTo>
                  <a:lnTo>
                    <a:pt x="115369" y="384074"/>
                  </a:lnTo>
                  <a:lnTo>
                    <a:pt x="107993" y="346696"/>
                  </a:lnTo>
                  <a:lnTo>
                    <a:pt x="108449" y="346606"/>
                  </a:lnTo>
                  <a:lnTo>
                    <a:pt x="101072" y="309225"/>
                  </a:lnTo>
                  <a:close/>
                </a:path>
                <a:path w="1872614" h="421639">
                  <a:moveTo>
                    <a:pt x="108449" y="346606"/>
                  </a:moveTo>
                  <a:lnTo>
                    <a:pt x="107993" y="346696"/>
                  </a:lnTo>
                  <a:lnTo>
                    <a:pt x="115369" y="384074"/>
                  </a:lnTo>
                  <a:lnTo>
                    <a:pt x="115825" y="383984"/>
                  </a:lnTo>
                  <a:lnTo>
                    <a:pt x="108449" y="346606"/>
                  </a:lnTo>
                  <a:close/>
                </a:path>
                <a:path w="1872614" h="421639">
                  <a:moveTo>
                    <a:pt x="115825" y="383984"/>
                  </a:moveTo>
                  <a:lnTo>
                    <a:pt x="115369" y="384074"/>
                  </a:lnTo>
                  <a:lnTo>
                    <a:pt x="115843" y="384074"/>
                  </a:lnTo>
                  <a:close/>
                </a:path>
                <a:path w="1872614" h="421639">
                  <a:moveTo>
                    <a:pt x="220130" y="324566"/>
                  </a:moveTo>
                  <a:lnTo>
                    <a:pt x="108449" y="346606"/>
                  </a:lnTo>
                  <a:lnTo>
                    <a:pt x="115825" y="383984"/>
                  </a:lnTo>
                  <a:lnTo>
                    <a:pt x="227506" y="361944"/>
                  </a:lnTo>
                  <a:lnTo>
                    <a:pt x="220130" y="324566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84120" y="1609344"/>
              <a:ext cx="3057144" cy="196291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639974" y="1628169"/>
              <a:ext cx="2862580" cy="1768475"/>
            </a:xfrm>
            <a:custGeom>
              <a:avLst/>
              <a:gdLst/>
              <a:ahLst/>
              <a:cxnLst/>
              <a:rect l="l" t="t" r="r" b="b"/>
              <a:pathLst>
                <a:path w="2862579" h="1768475">
                  <a:moveTo>
                    <a:pt x="2842614" y="0"/>
                  </a:moveTo>
                  <a:lnTo>
                    <a:pt x="2745218" y="59818"/>
                  </a:lnTo>
                  <a:lnTo>
                    <a:pt x="2765157" y="92284"/>
                  </a:lnTo>
                  <a:lnTo>
                    <a:pt x="2862554" y="32465"/>
                  </a:lnTo>
                  <a:lnTo>
                    <a:pt x="2842614" y="0"/>
                  </a:lnTo>
                  <a:close/>
                </a:path>
                <a:path w="2862579" h="1768475">
                  <a:moveTo>
                    <a:pt x="2712751" y="79758"/>
                  </a:moveTo>
                  <a:lnTo>
                    <a:pt x="2615354" y="139576"/>
                  </a:lnTo>
                  <a:lnTo>
                    <a:pt x="2635294" y="172043"/>
                  </a:lnTo>
                  <a:lnTo>
                    <a:pt x="2732690" y="112223"/>
                  </a:lnTo>
                  <a:lnTo>
                    <a:pt x="2712751" y="79758"/>
                  </a:lnTo>
                  <a:close/>
                </a:path>
                <a:path w="2862579" h="1768475">
                  <a:moveTo>
                    <a:pt x="2582889" y="159517"/>
                  </a:moveTo>
                  <a:lnTo>
                    <a:pt x="2485491" y="219335"/>
                  </a:lnTo>
                  <a:lnTo>
                    <a:pt x="2505431" y="251800"/>
                  </a:lnTo>
                  <a:lnTo>
                    <a:pt x="2602828" y="191982"/>
                  </a:lnTo>
                  <a:lnTo>
                    <a:pt x="2582889" y="159517"/>
                  </a:lnTo>
                  <a:close/>
                </a:path>
                <a:path w="2862579" h="1768475">
                  <a:moveTo>
                    <a:pt x="2453026" y="239274"/>
                  </a:moveTo>
                  <a:lnTo>
                    <a:pt x="2355629" y="299093"/>
                  </a:lnTo>
                  <a:lnTo>
                    <a:pt x="2375568" y="331558"/>
                  </a:lnTo>
                  <a:lnTo>
                    <a:pt x="2472965" y="271740"/>
                  </a:lnTo>
                  <a:lnTo>
                    <a:pt x="2453026" y="239274"/>
                  </a:lnTo>
                  <a:close/>
                </a:path>
                <a:path w="2862579" h="1768475">
                  <a:moveTo>
                    <a:pt x="2323162" y="319032"/>
                  </a:moveTo>
                  <a:lnTo>
                    <a:pt x="2225766" y="378852"/>
                  </a:lnTo>
                  <a:lnTo>
                    <a:pt x="2245705" y="411317"/>
                  </a:lnTo>
                  <a:lnTo>
                    <a:pt x="2343103" y="351499"/>
                  </a:lnTo>
                  <a:lnTo>
                    <a:pt x="2323162" y="319032"/>
                  </a:lnTo>
                  <a:close/>
                </a:path>
                <a:path w="2862579" h="1768475">
                  <a:moveTo>
                    <a:pt x="2193300" y="398791"/>
                  </a:moveTo>
                  <a:lnTo>
                    <a:pt x="2095902" y="458609"/>
                  </a:lnTo>
                  <a:lnTo>
                    <a:pt x="2115842" y="491075"/>
                  </a:lnTo>
                  <a:lnTo>
                    <a:pt x="2213239" y="431257"/>
                  </a:lnTo>
                  <a:lnTo>
                    <a:pt x="2193300" y="398791"/>
                  </a:lnTo>
                  <a:close/>
                </a:path>
                <a:path w="2862579" h="1768475">
                  <a:moveTo>
                    <a:pt x="2063437" y="478549"/>
                  </a:moveTo>
                  <a:lnTo>
                    <a:pt x="1966040" y="538368"/>
                  </a:lnTo>
                  <a:lnTo>
                    <a:pt x="1985979" y="570834"/>
                  </a:lnTo>
                  <a:lnTo>
                    <a:pt x="2083376" y="511014"/>
                  </a:lnTo>
                  <a:lnTo>
                    <a:pt x="2063437" y="478549"/>
                  </a:lnTo>
                  <a:close/>
                </a:path>
                <a:path w="2862579" h="1768475">
                  <a:moveTo>
                    <a:pt x="1933573" y="558308"/>
                  </a:moveTo>
                  <a:lnTo>
                    <a:pt x="1836177" y="618126"/>
                  </a:lnTo>
                  <a:lnTo>
                    <a:pt x="1856116" y="650593"/>
                  </a:lnTo>
                  <a:lnTo>
                    <a:pt x="1953514" y="590773"/>
                  </a:lnTo>
                  <a:lnTo>
                    <a:pt x="1933573" y="558308"/>
                  </a:lnTo>
                  <a:close/>
                </a:path>
                <a:path w="2862579" h="1768475">
                  <a:moveTo>
                    <a:pt x="1803711" y="638067"/>
                  </a:moveTo>
                  <a:lnTo>
                    <a:pt x="1706314" y="697885"/>
                  </a:lnTo>
                  <a:lnTo>
                    <a:pt x="1726253" y="730350"/>
                  </a:lnTo>
                  <a:lnTo>
                    <a:pt x="1823651" y="670532"/>
                  </a:lnTo>
                  <a:lnTo>
                    <a:pt x="1803711" y="638067"/>
                  </a:lnTo>
                  <a:close/>
                </a:path>
                <a:path w="2862579" h="1768475">
                  <a:moveTo>
                    <a:pt x="1673848" y="717824"/>
                  </a:moveTo>
                  <a:lnTo>
                    <a:pt x="1576451" y="777643"/>
                  </a:lnTo>
                  <a:lnTo>
                    <a:pt x="1596391" y="810108"/>
                  </a:lnTo>
                  <a:lnTo>
                    <a:pt x="1693787" y="750290"/>
                  </a:lnTo>
                  <a:lnTo>
                    <a:pt x="1673848" y="717824"/>
                  </a:lnTo>
                  <a:close/>
                </a:path>
                <a:path w="2862579" h="1768475">
                  <a:moveTo>
                    <a:pt x="1543985" y="797582"/>
                  </a:moveTo>
                  <a:lnTo>
                    <a:pt x="1446588" y="857402"/>
                  </a:lnTo>
                  <a:lnTo>
                    <a:pt x="1466527" y="889867"/>
                  </a:lnTo>
                  <a:lnTo>
                    <a:pt x="1563924" y="830049"/>
                  </a:lnTo>
                  <a:lnTo>
                    <a:pt x="1543985" y="797582"/>
                  </a:lnTo>
                  <a:close/>
                </a:path>
                <a:path w="2862579" h="1768475">
                  <a:moveTo>
                    <a:pt x="1414122" y="877341"/>
                  </a:moveTo>
                  <a:lnTo>
                    <a:pt x="1316725" y="937159"/>
                  </a:lnTo>
                  <a:lnTo>
                    <a:pt x="1336664" y="969625"/>
                  </a:lnTo>
                  <a:lnTo>
                    <a:pt x="1434062" y="909807"/>
                  </a:lnTo>
                  <a:lnTo>
                    <a:pt x="1414122" y="877341"/>
                  </a:lnTo>
                  <a:close/>
                </a:path>
                <a:path w="2862579" h="1768475">
                  <a:moveTo>
                    <a:pt x="1284259" y="957099"/>
                  </a:moveTo>
                  <a:lnTo>
                    <a:pt x="1186863" y="1016918"/>
                  </a:lnTo>
                  <a:lnTo>
                    <a:pt x="1206802" y="1049384"/>
                  </a:lnTo>
                  <a:lnTo>
                    <a:pt x="1304199" y="989564"/>
                  </a:lnTo>
                  <a:lnTo>
                    <a:pt x="1284259" y="957099"/>
                  </a:lnTo>
                  <a:close/>
                </a:path>
                <a:path w="2862579" h="1768475">
                  <a:moveTo>
                    <a:pt x="1154396" y="1036858"/>
                  </a:moveTo>
                  <a:lnTo>
                    <a:pt x="1056999" y="1096676"/>
                  </a:lnTo>
                  <a:lnTo>
                    <a:pt x="1076939" y="1129143"/>
                  </a:lnTo>
                  <a:lnTo>
                    <a:pt x="1174335" y="1069323"/>
                  </a:lnTo>
                  <a:lnTo>
                    <a:pt x="1154396" y="1036858"/>
                  </a:lnTo>
                  <a:close/>
                </a:path>
                <a:path w="2862579" h="1768475">
                  <a:moveTo>
                    <a:pt x="1024534" y="1116615"/>
                  </a:moveTo>
                  <a:lnTo>
                    <a:pt x="927136" y="1176435"/>
                  </a:lnTo>
                  <a:lnTo>
                    <a:pt x="947077" y="1208900"/>
                  </a:lnTo>
                  <a:lnTo>
                    <a:pt x="1044473" y="1149082"/>
                  </a:lnTo>
                  <a:lnTo>
                    <a:pt x="1024534" y="1116615"/>
                  </a:lnTo>
                  <a:close/>
                </a:path>
                <a:path w="2862579" h="1768475">
                  <a:moveTo>
                    <a:pt x="894671" y="1196374"/>
                  </a:moveTo>
                  <a:lnTo>
                    <a:pt x="797274" y="1256193"/>
                  </a:lnTo>
                  <a:lnTo>
                    <a:pt x="817213" y="1288658"/>
                  </a:lnTo>
                  <a:lnTo>
                    <a:pt x="914610" y="1228840"/>
                  </a:lnTo>
                  <a:lnTo>
                    <a:pt x="894671" y="1196374"/>
                  </a:lnTo>
                  <a:close/>
                </a:path>
                <a:path w="2862579" h="1768475">
                  <a:moveTo>
                    <a:pt x="764807" y="1276132"/>
                  </a:moveTo>
                  <a:lnTo>
                    <a:pt x="667411" y="1335952"/>
                  </a:lnTo>
                  <a:lnTo>
                    <a:pt x="687350" y="1368417"/>
                  </a:lnTo>
                  <a:lnTo>
                    <a:pt x="784748" y="1308599"/>
                  </a:lnTo>
                  <a:lnTo>
                    <a:pt x="764807" y="1276132"/>
                  </a:lnTo>
                  <a:close/>
                </a:path>
                <a:path w="2862579" h="1768475">
                  <a:moveTo>
                    <a:pt x="634945" y="1355891"/>
                  </a:moveTo>
                  <a:lnTo>
                    <a:pt x="537547" y="1415709"/>
                  </a:lnTo>
                  <a:lnTo>
                    <a:pt x="557488" y="1448175"/>
                  </a:lnTo>
                  <a:lnTo>
                    <a:pt x="654884" y="1388357"/>
                  </a:lnTo>
                  <a:lnTo>
                    <a:pt x="634945" y="1355891"/>
                  </a:lnTo>
                  <a:close/>
                </a:path>
                <a:path w="2862579" h="1768475">
                  <a:moveTo>
                    <a:pt x="505082" y="1435649"/>
                  </a:moveTo>
                  <a:lnTo>
                    <a:pt x="407685" y="1495468"/>
                  </a:lnTo>
                  <a:lnTo>
                    <a:pt x="427625" y="1527934"/>
                  </a:lnTo>
                  <a:lnTo>
                    <a:pt x="525021" y="1468114"/>
                  </a:lnTo>
                  <a:lnTo>
                    <a:pt x="505082" y="1435649"/>
                  </a:lnTo>
                  <a:close/>
                </a:path>
                <a:path w="2862579" h="1768475">
                  <a:moveTo>
                    <a:pt x="375220" y="1515408"/>
                  </a:moveTo>
                  <a:lnTo>
                    <a:pt x="277822" y="1575226"/>
                  </a:lnTo>
                  <a:lnTo>
                    <a:pt x="297761" y="1607693"/>
                  </a:lnTo>
                  <a:lnTo>
                    <a:pt x="395159" y="1547873"/>
                  </a:lnTo>
                  <a:lnTo>
                    <a:pt x="375220" y="1515408"/>
                  </a:lnTo>
                  <a:close/>
                </a:path>
                <a:path w="2862579" h="1768475">
                  <a:moveTo>
                    <a:pt x="245356" y="1595166"/>
                  </a:moveTo>
                  <a:lnTo>
                    <a:pt x="147960" y="1654985"/>
                  </a:lnTo>
                  <a:lnTo>
                    <a:pt x="167899" y="1687450"/>
                  </a:lnTo>
                  <a:lnTo>
                    <a:pt x="265296" y="1627632"/>
                  </a:lnTo>
                  <a:lnTo>
                    <a:pt x="245356" y="1595166"/>
                  </a:lnTo>
                  <a:close/>
                </a:path>
                <a:path w="2862579" h="1768475">
                  <a:moveTo>
                    <a:pt x="67487" y="1659695"/>
                  </a:moveTo>
                  <a:lnTo>
                    <a:pt x="0" y="1768213"/>
                  </a:lnTo>
                  <a:lnTo>
                    <a:pt x="127307" y="1757093"/>
                  </a:lnTo>
                  <a:lnTo>
                    <a:pt x="113492" y="1734600"/>
                  </a:lnTo>
                  <a:lnTo>
                    <a:pt x="91130" y="1734600"/>
                  </a:lnTo>
                  <a:lnTo>
                    <a:pt x="71191" y="1702134"/>
                  </a:lnTo>
                  <a:lnTo>
                    <a:pt x="87427" y="1692161"/>
                  </a:lnTo>
                  <a:lnTo>
                    <a:pt x="67487" y="1659695"/>
                  </a:lnTo>
                  <a:close/>
                </a:path>
                <a:path w="2862579" h="1768475">
                  <a:moveTo>
                    <a:pt x="87427" y="1692161"/>
                  </a:moveTo>
                  <a:lnTo>
                    <a:pt x="71191" y="1702134"/>
                  </a:lnTo>
                  <a:lnTo>
                    <a:pt x="91130" y="1734600"/>
                  </a:lnTo>
                  <a:lnTo>
                    <a:pt x="107367" y="1724627"/>
                  </a:lnTo>
                  <a:lnTo>
                    <a:pt x="87427" y="1692161"/>
                  </a:lnTo>
                  <a:close/>
                </a:path>
                <a:path w="2862579" h="1768475">
                  <a:moveTo>
                    <a:pt x="107367" y="1724627"/>
                  </a:moveTo>
                  <a:lnTo>
                    <a:pt x="91130" y="1734600"/>
                  </a:lnTo>
                  <a:lnTo>
                    <a:pt x="113492" y="1734600"/>
                  </a:lnTo>
                  <a:lnTo>
                    <a:pt x="107367" y="1724627"/>
                  </a:lnTo>
                  <a:close/>
                </a:path>
                <a:path w="2862579" h="1768475">
                  <a:moveTo>
                    <a:pt x="115493" y="1674924"/>
                  </a:moveTo>
                  <a:lnTo>
                    <a:pt x="87427" y="1692161"/>
                  </a:lnTo>
                  <a:lnTo>
                    <a:pt x="107367" y="1724627"/>
                  </a:lnTo>
                  <a:lnTo>
                    <a:pt x="135432" y="1707390"/>
                  </a:lnTo>
                  <a:lnTo>
                    <a:pt x="115493" y="167492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42032" y="1600200"/>
              <a:ext cx="3986784" cy="3468624"/>
            </a:xfrm>
            <a:prstGeom prst="rect">
              <a:avLst/>
            </a:prstGeom>
          </p:spPr>
        </p:pic>
        <p:sp>
          <p:nvSpPr>
            <p:cNvPr id="75" name="object 75"/>
            <p:cNvSpPr/>
            <p:nvPr/>
          </p:nvSpPr>
          <p:spPr>
            <a:xfrm>
              <a:off x="2696216" y="1619643"/>
              <a:ext cx="3792854" cy="3275965"/>
            </a:xfrm>
            <a:custGeom>
              <a:avLst/>
              <a:gdLst/>
              <a:ahLst/>
              <a:cxnLst/>
              <a:rect l="l" t="t" r="r" b="b"/>
              <a:pathLst>
                <a:path w="3792854" h="3275965">
                  <a:moveTo>
                    <a:pt x="3767515" y="0"/>
                  </a:moveTo>
                  <a:lnTo>
                    <a:pt x="3680976" y="74669"/>
                  </a:lnTo>
                  <a:lnTo>
                    <a:pt x="3705866" y="103515"/>
                  </a:lnTo>
                  <a:lnTo>
                    <a:pt x="3792405" y="28846"/>
                  </a:lnTo>
                  <a:lnTo>
                    <a:pt x="3767515" y="0"/>
                  </a:lnTo>
                  <a:close/>
                </a:path>
                <a:path w="3792854" h="3275965">
                  <a:moveTo>
                    <a:pt x="3652130" y="99559"/>
                  </a:moveTo>
                  <a:lnTo>
                    <a:pt x="3565591" y="174227"/>
                  </a:lnTo>
                  <a:lnTo>
                    <a:pt x="3590480" y="203074"/>
                  </a:lnTo>
                  <a:lnTo>
                    <a:pt x="3677019" y="128404"/>
                  </a:lnTo>
                  <a:lnTo>
                    <a:pt x="3652130" y="99559"/>
                  </a:lnTo>
                  <a:close/>
                </a:path>
                <a:path w="3792854" h="3275965">
                  <a:moveTo>
                    <a:pt x="3536744" y="199118"/>
                  </a:moveTo>
                  <a:lnTo>
                    <a:pt x="3450205" y="273786"/>
                  </a:lnTo>
                  <a:lnTo>
                    <a:pt x="3475095" y="302633"/>
                  </a:lnTo>
                  <a:lnTo>
                    <a:pt x="3561634" y="227963"/>
                  </a:lnTo>
                  <a:lnTo>
                    <a:pt x="3536744" y="199118"/>
                  </a:lnTo>
                  <a:close/>
                </a:path>
                <a:path w="3792854" h="3275965">
                  <a:moveTo>
                    <a:pt x="3421359" y="298676"/>
                  </a:moveTo>
                  <a:lnTo>
                    <a:pt x="3334820" y="373345"/>
                  </a:lnTo>
                  <a:lnTo>
                    <a:pt x="3359710" y="402192"/>
                  </a:lnTo>
                  <a:lnTo>
                    <a:pt x="3446249" y="327522"/>
                  </a:lnTo>
                  <a:lnTo>
                    <a:pt x="3421359" y="298676"/>
                  </a:lnTo>
                  <a:close/>
                </a:path>
                <a:path w="3792854" h="3275965">
                  <a:moveTo>
                    <a:pt x="3305973" y="398235"/>
                  </a:moveTo>
                  <a:lnTo>
                    <a:pt x="3219434" y="472904"/>
                  </a:lnTo>
                  <a:lnTo>
                    <a:pt x="3244324" y="501751"/>
                  </a:lnTo>
                  <a:lnTo>
                    <a:pt x="3330863" y="427081"/>
                  </a:lnTo>
                  <a:lnTo>
                    <a:pt x="3305973" y="398235"/>
                  </a:lnTo>
                  <a:close/>
                </a:path>
                <a:path w="3792854" h="3275965">
                  <a:moveTo>
                    <a:pt x="3190587" y="497794"/>
                  </a:moveTo>
                  <a:lnTo>
                    <a:pt x="3104048" y="572463"/>
                  </a:lnTo>
                  <a:lnTo>
                    <a:pt x="3128939" y="601309"/>
                  </a:lnTo>
                  <a:lnTo>
                    <a:pt x="3215478" y="526641"/>
                  </a:lnTo>
                  <a:lnTo>
                    <a:pt x="3190587" y="497794"/>
                  </a:lnTo>
                  <a:close/>
                </a:path>
                <a:path w="3792854" h="3275965">
                  <a:moveTo>
                    <a:pt x="3075203" y="597353"/>
                  </a:moveTo>
                  <a:lnTo>
                    <a:pt x="2988664" y="672021"/>
                  </a:lnTo>
                  <a:lnTo>
                    <a:pt x="3013553" y="700868"/>
                  </a:lnTo>
                  <a:lnTo>
                    <a:pt x="3100092" y="626200"/>
                  </a:lnTo>
                  <a:lnTo>
                    <a:pt x="3075203" y="597353"/>
                  </a:lnTo>
                  <a:close/>
                </a:path>
                <a:path w="3792854" h="3275965">
                  <a:moveTo>
                    <a:pt x="2959817" y="696912"/>
                  </a:moveTo>
                  <a:lnTo>
                    <a:pt x="2873278" y="771580"/>
                  </a:lnTo>
                  <a:lnTo>
                    <a:pt x="2898167" y="800427"/>
                  </a:lnTo>
                  <a:lnTo>
                    <a:pt x="2984707" y="725758"/>
                  </a:lnTo>
                  <a:lnTo>
                    <a:pt x="2959817" y="696912"/>
                  </a:lnTo>
                  <a:close/>
                </a:path>
                <a:path w="3792854" h="3275965">
                  <a:moveTo>
                    <a:pt x="2844431" y="796470"/>
                  </a:moveTo>
                  <a:lnTo>
                    <a:pt x="2757892" y="871139"/>
                  </a:lnTo>
                  <a:lnTo>
                    <a:pt x="2782783" y="899986"/>
                  </a:lnTo>
                  <a:lnTo>
                    <a:pt x="2869322" y="825317"/>
                  </a:lnTo>
                  <a:lnTo>
                    <a:pt x="2844431" y="796470"/>
                  </a:lnTo>
                  <a:close/>
                </a:path>
                <a:path w="3792854" h="3275965">
                  <a:moveTo>
                    <a:pt x="2729047" y="896029"/>
                  </a:moveTo>
                  <a:lnTo>
                    <a:pt x="2642508" y="970699"/>
                  </a:lnTo>
                  <a:lnTo>
                    <a:pt x="2667397" y="999544"/>
                  </a:lnTo>
                  <a:lnTo>
                    <a:pt x="2753936" y="924876"/>
                  </a:lnTo>
                  <a:lnTo>
                    <a:pt x="2729047" y="896029"/>
                  </a:lnTo>
                  <a:close/>
                </a:path>
                <a:path w="3792854" h="3275965">
                  <a:moveTo>
                    <a:pt x="2613661" y="995588"/>
                  </a:moveTo>
                  <a:lnTo>
                    <a:pt x="2527122" y="1070258"/>
                  </a:lnTo>
                  <a:lnTo>
                    <a:pt x="2552011" y="1099103"/>
                  </a:lnTo>
                  <a:lnTo>
                    <a:pt x="2638550" y="1024435"/>
                  </a:lnTo>
                  <a:lnTo>
                    <a:pt x="2613661" y="995588"/>
                  </a:lnTo>
                  <a:close/>
                </a:path>
                <a:path w="3792854" h="3275965">
                  <a:moveTo>
                    <a:pt x="2498275" y="1095147"/>
                  </a:moveTo>
                  <a:lnTo>
                    <a:pt x="2411737" y="1169816"/>
                  </a:lnTo>
                  <a:lnTo>
                    <a:pt x="2436627" y="1198662"/>
                  </a:lnTo>
                  <a:lnTo>
                    <a:pt x="2523166" y="1123993"/>
                  </a:lnTo>
                  <a:lnTo>
                    <a:pt x="2498275" y="1095147"/>
                  </a:lnTo>
                  <a:close/>
                </a:path>
                <a:path w="3792854" h="3275965">
                  <a:moveTo>
                    <a:pt x="2382890" y="1194706"/>
                  </a:moveTo>
                  <a:lnTo>
                    <a:pt x="2296351" y="1269375"/>
                  </a:lnTo>
                  <a:lnTo>
                    <a:pt x="2321241" y="1298221"/>
                  </a:lnTo>
                  <a:lnTo>
                    <a:pt x="2407780" y="1223552"/>
                  </a:lnTo>
                  <a:lnTo>
                    <a:pt x="2382890" y="1194706"/>
                  </a:lnTo>
                  <a:close/>
                </a:path>
                <a:path w="3792854" h="3275965">
                  <a:moveTo>
                    <a:pt x="2267504" y="1294264"/>
                  </a:moveTo>
                  <a:lnTo>
                    <a:pt x="2180965" y="1368934"/>
                  </a:lnTo>
                  <a:lnTo>
                    <a:pt x="2205855" y="1397781"/>
                  </a:lnTo>
                  <a:lnTo>
                    <a:pt x="2292394" y="1323111"/>
                  </a:lnTo>
                  <a:lnTo>
                    <a:pt x="2267504" y="1294264"/>
                  </a:lnTo>
                  <a:close/>
                </a:path>
                <a:path w="3792854" h="3275965">
                  <a:moveTo>
                    <a:pt x="2152120" y="1393823"/>
                  </a:moveTo>
                  <a:lnTo>
                    <a:pt x="2065581" y="1468493"/>
                  </a:lnTo>
                  <a:lnTo>
                    <a:pt x="2090470" y="1497338"/>
                  </a:lnTo>
                  <a:lnTo>
                    <a:pt x="2177009" y="1422670"/>
                  </a:lnTo>
                  <a:lnTo>
                    <a:pt x="2152120" y="1393823"/>
                  </a:lnTo>
                  <a:close/>
                </a:path>
                <a:path w="3792854" h="3275965">
                  <a:moveTo>
                    <a:pt x="2036734" y="1493382"/>
                  </a:moveTo>
                  <a:lnTo>
                    <a:pt x="1950195" y="1568052"/>
                  </a:lnTo>
                  <a:lnTo>
                    <a:pt x="1975084" y="1596898"/>
                  </a:lnTo>
                  <a:lnTo>
                    <a:pt x="2061624" y="1522229"/>
                  </a:lnTo>
                  <a:lnTo>
                    <a:pt x="2036734" y="1493382"/>
                  </a:lnTo>
                  <a:close/>
                </a:path>
                <a:path w="3792854" h="3275965">
                  <a:moveTo>
                    <a:pt x="1921348" y="1592941"/>
                  </a:moveTo>
                  <a:lnTo>
                    <a:pt x="1834809" y="1667610"/>
                  </a:lnTo>
                  <a:lnTo>
                    <a:pt x="1859699" y="1696457"/>
                  </a:lnTo>
                  <a:lnTo>
                    <a:pt x="1946238" y="1621787"/>
                  </a:lnTo>
                  <a:lnTo>
                    <a:pt x="1921348" y="1592941"/>
                  </a:lnTo>
                  <a:close/>
                </a:path>
                <a:path w="3792854" h="3275965">
                  <a:moveTo>
                    <a:pt x="1805964" y="1692501"/>
                  </a:moveTo>
                  <a:lnTo>
                    <a:pt x="1719425" y="1767169"/>
                  </a:lnTo>
                  <a:lnTo>
                    <a:pt x="1744314" y="1796016"/>
                  </a:lnTo>
                  <a:lnTo>
                    <a:pt x="1830853" y="1721346"/>
                  </a:lnTo>
                  <a:lnTo>
                    <a:pt x="1805964" y="1692501"/>
                  </a:lnTo>
                  <a:close/>
                </a:path>
                <a:path w="3792854" h="3275965">
                  <a:moveTo>
                    <a:pt x="1690578" y="1792060"/>
                  </a:moveTo>
                  <a:lnTo>
                    <a:pt x="1604039" y="1866728"/>
                  </a:lnTo>
                  <a:lnTo>
                    <a:pt x="1628928" y="1895575"/>
                  </a:lnTo>
                  <a:lnTo>
                    <a:pt x="1715467" y="1820905"/>
                  </a:lnTo>
                  <a:lnTo>
                    <a:pt x="1690578" y="1792060"/>
                  </a:lnTo>
                  <a:close/>
                </a:path>
                <a:path w="3792854" h="3275965">
                  <a:moveTo>
                    <a:pt x="1575192" y="1891618"/>
                  </a:moveTo>
                  <a:lnTo>
                    <a:pt x="1488654" y="1966287"/>
                  </a:lnTo>
                  <a:lnTo>
                    <a:pt x="1513544" y="1995133"/>
                  </a:lnTo>
                  <a:lnTo>
                    <a:pt x="1600083" y="1920464"/>
                  </a:lnTo>
                  <a:lnTo>
                    <a:pt x="1575192" y="1891618"/>
                  </a:lnTo>
                  <a:close/>
                </a:path>
                <a:path w="3792854" h="3275965">
                  <a:moveTo>
                    <a:pt x="1459807" y="1991177"/>
                  </a:moveTo>
                  <a:lnTo>
                    <a:pt x="1373268" y="2065846"/>
                  </a:lnTo>
                  <a:lnTo>
                    <a:pt x="1398158" y="2094692"/>
                  </a:lnTo>
                  <a:lnTo>
                    <a:pt x="1484697" y="2020023"/>
                  </a:lnTo>
                  <a:lnTo>
                    <a:pt x="1459807" y="1991177"/>
                  </a:lnTo>
                  <a:close/>
                </a:path>
                <a:path w="3792854" h="3275965">
                  <a:moveTo>
                    <a:pt x="1344422" y="2090736"/>
                  </a:moveTo>
                  <a:lnTo>
                    <a:pt x="1257882" y="2165404"/>
                  </a:lnTo>
                  <a:lnTo>
                    <a:pt x="1282773" y="2194251"/>
                  </a:lnTo>
                  <a:lnTo>
                    <a:pt x="1369311" y="2119583"/>
                  </a:lnTo>
                  <a:lnTo>
                    <a:pt x="1344422" y="2090736"/>
                  </a:lnTo>
                  <a:close/>
                </a:path>
                <a:path w="3792854" h="3275965">
                  <a:moveTo>
                    <a:pt x="1229037" y="2190295"/>
                  </a:moveTo>
                  <a:lnTo>
                    <a:pt x="1142498" y="2264963"/>
                  </a:lnTo>
                  <a:lnTo>
                    <a:pt x="1167387" y="2293810"/>
                  </a:lnTo>
                  <a:lnTo>
                    <a:pt x="1253926" y="2219140"/>
                  </a:lnTo>
                  <a:lnTo>
                    <a:pt x="1229037" y="2190295"/>
                  </a:lnTo>
                  <a:close/>
                </a:path>
                <a:path w="3792854" h="3275965">
                  <a:moveTo>
                    <a:pt x="1113651" y="2289854"/>
                  </a:moveTo>
                  <a:lnTo>
                    <a:pt x="1027112" y="2364522"/>
                  </a:lnTo>
                  <a:lnTo>
                    <a:pt x="1052001" y="2393369"/>
                  </a:lnTo>
                  <a:lnTo>
                    <a:pt x="1138541" y="2318699"/>
                  </a:lnTo>
                  <a:lnTo>
                    <a:pt x="1113651" y="2289854"/>
                  </a:lnTo>
                  <a:close/>
                </a:path>
                <a:path w="3792854" h="3275965">
                  <a:moveTo>
                    <a:pt x="998266" y="2389412"/>
                  </a:moveTo>
                  <a:lnTo>
                    <a:pt x="911727" y="2464081"/>
                  </a:lnTo>
                  <a:lnTo>
                    <a:pt x="936617" y="2492928"/>
                  </a:lnTo>
                  <a:lnTo>
                    <a:pt x="1023156" y="2418259"/>
                  </a:lnTo>
                  <a:lnTo>
                    <a:pt x="998266" y="2389412"/>
                  </a:lnTo>
                  <a:close/>
                </a:path>
                <a:path w="3792854" h="3275965">
                  <a:moveTo>
                    <a:pt x="882881" y="2488971"/>
                  </a:moveTo>
                  <a:lnTo>
                    <a:pt x="796342" y="2563641"/>
                  </a:lnTo>
                  <a:lnTo>
                    <a:pt x="821231" y="2592487"/>
                  </a:lnTo>
                  <a:lnTo>
                    <a:pt x="907770" y="2517818"/>
                  </a:lnTo>
                  <a:lnTo>
                    <a:pt x="882881" y="2488971"/>
                  </a:lnTo>
                  <a:close/>
                </a:path>
                <a:path w="3792854" h="3275965">
                  <a:moveTo>
                    <a:pt x="767495" y="2588530"/>
                  </a:moveTo>
                  <a:lnTo>
                    <a:pt x="680956" y="2663200"/>
                  </a:lnTo>
                  <a:lnTo>
                    <a:pt x="705845" y="2692045"/>
                  </a:lnTo>
                  <a:lnTo>
                    <a:pt x="792384" y="2617377"/>
                  </a:lnTo>
                  <a:lnTo>
                    <a:pt x="767495" y="2588530"/>
                  </a:lnTo>
                  <a:close/>
                </a:path>
                <a:path w="3792854" h="3275965">
                  <a:moveTo>
                    <a:pt x="652109" y="2688089"/>
                  </a:moveTo>
                  <a:lnTo>
                    <a:pt x="565571" y="2762758"/>
                  </a:lnTo>
                  <a:lnTo>
                    <a:pt x="590461" y="2791604"/>
                  </a:lnTo>
                  <a:lnTo>
                    <a:pt x="677000" y="2716936"/>
                  </a:lnTo>
                  <a:lnTo>
                    <a:pt x="652109" y="2688089"/>
                  </a:lnTo>
                  <a:close/>
                </a:path>
                <a:path w="3792854" h="3275965">
                  <a:moveTo>
                    <a:pt x="536724" y="2787648"/>
                  </a:moveTo>
                  <a:lnTo>
                    <a:pt x="450185" y="2862317"/>
                  </a:lnTo>
                  <a:lnTo>
                    <a:pt x="475075" y="2891163"/>
                  </a:lnTo>
                  <a:lnTo>
                    <a:pt x="561614" y="2816494"/>
                  </a:lnTo>
                  <a:lnTo>
                    <a:pt x="536724" y="2787648"/>
                  </a:lnTo>
                  <a:close/>
                </a:path>
                <a:path w="3792854" h="3275965">
                  <a:moveTo>
                    <a:pt x="421339" y="2887206"/>
                  </a:moveTo>
                  <a:lnTo>
                    <a:pt x="334799" y="2961876"/>
                  </a:lnTo>
                  <a:lnTo>
                    <a:pt x="359689" y="2990722"/>
                  </a:lnTo>
                  <a:lnTo>
                    <a:pt x="446228" y="2916053"/>
                  </a:lnTo>
                  <a:lnTo>
                    <a:pt x="421339" y="2887206"/>
                  </a:lnTo>
                  <a:close/>
                </a:path>
                <a:path w="3792854" h="3275965">
                  <a:moveTo>
                    <a:pt x="305953" y="2986765"/>
                  </a:moveTo>
                  <a:lnTo>
                    <a:pt x="219414" y="3061435"/>
                  </a:lnTo>
                  <a:lnTo>
                    <a:pt x="244303" y="3090280"/>
                  </a:lnTo>
                  <a:lnTo>
                    <a:pt x="330842" y="3015612"/>
                  </a:lnTo>
                  <a:lnTo>
                    <a:pt x="305953" y="2986765"/>
                  </a:lnTo>
                  <a:close/>
                </a:path>
                <a:path w="3792854" h="3275965">
                  <a:moveTo>
                    <a:pt x="49204" y="3157975"/>
                  </a:moveTo>
                  <a:lnTo>
                    <a:pt x="0" y="3275914"/>
                  </a:lnTo>
                  <a:lnTo>
                    <a:pt x="123874" y="3244514"/>
                  </a:lnTo>
                  <a:lnTo>
                    <a:pt x="109713" y="3228102"/>
                  </a:lnTo>
                  <a:lnTo>
                    <a:pt x="84574" y="3228102"/>
                  </a:lnTo>
                  <a:lnTo>
                    <a:pt x="59684" y="3199255"/>
                  </a:lnTo>
                  <a:lnTo>
                    <a:pt x="74095" y="3186822"/>
                  </a:lnTo>
                  <a:lnTo>
                    <a:pt x="49204" y="3157975"/>
                  </a:lnTo>
                  <a:close/>
                </a:path>
                <a:path w="3792854" h="3275965">
                  <a:moveTo>
                    <a:pt x="74095" y="3186822"/>
                  </a:moveTo>
                  <a:lnTo>
                    <a:pt x="59684" y="3199255"/>
                  </a:lnTo>
                  <a:lnTo>
                    <a:pt x="84574" y="3228102"/>
                  </a:lnTo>
                  <a:lnTo>
                    <a:pt x="98984" y="3215668"/>
                  </a:lnTo>
                  <a:lnTo>
                    <a:pt x="74095" y="3186822"/>
                  </a:lnTo>
                  <a:close/>
                </a:path>
                <a:path w="3792854" h="3275965">
                  <a:moveTo>
                    <a:pt x="98984" y="3215668"/>
                  </a:moveTo>
                  <a:lnTo>
                    <a:pt x="84574" y="3228102"/>
                  </a:lnTo>
                  <a:lnTo>
                    <a:pt x="109713" y="3228102"/>
                  </a:lnTo>
                  <a:lnTo>
                    <a:pt x="98984" y="3215668"/>
                  </a:lnTo>
                  <a:close/>
                </a:path>
                <a:path w="3792854" h="3275965">
                  <a:moveTo>
                    <a:pt x="75182" y="3185883"/>
                  </a:moveTo>
                  <a:lnTo>
                    <a:pt x="74095" y="3186822"/>
                  </a:lnTo>
                  <a:lnTo>
                    <a:pt x="98984" y="3215668"/>
                  </a:lnTo>
                  <a:lnTo>
                    <a:pt x="100072" y="3214730"/>
                  </a:lnTo>
                  <a:lnTo>
                    <a:pt x="75182" y="3185883"/>
                  </a:lnTo>
                  <a:close/>
                </a:path>
                <a:path w="3792854" h="3275965">
                  <a:moveTo>
                    <a:pt x="190568" y="3086324"/>
                  </a:moveTo>
                  <a:lnTo>
                    <a:pt x="104029" y="3160994"/>
                  </a:lnTo>
                  <a:lnTo>
                    <a:pt x="128918" y="3189839"/>
                  </a:lnTo>
                  <a:lnTo>
                    <a:pt x="215458" y="3115171"/>
                  </a:lnTo>
                  <a:lnTo>
                    <a:pt x="190568" y="308632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23048" y="1578863"/>
              <a:ext cx="2042159" cy="377037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664009" y="1599806"/>
              <a:ext cx="1845945" cy="3575050"/>
            </a:xfrm>
            <a:custGeom>
              <a:avLst/>
              <a:gdLst/>
              <a:ahLst/>
              <a:cxnLst/>
              <a:rect l="l" t="t" r="r" b="b"/>
              <a:pathLst>
                <a:path w="1845945" h="3575050">
                  <a:moveTo>
                    <a:pt x="33901" y="0"/>
                  </a:moveTo>
                  <a:lnTo>
                    <a:pt x="0" y="17386"/>
                  </a:lnTo>
                  <a:lnTo>
                    <a:pt x="52158" y="119091"/>
                  </a:lnTo>
                  <a:lnTo>
                    <a:pt x="86061" y="101705"/>
                  </a:lnTo>
                  <a:lnTo>
                    <a:pt x="33901" y="0"/>
                  </a:lnTo>
                  <a:close/>
                </a:path>
                <a:path w="1845945" h="3575050">
                  <a:moveTo>
                    <a:pt x="103447" y="135606"/>
                  </a:moveTo>
                  <a:lnTo>
                    <a:pt x="69546" y="152993"/>
                  </a:lnTo>
                  <a:lnTo>
                    <a:pt x="121705" y="254698"/>
                  </a:lnTo>
                  <a:lnTo>
                    <a:pt x="155606" y="237310"/>
                  </a:lnTo>
                  <a:lnTo>
                    <a:pt x="103447" y="135606"/>
                  </a:lnTo>
                  <a:close/>
                </a:path>
                <a:path w="1845945" h="3575050">
                  <a:moveTo>
                    <a:pt x="172993" y="271213"/>
                  </a:moveTo>
                  <a:lnTo>
                    <a:pt x="139091" y="288599"/>
                  </a:lnTo>
                  <a:lnTo>
                    <a:pt x="191251" y="390304"/>
                  </a:lnTo>
                  <a:lnTo>
                    <a:pt x="225153" y="372917"/>
                  </a:lnTo>
                  <a:lnTo>
                    <a:pt x="172993" y="271213"/>
                  </a:lnTo>
                  <a:close/>
                </a:path>
                <a:path w="1845945" h="3575050">
                  <a:moveTo>
                    <a:pt x="242539" y="406819"/>
                  </a:moveTo>
                  <a:lnTo>
                    <a:pt x="208638" y="424206"/>
                  </a:lnTo>
                  <a:lnTo>
                    <a:pt x="260798" y="525910"/>
                  </a:lnTo>
                  <a:lnTo>
                    <a:pt x="294699" y="508524"/>
                  </a:lnTo>
                  <a:lnTo>
                    <a:pt x="242539" y="406819"/>
                  </a:lnTo>
                  <a:close/>
                </a:path>
                <a:path w="1845945" h="3575050">
                  <a:moveTo>
                    <a:pt x="312085" y="542425"/>
                  </a:moveTo>
                  <a:lnTo>
                    <a:pt x="278184" y="559812"/>
                  </a:lnTo>
                  <a:lnTo>
                    <a:pt x="330343" y="661517"/>
                  </a:lnTo>
                  <a:lnTo>
                    <a:pt x="364246" y="644131"/>
                  </a:lnTo>
                  <a:lnTo>
                    <a:pt x="312085" y="542425"/>
                  </a:lnTo>
                  <a:close/>
                </a:path>
                <a:path w="1845945" h="3575050">
                  <a:moveTo>
                    <a:pt x="381632" y="678032"/>
                  </a:moveTo>
                  <a:lnTo>
                    <a:pt x="347731" y="695418"/>
                  </a:lnTo>
                  <a:lnTo>
                    <a:pt x="399889" y="797123"/>
                  </a:lnTo>
                  <a:lnTo>
                    <a:pt x="433791" y="779736"/>
                  </a:lnTo>
                  <a:lnTo>
                    <a:pt x="381632" y="678032"/>
                  </a:lnTo>
                  <a:close/>
                </a:path>
                <a:path w="1845945" h="3575050">
                  <a:moveTo>
                    <a:pt x="451177" y="813638"/>
                  </a:moveTo>
                  <a:lnTo>
                    <a:pt x="417276" y="831025"/>
                  </a:lnTo>
                  <a:lnTo>
                    <a:pt x="469436" y="932729"/>
                  </a:lnTo>
                  <a:lnTo>
                    <a:pt x="503337" y="915343"/>
                  </a:lnTo>
                  <a:lnTo>
                    <a:pt x="451177" y="813638"/>
                  </a:lnTo>
                  <a:close/>
                </a:path>
                <a:path w="1845945" h="3575050">
                  <a:moveTo>
                    <a:pt x="520724" y="949244"/>
                  </a:moveTo>
                  <a:lnTo>
                    <a:pt x="486822" y="966631"/>
                  </a:lnTo>
                  <a:lnTo>
                    <a:pt x="538982" y="1068336"/>
                  </a:lnTo>
                  <a:lnTo>
                    <a:pt x="572884" y="1050950"/>
                  </a:lnTo>
                  <a:lnTo>
                    <a:pt x="520724" y="949244"/>
                  </a:lnTo>
                  <a:close/>
                </a:path>
                <a:path w="1845945" h="3575050">
                  <a:moveTo>
                    <a:pt x="590270" y="1084851"/>
                  </a:moveTo>
                  <a:lnTo>
                    <a:pt x="556369" y="1102238"/>
                  </a:lnTo>
                  <a:lnTo>
                    <a:pt x="608528" y="1203942"/>
                  </a:lnTo>
                  <a:lnTo>
                    <a:pt x="642430" y="1186555"/>
                  </a:lnTo>
                  <a:lnTo>
                    <a:pt x="590270" y="1084851"/>
                  </a:lnTo>
                  <a:close/>
                </a:path>
                <a:path w="1845945" h="3575050">
                  <a:moveTo>
                    <a:pt x="659817" y="1220457"/>
                  </a:moveTo>
                  <a:lnTo>
                    <a:pt x="625915" y="1237844"/>
                  </a:lnTo>
                  <a:lnTo>
                    <a:pt x="678074" y="1339549"/>
                  </a:lnTo>
                  <a:lnTo>
                    <a:pt x="711975" y="1322162"/>
                  </a:lnTo>
                  <a:lnTo>
                    <a:pt x="659817" y="1220457"/>
                  </a:lnTo>
                  <a:close/>
                </a:path>
                <a:path w="1845945" h="3575050">
                  <a:moveTo>
                    <a:pt x="729363" y="1356064"/>
                  </a:moveTo>
                  <a:lnTo>
                    <a:pt x="695460" y="1373450"/>
                  </a:lnTo>
                  <a:lnTo>
                    <a:pt x="747621" y="1475155"/>
                  </a:lnTo>
                  <a:lnTo>
                    <a:pt x="781522" y="1457769"/>
                  </a:lnTo>
                  <a:lnTo>
                    <a:pt x="729363" y="1356064"/>
                  </a:lnTo>
                  <a:close/>
                </a:path>
                <a:path w="1845945" h="3575050">
                  <a:moveTo>
                    <a:pt x="798908" y="1491670"/>
                  </a:moveTo>
                  <a:lnTo>
                    <a:pt x="765007" y="1509057"/>
                  </a:lnTo>
                  <a:lnTo>
                    <a:pt x="817167" y="1610761"/>
                  </a:lnTo>
                  <a:lnTo>
                    <a:pt x="851068" y="1593375"/>
                  </a:lnTo>
                  <a:lnTo>
                    <a:pt x="798908" y="1491670"/>
                  </a:lnTo>
                  <a:close/>
                </a:path>
                <a:path w="1845945" h="3575050">
                  <a:moveTo>
                    <a:pt x="868455" y="1627276"/>
                  </a:moveTo>
                  <a:lnTo>
                    <a:pt x="834553" y="1644663"/>
                  </a:lnTo>
                  <a:lnTo>
                    <a:pt x="886714" y="1746368"/>
                  </a:lnTo>
                  <a:lnTo>
                    <a:pt x="920615" y="1728981"/>
                  </a:lnTo>
                  <a:lnTo>
                    <a:pt x="868455" y="1627276"/>
                  </a:lnTo>
                  <a:close/>
                </a:path>
                <a:path w="1845945" h="3575050">
                  <a:moveTo>
                    <a:pt x="938001" y="1762883"/>
                  </a:moveTo>
                  <a:lnTo>
                    <a:pt x="904100" y="1780269"/>
                  </a:lnTo>
                  <a:lnTo>
                    <a:pt x="956259" y="1881974"/>
                  </a:lnTo>
                  <a:lnTo>
                    <a:pt x="990160" y="1864588"/>
                  </a:lnTo>
                  <a:lnTo>
                    <a:pt x="938001" y="1762883"/>
                  </a:lnTo>
                  <a:close/>
                </a:path>
                <a:path w="1845945" h="3575050">
                  <a:moveTo>
                    <a:pt x="1007548" y="1898489"/>
                  </a:moveTo>
                  <a:lnTo>
                    <a:pt x="973645" y="1915876"/>
                  </a:lnTo>
                  <a:lnTo>
                    <a:pt x="1025805" y="2017580"/>
                  </a:lnTo>
                  <a:lnTo>
                    <a:pt x="1059707" y="2000194"/>
                  </a:lnTo>
                  <a:lnTo>
                    <a:pt x="1007548" y="1898489"/>
                  </a:lnTo>
                  <a:close/>
                </a:path>
                <a:path w="1845945" h="3575050">
                  <a:moveTo>
                    <a:pt x="1077093" y="2034095"/>
                  </a:moveTo>
                  <a:lnTo>
                    <a:pt x="1043191" y="2051483"/>
                  </a:lnTo>
                  <a:lnTo>
                    <a:pt x="1095352" y="2153187"/>
                  </a:lnTo>
                  <a:lnTo>
                    <a:pt x="1129253" y="2135800"/>
                  </a:lnTo>
                  <a:lnTo>
                    <a:pt x="1077093" y="2034095"/>
                  </a:lnTo>
                  <a:close/>
                </a:path>
                <a:path w="1845945" h="3575050">
                  <a:moveTo>
                    <a:pt x="1146639" y="2169702"/>
                  </a:moveTo>
                  <a:lnTo>
                    <a:pt x="1112738" y="2187088"/>
                  </a:lnTo>
                  <a:lnTo>
                    <a:pt x="1164898" y="2288794"/>
                  </a:lnTo>
                  <a:lnTo>
                    <a:pt x="1198799" y="2271406"/>
                  </a:lnTo>
                  <a:lnTo>
                    <a:pt x="1146639" y="2169702"/>
                  </a:lnTo>
                  <a:close/>
                </a:path>
                <a:path w="1845945" h="3575050">
                  <a:moveTo>
                    <a:pt x="1216186" y="2305309"/>
                  </a:moveTo>
                  <a:lnTo>
                    <a:pt x="1182284" y="2322695"/>
                  </a:lnTo>
                  <a:lnTo>
                    <a:pt x="1234443" y="2424399"/>
                  </a:lnTo>
                  <a:lnTo>
                    <a:pt x="1268345" y="2407013"/>
                  </a:lnTo>
                  <a:lnTo>
                    <a:pt x="1216186" y="2305309"/>
                  </a:lnTo>
                  <a:close/>
                </a:path>
                <a:path w="1845945" h="3575050">
                  <a:moveTo>
                    <a:pt x="1285732" y="2440914"/>
                  </a:moveTo>
                  <a:lnTo>
                    <a:pt x="1251830" y="2458300"/>
                  </a:lnTo>
                  <a:lnTo>
                    <a:pt x="1303990" y="2560006"/>
                  </a:lnTo>
                  <a:lnTo>
                    <a:pt x="1337891" y="2542620"/>
                  </a:lnTo>
                  <a:lnTo>
                    <a:pt x="1285732" y="2440914"/>
                  </a:lnTo>
                  <a:close/>
                </a:path>
                <a:path w="1845945" h="3575050">
                  <a:moveTo>
                    <a:pt x="1355277" y="2576521"/>
                  </a:moveTo>
                  <a:lnTo>
                    <a:pt x="1321376" y="2593907"/>
                  </a:lnTo>
                  <a:lnTo>
                    <a:pt x="1373536" y="2695611"/>
                  </a:lnTo>
                  <a:lnTo>
                    <a:pt x="1407438" y="2678225"/>
                  </a:lnTo>
                  <a:lnTo>
                    <a:pt x="1355277" y="2576521"/>
                  </a:lnTo>
                  <a:close/>
                </a:path>
                <a:path w="1845945" h="3575050">
                  <a:moveTo>
                    <a:pt x="1424824" y="2712126"/>
                  </a:moveTo>
                  <a:lnTo>
                    <a:pt x="1390923" y="2729513"/>
                  </a:lnTo>
                  <a:lnTo>
                    <a:pt x="1443083" y="2831218"/>
                  </a:lnTo>
                  <a:lnTo>
                    <a:pt x="1476984" y="2813832"/>
                  </a:lnTo>
                  <a:lnTo>
                    <a:pt x="1424824" y="2712126"/>
                  </a:lnTo>
                  <a:close/>
                </a:path>
                <a:path w="1845945" h="3575050">
                  <a:moveTo>
                    <a:pt x="1494370" y="2847733"/>
                  </a:moveTo>
                  <a:lnTo>
                    <a:pt x="1460469" y="2865120"/>
                  </a:lnTo>
                  <a:lnTo>
                    <a:pt x="1512628" y="2966825"/>
                  </a:lnTo>
                  <a:lnTo>
                    <a:pt x="1546529" y="2949439"/>
                  </a:lnTo>
                  <a:lnTo>
                    <a:pt x="1494370" y="2847733"/>
                  </a:lnTo>
                  <a:close/>
                </a:path>
                <a:path w="1845945" h="3575050">
                  <a:moveTo>
                    <a:pt x="1563916" y="2983340"/>
                  </a:moveTo>
                  <a:lnTo>
                    <a:pt x="1530014" y="3000726"/>
                  </a:lnTo>
                  <a:lnTo>
                    <a:pt x="1582174" y="3102432"/>
                  </a:lnTo>
                  <a:lnTo>
                    <a:pt x="1616076" y="3085045"/>
                  </a:lnTo>
                  <a:lnTo>
                    <a:pt x="1563916" y="2983340"/>
                  </a:lnTo>
                  <a:close/>
                </a:path>
                <a:path w="1845945" h="3575050">
                  <a:moveTo>
                    <a:pt x="1633462" y="3118947"/>
                  </a:moveTo>
                  <a:lnTo>
                    <a:pt x="1599561" y="3136333"/>
                  </a:lnTo>
                  <a:lnTo>
                    <a:pt x="1651721" y="3238037"/>
                  </a:lnTo>
                  <a:lnTo>
                    <a:pt x="1685622" y="3220651"/>
                  </a:lnTo>
                  <a:lnTo>
                    <a:pt x="1633462" y="3118947"/>
                  </a:lnTo>
                  <a:close/>
                </a:path>
                <a:path w="1845945" h="3575050">
                  <a:moveTo>
                    <a:pt x="1703009" y="3254552"/>
                  </a:moveTo>
                  <a:lnTo>
                    <a:pt x="1669107" y="3271940"/>
                  </a:lnTo>
                  <a:lnTo>
                    <a:pt x="1721267" y="3373644"/>
                  </a:lnTo>
                  <a:lnTo>
                    <a:pt x="1755169" y="3356258"/>
                  </a:lnTo>
                  <a:lnTo>
                    <a:pt x="1703009" y="3254552"/>
                  </a:lnTo>
                  <a:close/>
                </a:path>
                <a:path w="1845945" h="3575050">
                  <a:moveTo>
                    <a:pt x="1776639" y="3481614"/>
                  </a:moveTo>
                  <a:lnTo>
                    <a:pt x="1742738" y="3499001"/>
                  </a:lnTo>
                  <a:lnTo>
                    <a:pt x="1845750" y="3574627"/>
                  </a:lnTo>
                  <a:lnTo>
                    <a:pt x="1844972" y="3498562"/>
                  </a:lnTo>
                  <a:lnTo>
                    <a:pt x="1785331" y="3498562"/>
                  </a:lnTo>
                  <a:lnTo>
                    <a:pt x="1776639" y="3481614"/>
                  </a:lnTo>
                  <a:close/>
                </a:path>
                <a:path w="1845945" h="3575050">
                  <a:moveTo>
                    <a:pt x="1810541" y="3464228"/>
                  </a:moveTo>
                  <a:lnTo>
                    <a:pt x="1776639" y="3481614"/>
                  </a:lnTo>
                  <a:lnTo>
                    <a:pt x="1785331" y="3498562"/>
                  </a:lnTo>
                  <a:lnTo>
                    <a:pt x="1819233" y="3481176"/>
                  </a:lnTo>
                  <a:lnTo>
                    <a:pt x="1810541" y="3464228"/>
                  </a:lnTo>
                  <a:close/>
                </a:path>
                <a:path w="1845945" h="3575050">
                  <a:moveTo>
                    <a:pt x="1844442" y="3446842"/>
                  </a:moveTo>
                  <a:lnTo>
                    <a:pt x="1810541" y="3464228"/>
                  </a:lnTo>
                  <a:lnTo>
                    <a:pt x="1819233" y="3481176"/>
                  </a:lnTo>
                  <a:lnTo>
                    <a:pt x="1785331" y="3498562"/>
                  </a:lnTo>
                  <a:lnTo>
                    <a:pt x="1844972" y="3498562"/>
                  </a:lnTo>
                  <a:lnTo>
                    <a:pt x="1844442" y="3446842"/>
                  </a:lnTo>
                  <a:close/>
                </a:path>
                <a:path w="1845945" h="3575050">
                  <a:moveTo>
                    <a:pt x="1772555" y="3390159"/>
                  </a:moveTo>
                  <a:lnTo>
                    <a:pt x="1738654" y="3407545"/>
                  </a:lnTo>
                  <a:lnTo>
                    <a:pt x="1776639" y="3481614"/>
                  </a:lnTo>
                  <a:lnTo>
                    <a:pt x="1810541" y="3464228"/>
                  </a:lnTo>
                  <a:lnTo>
                    <a:pt x="1772555" y="339015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457200" y="97535"/>
            <a:ext cx="7787640" cy="494030"/>
            <a:chOff x="457200" y="97535"/>
            <a:chExt cx="7787640" cy="494030"/>
          </a:xfrm>
        </p:grpSpPr>
        <p:pic>
          <p:nvPicPr>
            <p:cNvPr id="79" name="object 7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57200" y="97535"/>
              <a:ext cx="7787640" cy="49377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76807" y="119736"/>
              <a:ext cx="7723331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002535" y="1432560"/>
            <a:ext cx="9915525" cy="5319395"/>
            <a:chOff x="2002535" y="1432560"/>
            <a:chExt cx="9915525" cy="5319395"/>
          </a:xfrm>
        </p:grpSpPr>
        <p:sp>
          <p:nvSpPr>
            <p:cNvPr id="10" name="object 10"/>
            <p:cNvSpPr/>
            <p:nvPr/>
          </p:nvSpPr>
          <p:spPr>
            <a:xfrm>
              <a:off x="11904978" y="4714305"/>
              <a:ext cx="12700" cy="2037714"/>
            </a:xfrm>
            <a:custGeom>
              <a:avLst/>
              <a:gdLst/>
              <a:ahLst/>
              <a:cxnLst/>
              <a:rect l="l" t="t" r="r" b="b"/>
              <a:pathLst>
                <a:path w="12700" h="2037715">
                  <a:moveTo>
                    <a:pt x="0" y="2037362"/>
                  </a:moveTo>
                  <a:lnTo>
                    <a:pt x="12700" y="2037362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2037362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0775" y="3003183"/>
              <a:ext cx="1508879" cy="8405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22556" y="209956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14761" y="3108452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35864" y="4260595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822448" y="1831848"/>
            <a:ext cx="7367270" cy="3194685"/>
            <a:chOff x="2822448" y="1831848"/>
            <a:chExt cx="7367270" cy="3194685"/>
          </a:xfrm>
        </p:grpSpPr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08376" y="1831848"/>
              <a:ext cx="2176272" cy="15605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44952" y="1847088"/>
              <a:ext cx="2100072" cy="14843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10590" y="1913601"/>
              <a:ext cx="1798320" cy="1181735"/>
            </a:xfrm>
            <a:custGeom>
              <a:avLst/>
              <a:gdLst/>
              <a:ahLst/>
              <a:cxnLst/>
              <a:rect l="l" t="t" r="r" b="b"/>
              <a:pathLst>
                <a:path w="1798320" h="1181735">
                  <a:moveTo>
                    <a:pt x="1638353" y="1112252"/>
                  </a:moveTo>
                  <a:lnTo>
                    <a:pt x="1607220" y="1160176"/>
                  </a:lnTo>
                  <a:lnTo>
                    <a:pt x="1797696" y="1181690"/>
                  </a:lnTo>
                  <a:lnTo>
                    <a:pt x="1766057" y="1127818"/>
                  </a:lnTo>
                  <a:lnTo>
                    <a:pt x="1662315" y="1127818"/>
                  </a:lnTo>
                  <a:lnTo>
                    <a:pt x="1638353" y="1112252"/>
                  </a:lnTo>
                  <a:close/>
                </a:path>
                <a:path w="1798320" h="1181735">
                  <a:moveTo>
                    <a:pt x="1669487" y="1064327"/>
                  </a:moveTo>
                  <a:lnTo>
                    <a:pt x="1638353" y="1112252"/>
                  </a:lnTo>
                  <a:lnTo>
                    <a:pt x="1662315" y="1127818"/>
                  </a:lnTo>
                  <a:lnTo>
                    <a:pt x="1693449" y="1079893"/>
                  </a:lnTo>
                  <a:lnTo>
                    <a:pt x="1669487" y="1064327"/>
                  </a:lnTo>
                  <a:close/>
                </a:path>
                <a:path w="1798320" h="1181735">
                  <a:moveTo>
                    <a:pt x="1700621" y="1016401"/>
                  </a:moveTo>
                  <a:lnTo>
                    <a:pt x="1669487" y="1064327"/>
                  </a:lnTo>
                  <a:lnTo>
                    <a:pt x="1693449" y="1079893"/>
                  </a:lnTo>
                  <a:lnTo>
                    <a:pt x="1662315" y="1127818"/>
                  </a:lnTo>
                  <a:lnTo>
                    <a:pt x="1766057" y="1127818"/>
                  </a:lnTo>
                  <a:lnTo>
                    <a:pt x="1700621" y="1016401"/>
                  </a:lnTo>
                  <a:close/>
                </a:path>
                <a:path w="1798320" h="1181735">
                  <a:moveTo>
                    <a:pt x="31134" y="0"/>
                  </a:moveTo>
                  <a:lnTo>
                    <a:pt x="0" y="47924"/>
                  </a:lnTo>
                  <a:lnTo>
                    <a:pt x="1638353" y="1112252"/>
                  </a:lnTo>
                  <a:lnTo>
                    <a:pt x="1669487" y="1064327"/>
                  </a:lnTo>
                  <a:lnTo>
                    <a:pt x="31134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6560" y="3310128"/>
              <a:ext cx="2118360" cy="16002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93136" y="3328416"/>
              <a:ext cx="2042160" cy="15239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058713" y="3566497"/>
              <a:ext cx="1740535" cy="1222375"/>
            </a:xfrm>
            <a:custGeom>
              <a:avLst/>
              <a:gdLst/>
              <a:ahLst/>
              <a:cxnLst/>
              <a:rect l="l" t="t" r="r" b="b"/>
              <a:pathLst>
                <a:path w="1740535" h="1222375">
                  <a:moveTo>
                    <a:pt x="1583364" y="74403"/>
                  </a:moveTo>
                  <a:lnTo>
                    <a:pt x="0" y="1175150"/>
                  </a:lnTo>
                  <a:lnTo>
                    <a:pt x="32622" y="1222075"/>
                  </a:lnTo>
                  <a:lnTo>
                    <a:pt x="1615986" y="121327"/>
                  </a:lnTo>
                  <a:lnTo>
                    <a:pt x="1583364" y="74403"/>
                  </a:lnTo>
                  <a:close/>
                </a:path>
                <a:path w="1740535" h="1222375">
                  <a:moveTo>
                    <a:pt x="1708739" y="58093"/>
                  </a:moveTo>
                  <a:lnTo>
                    <a:pt x="1606825" y="58093"/>
                  </a:lnTo>
                  <a:lnTo>
                    <a:pt x="1639448" y="105017"/>
                  </a:lnTo>
                  <a:lnTo>
                    <a:pt x="1615986" y="121327"/>
                  </a:lnTo>
                  <a:lnTo>
                    <a:pt x="1648608" y="168252"/>
                  </a:lnTo>
                  <a:lnTo>
                    <a:pt x="1708739" y="58093"/>
                  </a:lnTo>
                  <a:close/>
                </a:path>
                <a:path w="1740535" h="1222375">
                  <a:moveTo>
                    <a:pt x="1606825" y="58093"/>
                  </a:moveTo>
                  <a:lnTo>
                    <a:pt x="1583364" y="74403"/>
                  </a:lnTo>
                  <a:lnTo>
                    <a:pt x="1615986" y="121327"/>
                  </a:lnTo>
                  <a:lnTo>
                    <a:pt x="1639448" y="105017"/>
                  </a:lnTo>
                  <a:lnTo>
                    <a:pt x="1606825" y="58093"/>
                  </a:lnTo>
                  <a:close/>
                </a:path>
                <a:path w="1740535" h="1222375">
                  <a:moveTo>
                    <a:pt x="1740449" y="0"/>
                  </a:moveTo>
                  <a:lnTo>
                    <a:pt x="1550742" y="27477"/>
                  </a:lnTo>
                  <a:lnTo>
                    <a:pt x="1583364" y="74403"/>
                  </a:lnTo>
                  <a:lnTo>
                    <a:pt x="1606825" y="58093"/>
                  </a:lnTo>
                  <a:lnTo>
                    <a:pt x="1708739" y="58093"/>
                  </a:lnTo>
                  <a:lnTo>
                    <a:pt x="1740449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2319" y="2977896"/>
              <a:ext cx="2429255" cy="5516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1944" y="2996184"/>
              <a:ext cx="2350007" cy="4724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236480" y="3146846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09" h="171450">
                  <a:moveTo>
                    <a:pt x="1876529" y="114299"/>
                  </a:moveTo>
                  <a:lnTo>
                    <a:pt x="1876529" y="171450"/>
                  </a:lnTo>
                  <a:lnTo>
                    <a:pt x="1990829" y="114300"/>
                  </a:lnTo>
                  <a:lnTo>
                    <a:pt x="1876529" y="114299"/>
                  </a:lnTo>
                  <a:close/>
                </a:path>
                <a:path w="2048509" h="171450">
                  <a:moveTo>
                    <a:pt x="1876529" y="57149"/>
                  </a:moveTo>
                  <a:lnTo>
                    <a:pt x="1876529" y="114299"/>
                  </a:lnTo>
                  <a:lnTo>
                    <a:pt x="1905105" y="114300"/>
                  </a:lnTo>
                  <a:lnTo>
                    <a:pt x="1905105" y="57150"/>
                  </a:lnTo>
                  <a:lnTo>
                    <a:pt x="1876529" y="57149"/>
                  </a:lnTo>
                  <a:close/>
                </a:path>
                <a:path w="2048509" h="171450">
                  <a:moveTo>
                    <a:pt x="1876529" y="0"/>
                  </a:moveTo>
                  <a:lnTo>
                    <a:pt x="1876529" y="57149"/>
                  </a:lnTo>
                  <a:lnTo>
                    <a:pt x="1905105" y="57150"/>
                  </a:lnTo>
                  <a:lnTo>
                    <a:pt x="1905105" y="114300"/>
                  </a:lnTo>
                  <a:lnTo>
                    <a:pt x="1990831" y="114298"/>
                  </a:lnTo>
                  <a:lnTo>
                    <a:pt x="2047979" y="85725"/>
                  </a:lnTo>
                  <a:lnTo>
                    <a:pt x="1876529" y="0"/>
                  </a:lnTo>
                  <a:close/>
                </a:path>
                <a:path w="2048509" h="171450">
                  <a:moveTo>
                    <a:pt x="0" y="57148"/>
                  </a:moveTo>
                  <a:lnTo>
                    <a:pt x="0" y="114298"/>
                  </a:lnTo>
                  <a:lnTo>
                    <a:pt x="1876529" y="114299"/>
                  </a:lnTo>
                  <a:lnTo>
                    <a:pt x="1876529" y="57149"/>
                  </a:lnTo>
                  <a:lnTo>
                    <a:pt x="0" y="5714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22448" y="3057144"/>
              <a:ext cx="2426207" cy="5516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62072" y="3075432"/>
              <a:ext cx="2350007" cy="4754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925795" y="3226958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10" h="171450">
                  <a:moveTo>
                    <a:pt x="1876527" y="0"/>
                  </a:moveTo>
                  <a:lnTo>
                    <a:pt x="1876527" y="171450"/>
                  </a:lnTo>
                  <a:lnTo>
                    <a:pt x="1990829" y="114300"/>
                  </a:lnTo>
                  <a:lnTo>
                    <a:pt x="1905104" y="114300"/>
                  </a:lnTo>
                  <a:lnTo>
                    <a:pt x="1905104" y="57150"/>
                  </a:lnTo>
                  <a:lnTo>
                    <a:pt x="1990826" y="57150"/>
                  </a:lnTo>
                  <a:lnTo>
                    <a:pt x="1876527" y="0"/>
                  </a:lnTo>
                  <a:close/>
                </a:path>
                <a:path w="2048510" h="171450">
                  <a:moveTo>
                    <a:pt x="1876527" y="57150"/>
                  </a:moveTo>
                  <a:lnTo>
                    <a:pt x="0" y="57150"/>
                  </a:lnTo>
                  <a:lnTo>
                    <a:pt x="0" y="114300"/>
                  </a:lnTo>
                  <a:lnTo>
                    <a:pt x="1876527" y="114300"/>
                  </a:lnTo>
                  <a:lnTo>
                    <a:pt x="1876527" y="57150"/>
                  </a:lnTo>
                  <a:close/>
                </a:path>
                <a:path w="2048510" h="171450">
                  <a:moveTo>
                    <a:pt x="1990826" y="57150"/>
                  </a:moveTo>
                  <a:lnTo>
                    <a:pt x="1905104" y="57150"/>
                  </a:lnTo>
                  <a:lnTo>
                    <a:pt x="1905104" y="114300"/>
                  </a:lnTo>
                  <a:lnTo>
                    <a:pt x="1990829" y="114300"/>
                  </a:lnTo>
                  <a:lnTo>
                    <a:pt x="2047977" y="85726"/>
                  </a:lnTo>
                  <a:lnTo>
                    <a:pt x="1990826" y="5715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25000" y="3852672"/>
              <a:ext cx="551688" cy="117348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64624" y="3870960"/>
              <a:ext cx="475487" cy="109728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716156" y="3935185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57150" y="623398"/>
                  </a:moveTo>
                  <a:lnTo>
                    <a:pt x="0" y="623398"/>
                  </a:lnTo>
                  <a:lnTo>
                    <a:pt x="85725" y="794848"/>
                  </a:lnTo>
                  <a:lnTo>
                    <a:pt x="157162" y="651973"/>
                  </a:lnTo>
                  <a:lnTo>
                    <a:pt x="57150" y="651973"/>
                  </a:lnTo>
                  <a:lnTo>
                    <a:pt x="57150" y="623398"/>
                  </a:lnTo>
                  <a:close/>
                </a:path>
                <a:path w="171450" h="795020">
                  <a:moveTo>
                    <a:pt x="114300" y="0"/>
                  </a:moveTo>
                  <a:lnTo>
                    <a:pt x="57150" y="0"/>
                  </a:lnTo>
                  <a:lnTo>
                    <a:pt x="57150" y="651973"/>
                  </a:lnTo>
                  <a:lnTo>
                    <a:pt x="114300" y="651973"/>
                  </a:lnTo>
                  <a:lnTo>
                    <a:pt x="114300" y="0"/>
                  </a:lnTo>
                  <a:close/>
                </a:path>
                <a:path w="171450" h="795020">
                  <a:moveTo>
                    <a:pt x="171450" y="623398"/>
                  </a:moveTo>
                  <a:lnTo>
                    <a:pt x="114300" y="623398"/>
                  </a:lnTo>
                  <a:lnTo>
                    <a:pt x="114300" y="651973"/>
                  </a:lnTo>
                  <a:lnTo>
                    <a:pt x="157162" y="651973"/>
                  </a:lnTo>
                  <a:lnTo>
                    <a:pt x="171450" y="62339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96400" y="3663696"/>
              <a:ext cx="551688" cy="11734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36024" y="3681983"/>
              <a:ext cx="475487" cy="10972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487556" y="3919457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114300" y="142875"/>
                  </a:moveTo>
                  <a:lnTo>
                    <a:pt x="57150" y="142875"/>
                  </a:lnTo>
                  <a:lnTo>
                    <a:pt x="57150" y="794848"/>
                  </a:lnTo>
                  <a:lnTo>
                    <a:pt x="114300" y="794848"/>
                  </a:lnTo>
                  <a:lnTo>
                    <a:pt x="114300" y="142875"/>
                  </a:lnTo>
                  <a:close/>
                </a:path>
                <a:path w="171450" h="795020">
                  <a:moveTo>
                    <a:pt x="85725" y="0"/>
                  </a:moveTo>
                  <a:lnTo>
                    <a:pt x="0" y="171450"/>
                  </a:lnTo>
                  <a:lnTo>
                    <a:pt x="57150" y="171450"/>
                  </a:lnTo>
                  <a:lnTo>
                    <a:pt x="57150" y="142875"/>
                  </a:lnTo>
                  <a:lnTo>
                    <a:pt x="157162" y="142875"/>
                  </a:lnTo>
                  <a:lnTo>
                    <a:pt x="85725" y="0"/>
                  </a:lnTo>
                  <a:close/>
                </a:path>
                <a:path w="171450" h="795020">
                  <a:moveTo>
                    <a:pt x="157162" y="142875"/>
                  </a:moveTo>
                  <a:lnTo>
                    <a:pt x="114300" y="142875"/>
                  </a:lnTo>
                  <a:lnTo>
                    <a:pt x="114300" y="171450"/>
                  </a:lnTo>
                  <a:lnTo>
                    <a:pt x="171450" y="171450"/>
                  </a:lnTo>
                  <a:lnTo>
                    <a:pt x="157162" y="14287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0192" y="2990088"/>
              <a:ext cx="2429255" cy="5516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09816" y="3008376"/>
              <a:ext cx="2350007" cy="47548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147322" y="3160439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09" h="171450">
                  <a:moveTo>
                    <a:pt x="171450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50" y="114300"/>
                  </a:lnTo>
                  <a:lnTo>
                    <a:pt x="142875" y="114300"/>
                  </a:lnTo>
                  <a:lnTo>
                    <a:pt x="142875" y="57150"/>
                  </a:lnTo>
                  <a:lnTo>
                    <a:pt x="171450" y="57149"/>
                  </a:lnTo>
                  <a:lnTo>
                    <a:pt x="171450" y="0"/>
                  </a:lnTo>
                  <a:close/>
                </a:path>
                <a:path w="2048509" h="171450">
                  <a:moveTo>
                    <a:pt x="171450" y="57149"/>
                  </a:moveTo>
                  <a:lnTo>
                    <a:pt x="142875" y="57150"/>
                  </a:lnTo>
                  <a:lnTo>
                    <a:pt x="142875" y="114300"/>
                  </a:lnTo>
                  <a:lnTo>
                    <a:pt x="171450" y="114299"/>
                  </a:lnTo>
                  <a:lnTo>
                    <a:pt x="171450" y="57149"/>
                  </a:lnTo>
                  <a:close/>
                </a:path>
                <a:path w="2048509" h="171450">
                  <a:moveTo>
                    <a:pt x="171450" y="114299"/>
                  </a:moveTo>
                  <a:lnTo>
                    <a:pt x="142875" y="114300"/>
                  </a:lnTo>
                  <a:lnTo>
                    <a:pt x="171450" y="114300"/>
                  </a:lnTo>
                  <a:close/>
                </a:path>
                <a:path w="2048509" h="171450">
                  <a:moveTo>
                    <a:pt x="2047979" y="57148"/>
                  </a:moveTo>
                  <a:lnTo>
                    <a:pt x="171450" y="57149"/>
                  </a:lnTo>
                  <a:lnTo>
                    <a:pt x="171450" y="114299"/>
                  </a:lnTo>
                  <a:lnTo>
                    <a:pt x="2047979" y="114298"/>
                  </a:lnTo>
                  <a:lnTo>
                    <a:pt x="2047979" y="5714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39184" y="3718560"/>
              <a:ext cx="896112" cy="7802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75760" y="3736848"/>
              <a:ext cx="819912" cy="70408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4659" y="3802561"/>
              <a:ext cx="516255" cy="401320"/>
            </a:xfrm>
            <a:custGeom>
              <a:avLst/>
              <a:gdLst/>
              <a:ahLst/>
              <a:cxnLst/>
              <a:rect l="l" t="t" r="r" b="b"/>
              <a:pathLst>
                <a:path w="516254" h="401320">
                  <a:moveTo>
                    <a:pt x="84832" y="229048"/>
                  </a:moveTo>
                  <a:lnTo>
                    <a:pt x="0" y="400941"/>
                  </a:lnTo>
                  <a:lnTo>
                    <a:pt x="188413" y="365671"/>
                  </a:lnTo>
                  <a:lnTo>
                    <a:pt x="166974" y="337393"/>
                  </a:lnTo>
                  <a:lnTo>
                    <a:pt x="131116" y="337393"/>
                  </a:lnTo>
                  <a:lnTo>
                    <a:pt x="96588" y="291852"/>
                  </a:lnTo>
                  <a:lnTo>
                    <a:pt x="119359" y="274588"/>
                  </a:lnTo>
                  <a:lnTo>
                    <a:pt x="84832" y="229048"/>
                  </a:lnTo>
                  <a:close/>
                </a:path>
                <a:path w="516254" h="401320">
                  <a:moveTo>
                    <a:pt x="119359" y="274588"/>
                  </a:moveTo>
                  <a:lnTo>
                    <a:pt x="96588" y="291852"/>
                  </a:lnTo>
                  <a:lnTo>
                    <a:pt x="131116" y="337393"/>
                  </a:lnTo>
                  <a:lnTo>
                    <a:pt x="153886" y="320130"/>
                  </a:lnTo>
                  <a:lnTo>
                    <a:pt x="119359" y="274588"/>
                  </a:lnTo>
                  <a:close/>
                </a:path>
                <a:path w="516254" h="401320">
                  <a:moveTo>
                    <a:pt x="153886" y="320130"/>
                  </a:moveTo>
                  <a:lnTo>
                    <a:pt x="131116" y="337393"/>
                  </a:lnTo>
                  <a:lnTo>
                    <a:pt x="166974" y="337393"/>
                  </a:lnTo>
                  <a:lnTo>
                    <a:pt x="153886" y="320130"/>
                  </a:lnTo>
                  <a:close/>
                </a:path>
                <a:path w="516254" h="401320">
                  <a:moveTo>
                    <a:pt x="481540" y="0"/>
                  </a:moveTo>
                  <a:lnTo>
                    <a:pt x="119359" y="274588"/>
                  </a:lnTo>
                  <a:lnTo>
                    <a:pt x="153886" y="320130"/>
                  </a:lnTo>
                  <a:lnTo>
                    <a:pt x="516068" y="45540"/>
                  </a:lnTo>
                  <a:lnTo>
                    <a:pt x="48154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29456" y="3063240"/>
              <a:ext cx="1008888" cy="54864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69080" y="3081528"/>
              <a:ext cx="932688" cy="47243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305289" y="3232617"/>
              <a:ext cx="631190" cy="171450"/>
            </a:xfrm>
            <a:custGeom>
              <a:avLst/>
              <a:gdLst/>
              <a:ahLst/>
              <a:cxnLst/>
              <a:rect l="l" t="t" r="r" b="b"/>
              <a:pathLst>
                <a:path w="631189" h="171450">
                  <a:moveTo>
                    <a:pt x="171785" y="0"/>
                  </a:moveTo>
                  <a:lnTo>
                    <a:pt x="0" y="85051"/>
                  </a:lnTo>
                  <a:lnTo>
                    <a:pt x="171112" y="171448"/>
                  </a:lnTo>
                  <a:lnTo>
                    <a:pt x="171336" y="114299"/>
                  </a:lnTo>
                  <a:lnTo>
                    <a:pt x="142761" y="114186"/>
                  </a:lnTo>
                  <a:lnTo>
                    <a:pt x="142985" y="57036"/>
                  </a:lnTo>
                  <a:lnTo>
                    <a:pt x="171561" y="57036"/>
                  </a:lnTo>
                  <a:lnTo>
                    <a:pt x="171785" y="0"/>
                  </a:lnTo>
                  <a:close/>
                </a:path>
                <a:path w="631189" h="171450">
                  <a:moveTo>
                    <a:pt x="171560" y="57149"/>
                  </a:moveTo>
                  <a:lnTo>
                    <a:pt x="171336" y="114299"/>
                  </a:lnTo>
                  <a:lnTo>
                    <a:pt x="630750" y="116100"/>
                  </a:lnTo>
                  <a:lnTo>
                    <a:pt x="630975" y="58952"/>
                  </a:lnTo>
                  <a:lnTo>
                    <a:pt x="171560" y="57149"/>
                  </a:lnTo>
                  <a:close/>
                </a:path>
                <a:path w="631189" h="171450">
                  <a:moveTo>
                    <a:pt x="142985" y="57036"/>
                  </a:moveTo>
                  <a:lnTo>
                    <a:pt x="142761" y="114186"/>
                  </a:lnTo>
                  <a:lnTo>
                    <a:pt x="171336" y="114299"/>
                  </a:lnTo>
                  <a:lnTo>
                    <a:pt x="171560" y="57149"/>
                  </a:lnTo>
                  <a:lnTo>
                    <a:pt x="142985" y="57036"/>
                  </a:lnTo>
                  <a:close/>
                </a:path>
                <a:path w="631189" h="171450">
                  <a:moveTo>
                    <a:pt x="171561" y="57036"/>
                  </a:moveTo>
                  <a:lnTo>
                    <a:pt x="142985" y="57036"/>
                  </a:lnTo>
                  <a:lnTo>
                    <a:pt x="171560" y="5714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20312" y="2328672"/>
              <a:ext cx="969263" cy="78943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56888" y="2346960"/>
              <a:ext cx="893063" cy="71323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295622" y="2585316"/>
              <a:ext cx="589915" cy="411480"/>
            </a:xfrm>
            <a:custGeom>
              <a:avLst/>
              <a:gdLst/>
              <a:ahLst/>
              <a:cxnLst/>
              <a:rect l="l" t="t" r="r" b="b"/>
              <a:pathLst>
                <a:path w="589914" h="411480">
                  <a:moveTo>
                    <a:pt x="158098" y="72226"/>
                  </a:moveTo>
                  <a:lnTo>
                    <a:pt x="126128" y="119597"/>
                  </a:lnTo>
                  <a:lnTo>
                    <a:pt x="557706" y="410869"/>
                  </a:lnTo>
                  <a:lnTo>
                    <a:pt x="589677" y="363498"/>
                  </a:lnTo>
                  <a:lnTo>
                    <a:pt x="158098" y="72226"/>
                  </a:lnTo>
                  <a:close/>
                </a:path>
                <a:path w="589914" h="411480">
                  <a:moveTo>
                    <a:pt x="0" y="0"/>
                  </a:moveTo>
                  <a:lnTo>
                    <a:pt x="94157" y="166968"/>
                  </a:lnTo>
                  <a:lnTo>
                    <a:pt x="126128" y="119597"/>
                  </a:lnTo>
                  <a:lnTo>
                    <a:pt x="102442" y="103611"/>
                  </a:lnTo>
                  <a:lnTo>
                    <a:pt x="134412" y="56240"/>
                  </a:lnTo>
                  <a:lnTo>
                    <a:pt x="168887" y="56240"/>
                  </a:lnTo>
                  <a:lnTo>
                    <a:pt x="190069" y="24855"/>
                  </a:lnTo>
                  <a:lnTo>
                    <a:pt x="0" y="0"/>
                  </a:lnTo>
                  <a:close/>
                </a:path>
                <a:path w="589914" h="411480">
                  <a:moveTo>
                    <a:pt x="134412" y="56240"/>
                  </a:moveTo>
                  <a:lnTo>
                    <a:pt x="102442" y="103611"/>
                  </a:lnTo>
                  <a:lnTo>
                    <a:pt x="126128" y="119597"/>
                  </a:lnTo>
                  <a:lnTo>
                    <a:pt x="158098" y="72226"/>
                  </a:lnTo>
                  <a:lnTo>
                    <a:pt x="134412" y="56240"/>
                  </a:lnTo>
                  <a:close/>
                </a:path>
                <a:path w="589914" h="411480">
                  <a:moveTo>
                    <a:pt x="168887" y="56240"/>
                  </a:moveTo>
                  <a:lnTo>
                    <a:pt x="134412" y="56240"/>
                  </a:lnTo>
                  <a:lnTo>
                    <a:pt x="158098" y="72226"/>
                  </a:lnTo>
                  <a:lnTo>
                    <a:pt x="168887" y="5624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06128" y="3133344"/>
              <a:ext cx="609600" cy="72237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84076" y="5035803"/>
            <a:ext cx="1260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Actual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9232392" y="4760976"/>
            <a:ext cx="957580" cy="944880"/>
            <a:chOff x="9232392" y="4760976"/>
            <a:chExt cx="957580" cy="944880"/>
          </a:xfrm>
        </p:grpSpPr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32392" y="4760976"/>
              <a:ext cx="957072" cy="94488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06128" y="4919472"/>
              <a:ext cx="609600" cy="72542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618529" y="500430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87" name="object 8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214642" y="3919457"/>
            <a:ext cx="1784598" cy="794848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10214641" y="3919457"/>
            <a:ext cx="1784985" cy="79502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Verdana"/>
                <a:cs typeface="Verdana"/>
              </a:rPr>
              <a:t>C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35" dirty="0">
                <a:latin typeface="Georgia"/>
                <a:cs typeface="Georgia"/>
              </a:rPr>
              <a:t>½</a:t>
            </a:r>
            <a:r>
              <a:rPr sz="2400" spc="-135" dirty="0">
                <a:latin typeface="Verdana"/>
                <a:cs typeface="Verdana"/>
              </a:rPr>
              <a:t>(</a:t>
            </a:r>
            <a:r>
              <a:rPr sz="2400" spc="-135" dirty="0">
                <a:latin typeface="Georgia"/>
                <a:cs typeface="Georgia"/>
              </a:rPr>
              <a:t>ŷ</a:t>
            </a:r>
            <a:r>
              <a:rPr sz="2400" spc="-135" dirty="0">
                <a:latin typeface="Verdana"/>
                <a:cs typeface="Verdana"/>
              </a:rPr>
              <a:t>-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y)</a:t>
            </a:r>
            <a:r>
              <a:rPr sz="2400" spc="-104" baseline="24305" dirty="0">
                <a:latin typeface="Verdana"/>
                <a:cs typeface="Verdana"/>
              </a:rPr>
              <a:t>2</a:t>
            </a:r>
            <a:endParaRPr sz="2400" baseline="24305">
              <a:latin typeface="Verdana"/>
              <a:cs typeface="Verdan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3197351" y="1088136"/>
            <a:ext cx="8394700" cy="1743710"/>
            <a:chOff x="3197351" y="1088136"/>
            <a:chExt cx="8394700" cy="1743710"/>
          </a:xfrm>
        </p:grpSpPr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449055" y="1164336"/>
              <a:ext cx="231648" cy="1591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527036" y="1260059"/>
              <a:ext cx="76200" cy="1434465"/>
            </a:xfrm>
            <a:custGeom>
              <a:avLst/>
              <a:gdLst/>
              <a:ahLst/>
              <a:cxnLst/>
              <a:rect l="l" t="t" r="r" b="b"/>
              <a:pathLst>
                <a:path w="76200" h="1434464">
                  <a:moveTo>
                    <a:pt x="50800" y="63500"/>
                  </a:moveTo>
                  <a:lnTo>
                    <a:pt x="25400" y="63500"/>
                  </a:lnTo>
                  <a:lnTo>
                    <a:pt x="25398" y="1434353"/>
                  </a:lnTo>
                  <a:lnTo>
                    <a:pt x="50798" y="1434353"/>
                  </a:lnTo>
                  <a:lnTo>
                    <a:pt x="50800" y="63500"/>
                  </a:lnTo>
                  <a:close/>
                </a:path>
                <a:path w="76200" h="1434464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434464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351591" y="1852070"/>
              <a:ext cx="368935" cy="842644"/>
            </a:xfrm>
            <a:custGeom>
              <a:avLst/>
              <a:gdLst/>
              <a:ahLst/>
              <a:cxnLst/>
              <a:rect l="l" t="t" r="r" b="b"/>
              <a:pathLst>
                <a:path w="368934" h="842644">
                  <a:moveTo>
                    <a:pt x="368833" y="0"/>
                  </a:moveTo>
                  <a:lnTo>
                    <a:pt x="0" y="0"/>
                  </a:lnTo>
                  <a:lnTo>
                    <a:pt x="0" y="842342"/>
                  </a:lnTo>
                  <a:lnTo>
                    <a:pt x="368833" y="842342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916013" y="1373940"/>
              <a:ext cx="368935" cy="1320800"/>
            </a:xfrm>
            <a:custGeom>
              <a:avLst/>
              <a:gdLst/>
              <a:ahLst/>
              <a:cxnLst/>
              <a:rect l="l" t="t" r="r" b="b"/>
              <a:pathLst>
                <a:path w="368934" h="1320800">
                  <a:moveTo>
                    <a:pt x="368832" y="0"/>
                  </a:moveTo>
                  <a:lnTo>
                    <a:pt x="0" y="0"/>
                  </a:lnTo>
                  <a:lnTo>
                    <a:pt x="0" y="1320472"/>
                  </a:lnTo>
                  <a:lnTo>
                    <a:pt x="368832" y="1320472"/>
                  </a:lnTo>
                  <a:lnTo>
                    <a:pt x="3688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351591" y="1634068"/>
              <a:ext cx="368935" cy="218440"/>
            </a:xfrm>
            <a:custGeom>
              <a:avLst/>
              <a:gdLst/>
              <a:ahLst/>
              <a:cxnLst/>
              <a:rect l="l" t="t" r="r" b="b"/>
              <a:pathLst>
                <a:path w="368934" h="218439">
                  <a:moveTo>
                    <a:pt x="368833" y="0"/>
                  </a:moveTo>
                  <a:lnTo>
                    <a:pt x="0" y="0"/>
                  </a:lnTo>
                  <a:lnTo>
                    <a:pt x="0" y="218000"/>
                  </a:lnTo>
                  <a:lnTo>
                    <a:pt x="368833" y="218000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869119" y="1914696"/>
              <a:ext cx="368935" cy="779780"/>
            </a:xfrm>
            <a:custGeom>
              <a:avLst/>
              <a:gdLst/>
              <a:ahLst/>
              <a:cxnLst/>
              <a:rect l="l" t="t" r="r" b="b"/>
              <a:pathLst>
                <a:path w="368934" h="779780">
                  <a:moveTo>
                    <a:pt x="0" y="779716"/>
                  </a:moveTo>
                  <a:lnTo>
                    <a:pt x="368832" y="779716"/>
                  </a:lnTo>
                  <a:lnTo>
                    <a:pt x="368832" y="0"/>
                  </a:lnTo>
                  <a:lnTo>
                    <a:pt x="0" y="0"/>
                  </a:lnTo>
                  <a:lnTo>
                    <a:pt x="0" y="779716"/>
                  </a:lnTo>
                  <a:close/>
                </a:path>
              </a:pathLst>
            </a:custGeom>
            <a:solidFill>
              <a:srgbClr val="A18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525255" y="2596896"/>
              <a:ext cx="3066288" cy="23469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565135" y="2656312"/>
              <a:ext cx="2910205" cy="76200"/>
            </a:xfrm>
            <a:custGeom>
              <a:avLst/>
              <a:gdLst/>
              <a:ahLst/>
              <a:cxnLst/>
              <a:rect l="l" t="t" r="r" b="b"/>
              <a:pathLst>
                <a:path w="2910204" h="76200">
                  <a:moveTo>
                    <a:pt x="2833488" y="0"/>
                  </a:moveTo>
                  <a:lnTo>
                    <a:pt x="2833488" y="76200"/>
                  </a:lnTo>
                  <a:lnTo>
                    <a:pt x="2884288" y="50800"/>
                  </a:lnTo>
                  <a:lnTo>
                    <a:pt x="2846188" y="50800"/>
                  </a:lnTo>
                  <a:lnTo>
                    <a:pt x="2846188" y="25400"/>
                  </a:lnTo>
                  <a:lnTo>
                    <a:pt x="2884288" y="25400"/>
                  </a:lnTo>
                  <a:lnTo>
                    <a:pt x="2833488" y="0"/>
                  </a:lnTo>
                  <a:close/>
                </a:path>
                <a:path w="2910204" h="76200">
                  <a:moveTo>
                    <a:pt x="2833488" y="25400"/>
                  </a:moveTo>
                  <a:lnTo>
                    <a:pt x="0" y="25401"/>
                  </a:lnTo>
                  <a:lnTo>
                    <a:pt x="0" y="50801"/>
                  </a:lnTo>
                  <a:lnTo>
                    <a:pt x="2833488" y="50800"/>
                  </a:lnTo>
                  <a:lnTo>
                    <a:pt x="2833488" y="25400"/>
                  </a:lnTo>
                  <a:close/>
                </a:path>
                <a:path w="2910204" h="76200">
                  <a:moveTo>
                    <a:pt x="2884288" y="25400"/>
                  </a:moveTo>
                  <a:lnTo>
                    <a:pt x="2846188" y="25400"/>
                  </a:lnTo>
                  <a:lnTo>
                    <a:pt x="2846188" y="50800"/>
                  </a:lnTo>
                  <a:lnTo>
                    <a:pt x="2884288" y="50800"/>
                  </a:lnTo>
                  <a:lnTo>
                    <a:pt x="2909688" y="38100"/>
                  </a:lnTo>
                  <a:lnTo>
                    <a:pt x="2884288" y="254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97351" y="1088136"/>
              <a:ext cx="5294376" cy="63398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22838" y="1112724"/>
              <a:ext cx="5189467" cy="52873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51959" y="1222248"/>
              <a:ext cx="3188208" cy="59436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305289" y="1250304"/>
              <a:ext cx="3082925" cy="492759"/>
            </a:xfrm>
            <a:custGeom>
              <a:avLst/>
              <a:gdLst/>
              <a:ahLst/>
              <a:cxnLst/>
              <a:rect l="l" t="t" r="r" b="b"/>
              <a:pathLst>
                <a:path w="3082925" h="492760">
                  <a:moveTo>
                    <a:pt x="0" y="0"/>
                  </a:moveTo>
                  <a:lnTo>
                    <a:pt x="3082853" y="0"/>
                  </a:lnTo>
                  <a:lnTo>
                    <a:pt x="308285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9004071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365730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310481" y="1240028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Verdana"/>
                <a:cs typeface="Verdana"/>
              </a:rPr>
              <a:t>C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57200" y="97535"/>
            <a:ext cx="7787640" cy="494030"/>
            <a:chOff x="457200" y="97535"/>
            <a:chExt cx="7787640" cy="494030"/>
          </a:xfrm>
        </p:grpSpPr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7200" y="97535"/>
              <a:ext cx="7787640" cy="49377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6807" y="119736"/>
              <a:ext cx="7723331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771" y="3252723"/>
            <a:ext cx="13290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002535" y="1432560"/>
            <a:ext cx="9915525" cy="5319395"/>
            <a:chOff x="2002535" y="1432560"/>
            <a:chExt cx="9915525" cy="5319395"/>
          </a:xfrm>
        </p:grpSpPr>
        <p:sp>
          <p:nvSpPr>
            <p:cNvPr id="10" name="object 10"/>
            <p:cNvSpPr/>
            <p:nvPr/>
          </p:nvSpPr>
          <p:spPr>
            <a:xfrm>
              <a:off x="11904978" y="4714305"/>
              <a:ext cx="12700" cy="2037714"/>
            </a:xfrm>
            <a:custGeom>
              <a:avLst/>
              <a:gdLst/>
              <a:ahLst/>
              <a:cxnLst/>
              <a:rect l="l" t="t" r="r" b="b"/>
              <a:pathLst>
                <a:path w="12700" h="2037715">
                  <a:moveTo>
                    <a:pt x="0" y="2037362"/>
                  </a:moveTo>
                  <a:lnTo>
                    <a:pt x="12700" y="2037362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2037362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0775" y="3003183"/>
              <a:ext cx="1508879" cy="8405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22556" y="209956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14761" y="3108452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35864" y="4260595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384076" y="3252723"/>
            <a:ext cx="1353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822448" y="1831848"/>
            <a:ext cx="7367270" cy="3194685"/>
            <a:chOff x="2822448" y="1831848"/>
            <a:chExt cx="7367270" cy="3194685"/>
          </a:xfrm>
        </p:grpSpPr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08376" y="1831848"/>
              <a:ext cx="2176272" cy="15605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44952" y="1847088"/>
              <a:ext cx="2100072" cy="14843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10590" y="1913601"/>
              <a:ext cx="1798320" cy="1181735"/>
            </a:xfrm>
            <a:custGeom>
              <a:avLst/>
              <a:gdLst/>
              <a:ahLst/>
              <a:cxnLst/>
              <a:rect l="l" t="t" r="r" b="b"/>
              <a:pathLst>
                <a:path w="1798320" h="1181735">
                  <a:moveTo>
                    <a:pt x="1638353" y="1112252"/>
                  </a:moveTo>
                  <a:lnTo>
                    <a:pt x="1607220" y="1160176"/>
                  </a:lnTo>
                  <a:lnTo>
                    <a:pt x="1797696" y="1181690"/>
                  </a:lnTo>
                  <a:lnTo>
                    <a:pt x="1766057" y="1127818"/>
                  </a:lnTo>
                  <a:lnTo>
                    <a:pt x="1662315" y="1127818"/>
                  </a:lnTo>
                  <a:lnTo>
                    <a:pt x="1638353" y="1112252"/>
                  </a:lnTo>
                  <a:close/>
                </a:path>
                <a:path w="1798320" h="1181735">
                  <a:moveTo>
                    <a:pt x="1669487" y="1064327"/>
                  </a:moveTo>
                  <a:lnTo>
                    <a:pt x="1638353" y="1112252"/>
                  </a:lnTo>
                  <a:lnTo>
                    <a:pt x="1662315" y="1127818"/>
                  </a:lnTo>
                  <a:lnTo>
                    <a:pt x="1693449" y="1079893"/>
                  </a:lnTo>
                  <a:lnTo>
                    <a:pt x="1669487" y="1064327"/>
                  </a:lnTo>
                  <a:close/>
                </a:path>
                <a:path w="1798320" h="1181735">
                  <a:moveTo>
                    <a:pt x="1700621" y="1016401"/>
                  </a:moveTo>
                  <a:lnTo>
                    <a:pt x="1669487" y="1064327"/>
                  </a:lnTo>
                  <a:lnTo>
                    <a:pt x="1693449" y="1079893"/>
                  </a:lnTo>
                  <a:lnTo>
                    <a:pt x="1662315" y="1127818"/>
                  </a:lnTo>
                  <a:lnTo>
                    <a:pt x="1766057" y="1127818"/>
                  </a:lnTo>
                  <a:lnTo>
                    <a:pt x="1700621" y="1016401"/>
                  </a:lnTo>
                  <a:close/>
                </a:path>
                <a:path w="1798320" h="1181735">
                  <a:moveTo>
                    <a:pt x="31134" y="0"/>
                  </a:moveTo>
                  <a:lnTo>
                    <a:pt x="0" y="47924"/>
                  </a:lnTo>
                  <a:lnTo>
                    <a:pt x="1638353" y="1112252"/>
                  </a:lnTo>
                  <a:lnTo>
                    <a:pt x="1669487" y="1064327"/>
                  </a:lnTo>
                  <a:lnTo>
                    <a:pt x="31134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6560" y="3310128"/>
              <a:ext cx="2118360" cy="16002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93136" y="3328416"/>
              <a:ext cx="2042160" cy="15239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058713" y="3566497"/>
              <a:ext cx="1740535" cy="1222375"/>
            </a:xfrm>
            <a:custGeom>
              <a:avLst/>
              <a:gdLst/>
              <a:ahLst/>
              <a:cxnLst/>
              <a:rect l="l" t="t" r="r" b="b"/>
              <a:pathLst>
                <a:path w="1740535" h="1222375">
                  <a:moveTo>
                    <a:pt x="1583364" y="74403"/>
                  </a:moveTo>
                  <a:lnTo>
                    <a:pt x="0" y="1175150"/>
                  </a:lnTo>
                  <a:lnTo>
                    <a:pt x="32622" y="1222075"/>
                  </a:lnTo>
                  <a:lnTo>
                    <a:pt x="1615986" y="121327"/>
                  </a:lnTo>
                  <a:lnTo>
                    <a:pt x="1583364" y="74403"/>
                  </a:lnTo>
                  <a:close/>
                </a:path>
                <a:path w="1740535" h="1222375">
                  <a:moveTo>
                    <a:pt x="1708739" y="58093"/>
                  </a:moveTo>
                  <a:lnTo>
                    <a:pt x="1606825" y="58093"/>
                  </a:lnTo>
                  <a:lnTo>
                    <a:pt x="1639448" y="105017"/>
                  </a:lnTo>
                  <a:lnTo>
                    <a:pt x="1615986" y="121327"/>
                  </a:lnTo>
                  <a:lnTo>
                    <a:pt x="1648608" y="168252"/>
                  </a:lnTo>
                  <a:lnTo>
                    <a:pt x="1708739" y="58093"/>
                  </a:lnTo>
                  <a:close/>
                </a:path>
                <a:path w="1740535" h="1222375">
                  <a:moveTo>
                    <a:pt x="1606825" y="58093"/>
                  </a:moveTo>
                  <a:lnTo>
                    <a:pt x="1583364" y="74403"/>
                  </a:lnTo>
                  <a:lnTo>
                    <a:pt x="1615986" y="121327"/>
                  </a:lnTo>
                  <a:lnTo>
                    <a:pt x="1639448" y="105017"/>
                  </a:lnTo>
                  <a:lnTo>
                    <a:pt x="1606825" y="58093"/>
                  </a:lnTo>
                  <a:close/>
                </a:path>
                <a:path w="1740535" h="1222375">
                  <a:moveTo>
                    <a:pt x="1740449" y="0"/>
                  </a:moveTo>
                  <a:lnTo>
                    <a:pt x="1550742" y="27477"/>
                  </a:lnTo>
                  <a:lnTo>
                    <a:pt x="1583364" y="74403"/>
                  </a:lnTo>
                  <a:lnTo>
                    <a:pt x="1606825" y="58093"/>
                  </a:lnTo>
                  <a:lnTo>
                    <a:pt x="1708739" y="58093"/>
                  </a:lnTo>
                  <a:lnTo>
                    <a:pt x="1740449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2319" y="2977896"/>
              <a:ext cx="2429255" cy="5516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1944" y="2996184"/>
              <a:ext cx="2350007" cy="4724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236480" y="3146846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09" h="171450">
                  <a:moveTo>
                    <a:pt x="1876529" y="114299"/>
                  </a:moveTo>
                  <a:lnTo>
                    <a:pt x="1876529" y="171450"/>
                  </a:lnTo>
                  <a:lnTo>
                    <a:pt x="1990829" y="114300"/>
                  </a:lnTo>
                  <a:lnTo>
                    <a:pt x="1876529" y="114299"/>
                  </a:lnTo>
                  <a:close/>
                </a:path>
                <a:path w="2048509" h="171450">
                  <a:moveTo>
                    <a:pt x="1876529" y="57149"/>
                  </a:moveTo>
                  <a:lnTo>
                    <a:pt x="1876529" y="114299"/>
                  </a:lnTo>
                  <a:lnTo>
                    <a:pt x="1905105" y="114300"/>
                  </a:lnTo>
                  <a:lnTo>
                    <a:pt x="1905105" y="57150"/>
                  </a:lnTo>
                  <a:lnTo>
                    <a:pt x="1876529" y="57149"/>
                  </a:lnTo>
                  <a:close/>
                </a:path>
                <a:path w="2048509" h="171450">
                  <a:moveTo>
                    <a:pt x="1876529" y="0"/>
                  </a:moveTo>
                  <a:lnTo>
                    <a:pt x="1876529" y="57149"/>
                  </a:lnTo>
                  <a:lnTo>
                    <a:pt x="1905105" y="57150"/>
                  </a:lnTo>
                  <a:lnTo>
                    <a:pt x="1905105" y="114300"/>
                  </a:lnTo>
                  <a:lnTo>
                    <a:pt x="1990831" y="114298"/>
                  </a:lnTo>
                  <a:lnTo>
                    <a:pt x="2047979" y="85725"/>
                  </a:lnTo>
                  <a:lnTo>
                    <a:pt x="1876529" y="0"/>
                  </a:lnTo>
                  <a:close/>
                </a:path>
                <a:path w="2048509" h="171450">
                  <a:moveTo>
                    <a:pt x="0" y="57148"/>
                  </a:moveTo>
                  <a:lnTo>
                    <a:pt x="0" y="114298"/>
                  </a:lnTo>
                  <a:lnTo>
                    <a:pt x="1876529" y="114299"/>
                  </a:lnTo>
                  <a:lnTo>
                    <a:pt x="1876529" y="57149"/>
                  </a:lnTo>
                  <a:lnTo>
                    <a:pt x="0" y="5714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22448" y="3057144"/>
              <a:ext cx="2426207" cy="5516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62072" y="3075432"/>
              <a:ext cx="2350007" cy="4754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925795" y="3226958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10" h="171450">
                  <a:moveTo>
                    <a:pt x="1876527" y="0"/>
                  </a:moveTo>
                  <a:lnTo>
                    <a:pt x="1876527" y="171450"/>
                  </a:lnTo>
                  <a:lnTo>
                    <a:pt x="1990829" y="114300"/>
                  </a:lnTo>
                  <a:lnTo>
                    <a:pt x="1905104" y="114300"/>
                  </a:lnTo>
                  <a:lnTo>
                    <a:pt x="1905104" y="57150"/>
                  </a:lnTo>
                  <a:lnTo>
                    <a:pt x="1990826" y="57150"/>
                  </a:lnTo>
                  <a:lnTo>
                    <a:pt x="1876527" y="0"/>
                  </a:lnTo>
                  <a:close/>
                </a:path>
                <a:path w="2048510" h="171450">
                  <a:moveTo>
                    <a:pt x="1876527" y="57150"/>
                  </a:moveTo>
                  <a:lnTo>
                    <a:pt x="0" y="57150"/>
                  </a:lnTo>
                  <a:lnTo>
                    <a:pt x="0" y="114300"/>
                  </a:lnTo>
                  <a:lnTo>
                    <a:pt x="1876527" y="114300"/>
                  </a:lnTo>
                  <a:lnTo>
                    <a:pt x="1876527" y="57150"/>
                  </a:lnTo>
                  <a:close/>
                </a:path>
                <a:path w="2048510" h="171450">
                  <a:moveTo>
                    <a:pt x="1990826" y="57150"/>
                  </a:moveTo>
                  <a:lnTo>
                    <a:pt x="1905104" y="57150"/>
                  </a:lnTo>
                  <a:lnTo>
                    <a:pt x="1905104" y="114300"/>
                  </a:lnTo>
                  <a:lnTo>
                    <a:pt x="1990829" y="114300"/>
                  </a:lnTo>
                  <a:lnTo>
                    <a:pt x="2047977" y="85726"/>
                  </a:lnTo>
                  <a:lnTo>
                    <a:pt x="1990826" y="5715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25000" y="3852672"/>
              <a:ext cx="551688" cy="117348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64624" y="3870960"/>
              <a:ext cx="475487" cy="109728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716156" y="3935185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57150" y="623398"/>
                  </a:moveTo>
                  <a:lnTo>
                    <a:pt x="0" y="623398"/>
                  </a:lnTo>
                  <a:lnTo>
                    <a:pt x="85725" y="794848"/>
                  </a:lnTo>
                  <a:lnTo>
                    <a:pt x="157162" y="651973"/>
                  </a:lnTo>
                  <a:lnTo>
                    <a:pt x="57150" y="651973"/>
                  </a:lnTo>
                  <a:lnTo>
                    <a:pt x="57150" y="623398"/>
                  </a:lnTo>
                  <a:close/>
                </a:path>
                <a:path w="171450" h="795020">
                  <a:moveTo>
                    <a:pt x="114300" y="0"/>
                  </a:moveTo>
                  <a:lnTo>
                    <a:pt x="57150" y="0"/>
                  </a:lnTo>
                  <a:lnTo>
                    <a:pt x="57150" y="651973"/>
                  </a:lnTo>
                  <a:lnTo>
                    <a:pt x="114300" y="651973"/>
                  </a:lnTo>
                  <a:lnTo>
                    <a:pt x="114300" y="0"/>
                  </a:lnTo>
                  <a:close/>
                </a:path>
                <a:path w="171450" h="795020">
                  <a:moveTo>
                    <a:pt x="171450" y="623398"/>
                  </a:moveTo>
                  <a:lnTo>
                    <a:pt x="114300" y="623398"/>
                  </a:lnTo>
                  <a:lnTo>
                    <a:pt x="114300" y="651973"/>
                  </a:lnTo>
                  <a:lnTo>
                    <a:pt x="157162" y="651973"/>
                  </a:lnTo>
                  <a:lnTo>
                    <a:pt x="171450" y="62339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96400" y="3663696"/>
              <a:ext cx="551688" cy="11734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36024" y="3681983"/>
              <a:ext cx="475487" cy="10972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487556" y="3919457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114300" y="142875"/>
                  </a:moveTo>
                  <a:lnTo>
                    <a:pt x="57150" y="142875"/>
                  </a:lnTo>
                  <a:lnTo>
                    <a:pt x="57150" y="794848"/>
                  </a:lnTo>
                  <a:lnTo>
                    <a:pt x="114300" y="794848"/>
                  </a:lnTo>
                  <a:lnTo>
                    <a:pt x="114300" y="142875"/>
                  </a:lnTo>
                  <a:close/>
                </a:path>
                <a:path w="171450" h="795020">
                  <a:moveTo>
                    <a:pt x="85725" y="0"/>
                  </a:moveTo>
                  <a:lnTo>
                    <a:pt x="0" y="171450"/>
                  </a:lnTo>
                  <a:lnTo>
                    <a:pt x="57150" y="171450"/>
                  </a:lnTo>
                  <a:lnTo>
                    <a:pt x="57150" y="142875"/>
                  </a:lnTo>
                  <a:lnTo>
                    <a:pt x="157162" y="142875"/>
                  </a:lnTo>
                  <a:lnTo>
                    <a:pt x="85725" y="0"/>
                  </a:lnTo>
                  <a:close/>
                </a:path>
                <a:path w="171450" h="795020">
                  <a:moveTo>
                    <a:pt x="157162" y="142875"/>
                  </a:moveTo>
                  <a:lnTo>
                    <a:pt x="114300" y="142875"/>
                  </a:lnTo>
                  <a:lnTo>
                    <a:pt x="114300" y="171450"/>
                  </a:lnTo>
                  <a:lnTo>
                    <a:pt x="171450" y="171450"/>
                  </a:lnTo>
                  <a:lnTo>
                    <a:pt x="157162" y="14287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0192" y="2990088"/>
              <a:ext cx="2429255" cy="5516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09816" y="3008376"/>
              <a:ext cx="2350007" cy="47548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147322" y="3160439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09" h="171450">
                  <a:moveTo>
                    <a:pt x="171450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50" y="114300"/>
                  </a:lnTo>
                  <a:lnTo>
                    <a:pt x="142875" y="114300"/>
                  </a:lnTo>
                  <a:lnTo>
                    <a:pt x="142875" y="57150"/>
                  </a:lnTo>
                  <a:lnTo>
                    <a:pt x="171450" y="57149"/>
                  </a:lnTo>
                  <a:lnTo>
                    <a:pt x="171450" y="0"/>
                  </a:lnTo>
                  <a:close/>
                </a:path>
                <a:path w="2048509" h="171450">
                  <a:moveTo>
                    <a:pt x="171450" y="57149"/>
                  </a:moveTo>
                  <a:lnTo>
                    <a:pt x="142875" y="57150"/>
                  </a:lnTo>
                  <a:lnTo>
                    <a:pt x="142875" y="114300"/>
                  </a:lnTo>
                  <a:lnTo>
                    <a:pt x="171450" y="114299"/>
                  </a:lnTo>
                  <a:lnTo>
                    <a:pt x="171450" y="57149"/>
                  </a:lnTo>
                  <a:close/>
                </a:path>
                <a:path w="2048509" h="171450">
                  <a:moveTo>
                    <a:pt x="171450" y="114299"/>
                  </a:moveTo>
                  <a:lnTo>
                    <a:pt x="142875" y="114300"/>
                  </a:lnTo>
                  <a:lnTo>
                    <a:pt x="171450" y="114300"/>
                  </a:lnTo>
                  <a:close/>
                </a:path>
                <a:path w="2048509" h="171450">
                  <a:moveTo>
                    <a:pt x="2047979" y="57148"/>
                  </a:moveTo>
                  <a:lnTo>
                    <a:pt x="171450" y="57149"/>
                  </a:lnTo>
                  <a:lnTo>
                    <a:pt x="171450" y="114299"/>
                  </a:lnTo>
                  <a:lnTo>
                    <a:pt x="2047979" y="114298"/>
                  </a:lnTo>
                  <a:lnTo>
                    <a:pt x="2047979" y="5714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39184" y="3718560"/>
              <a:ext cx="896112" cy="7802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75760" y="3736848"/>
              <a:ext cx="819912" cy="70408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4659" y="3802561"/>
              <a:ext cx="516255" cy="401320"/>
            </a:xfrm>
            <a:custGeom>
              <a:avLst/>
              <a:gdLst/>
              <a:ahLst/>
              <a:cxnLst/>
              <a:rect l="l" t="t" r="r" b="b"/>
              <a:pathLst>
                <a:path w="516254" h="401320">
                  <a:moveTo>
                    <a:pt x="84832" y="229048"/>
                  </a:moveTo>
                  <a:lnTo>
                    <a:pt x="0" y="400941"/>
                  </a:lnTo>
                  <a:lnTo>
                    <a:pt x="188413" y="365671"/>
                  </a:lnTo>
                  <a:lnTo>
                    <a:pt x="166974" y="337393"/>
                  </a:lnTo>
                  <a:lnTo>
                    <a:pt x="131116" y="337393"/>
                  </a:lnTo>
                  <a:lnTo>
                    <a:pt x="96588" y="291852"/>
                  </a:lnTo>
                  <a:lnTo>
                    <a:pt x="119359" y="274588"/>
                  </a:lnTo>
                  <a:lnTo>
                    <a:pt x="84832" y="229048"/>
                  </a:lnTo>
                  <a:close/>
                </a:path>
                <a:path w="516254" h="401320">
                  <a:moveTo>
                    <a:pt x="119359" y="274588"/>
                  </a:moveTo>
                  <a:lnTo>
                    <a:pt x="96588" y="291852"/>
                  </a:lnTo>
                  <a:lnTo>
                    <a:pt x="131116" y="337393"/>
                  </a:lnTo>
                  <a:lnTo>
                    <a:pt x="153886" y="320130"/>
                  </a:lnTo>
                  <a:lnTo>
                    <a:pt x="119359" y="274588"/>
                  </a:lnTo>
                  <a:close/>
                </a:path>
                <a:path w="516254" h="401320">
                  <a:moveTo>
                    <a:pt x="153886" y="320130"/>
                  </a:moveTo>
                  <a:lnTo>
                    <a:pt x="131116" y="337393"/>
                  </a:lnTo>
                  <a:lnTo>
                    <a:pt x="166974" y="337393"/>
                  </a:lnTo>
                  <a:lnTo>
                    <a:pt x="153886" y="320130"/>
                  </a:lnTo>
                  <a:close/>
                </a:path>
                <a:path w="516254" h="401320">
                  <a:moveTo>
                    <a:pt x="481540" y="0"/>
                  </a:moveTo>
                  <a:lnTo>
                    <a:pt x="119359" y="274588"/>
                  </a:lnTo>
                  <a:lnTo>
                    <a:pt x="153886" y="320130"/>
                  </a:lnTo>
                  <a:lnTo>
                    <a:pt x="516068" y="45540"/>
                  </a:lnTo>
                  <a:lnTo>
                    <a:pt x="48154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29456" y="3063240"/>
              <a:ext cx="1008888" cy="54864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69080" y="3081528"/>
              <a:ext cx="932688" cy="47243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305289" y="3232617"/>
              <a:ext cx="631190" cy="171450"/>
            </a:xfrm>
            <a:custGeom>
              <a:avLst/>
              <a:gdLst/>
              <a:ahLst/>
              <a:cxnLst/>
              <a:rect l="l" t="t" r="r" b="b"/>
              <a:pathLst>
                <a:path w="631189" h="171450">
                  <a:moveTo>
                    <a:pt x="171785" y="0"/>
                  </a:moveTo>
                  <a:lnTo>
                    <a:pt x="0" y="85051"/>
                  </a:lnTo>
                  <a:lnTo>
                    <a:pt x="171112" y="171448"/>
                  </a:lnTo>
                  <a:lnTo>
                    <a:pt x="171336" y="114299"/>
                  </a:lnTo>
                  <a:lnTo>
                    <a:pt x="142761" y="114186"/>
                  </a:lnTo>
                  <a:lnTo>
                    <a:pt x="142985" y="57036"/>
                  </a:lnTo>
                  <a:lnTo>
                    <a:pt x="171561" y="57036"/>
                  </a:lnTo>
                  <a:lnTo>
                    <a:pt x="171785" y="0"/>
                  </a:lnTo>
                  <a:close/>
                </a:path>
                <a:path w="631189" h="171450">
                  <a:moveTo>
                    <a:pt x="171560" y="57149"/>
                  </a:moveTo>
                  <a:lnTo>
                    <a:pt x="171336" y="114299"/>
                  </a:lnTo>
                  <a:lnTo>
                    <a:pt x="630750" y="116100"/>
                  </a:lnTo>
                  <a:lnTo>
                    <a:pt x="630975" y="58952"/>
                  </a:lnTo>
                  <a:lnTo>
                    <a:pt x="171560" y="57149"/>
                  </a:lnTo>
                  <a:close/>
                </a:path>
                <a:path w="631189" h="171450">
                  <a:moveTo>
                    <a:pt x="142985" y="57036"/>
                  </a:moveTo>
                  <a:lnTo>
                    <a:pt x="142761" y="114186"/>
                  </a:lnTo>
                  <a:lnTo>
                    <a:pt x="171336" y="114299"/>
                  </a:lnTo>
                  <a:lnTo>
                    <a:pt x="171560" y="57149"/>
                  </a:lnTo>
                  <a:lnTo>
                    <a:pt x="142985" y="57036"/>
                  </a:lnTo>
                  <a:close/>
                </a:path>
                <a:path w="631189" h="171450">
                  <a:moveTo>
                    <a:pt x="171561" y="57036"/>
                  </a:moveTo>
                  <a:lnTo>
                    <a:pt x="142985" y="57036"/>
                  </a:lnTo>
                  <a:lnTo>
                    <a:pt x="171560" y="5714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20312" y="2328672"/>
              <a:ext cx="969263" cy="78943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56888" y="2346960"/>
              <a:ext cx="893063" cy="71323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295622" y="2585316"/>
              <a:ext cx="589915" cy="411480"/>
            </a:xfrm>
            <a:custGeom>
              <a:avLst/>
              <a:gdLst/>
              <a:ahLst/>
              <a:cxnLst/>
              <a:rect l="l" t="t" r="r" b="b"/>
              <a:pathLst>
                <a:path w="589914" h="411480">
                  <a:moveTo>
                    <a:pt x="158098" y="72226"/>
                  </a:moveTo>
                  <a:lnTo>
                    <a:pt x="126128" y="119597"/>
                  </a:lnTo>
                  <a:lnTo>
                    <a:pt x="557706" y="410869"/>
                  </a:lnTo>
                  <a:lnTo>
                    <a:pt x="589677" y="363498"/>
                  </a:lnTo>
                  <a:lnTo>
                    <a:pt x="158098" y="72226"/>
                  </a:lnTo>
                  <a:close/>
                </a:path>
                <a:path w="589914" h="411480">
                  <a:moveTo>
                    <a:pt x="0" y="0"/>
                  </a:moveTo>
                  <a:lnTo>
                    <a:pt x="94157" y="166968"/>
                  </a:lnTo>
                  <a:lnTo>
                    <a:pt x="126128" y="119597"/>
                  </a:lnTo>
                  <a:lnTo>
                    <a:pt x="102442" y="103611"/>
                  </a:lnTo>
                  <a:lnTo>
                    <a:pt x="134412" y="56240"/>
                  </a:lnTo>
                  <a:lnTo>
                    <a:pt x="168887" y="56240"/>
                  </a:lnTo>
                  <a:lnTo>
                    <a:pt x="190069" y="24855"/>
                  </a:lnTo>
                  <a:lnTo>
                    <a:pt x="0" y="0"/>
                  </a:lnTo>
                  <a:close/>
                </a:path>
                <a:path w="589914" h="411480">
                  <a:moveTo>
                    <a:pt x="134412" y="56240"/>
                  </a:moveTo>
                  <a:lnTo>
                    <a:pt x="102442" y="103611"/>
                  </a:lnTo>
                  <a:lnTo>
                    <a:pt x="126128" y="119597"/>
                  </a:lnTo>
                  <a:lnTo>
                    <a:pt x="158098" y="72226"/>
                  </a:lnTo>
                  <a:lnTo>
                    <a:pt x="134412" y="56240"/>
                  </a:lnTo>
                  <a:close/>
                </a:path>
                <a:path w="589914" h="411480">
                  <a:moveTo>
                    <a:pt x="168887" y="56240"/>
                  </a:moveTo>
                  <a:lnTo>
                    <a:pt x="134412" y="56240"/>
                  </a:lnTo>
                  <a:lnTo>
                    <a:pt x="158098" y="72226"/>
                  </a:lnTo>
                  <a:lnTo>
                    <a:pt x="168887" y="5624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06128" y="3133344"/>
              <a:ext cx="609600" cy="72237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84076" y="5035803"/>
            <a:ext cx="1260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Actual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9232392" y="4760976"/>
            <a:ext cx="957580" cy="944880"/>
            <a:chOff x="9232392" y="4760976"/>
            <a:chExt cx="957580" cy="944880"/>
          </a:xfrm>
        </p:grpSpPr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32392" y="4760976"/>
              <a:ext cx="957072" cy="94488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06128" y="4919472"/>
              <a:ext cx="609600" cy="72542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618529" y="500430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87" name="object 8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214642" y="3919457"/>
            <a:ext cx="1784598" cy="794848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10214641" y="3919457"/>
            <a:ext cx="1784985" cy="79502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Verdana"/>
                <a:cs typeface="Verdana"/>
              </a:rPr>
              <a:t>C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35" dirty="0">
                <a:latin typeface="Georgia"/>
                <a:cs typeface="Georgia"/>
              </a:rPr>
              <a:t>½</a:t>
            </a:r>
            <a:r>
              <a:rPr sz="2400" spc="-135" dirty="0">
                <a:latin typeface="Verdana"/>
                <a:cs typeface="Verdana"/>
              </a:rPr>
              <a:t>(</a:t>
            </a:r>
            <a:r>
              <a:rPr sz="2400" spc="-135" dirty="0">
                <a:latin typeface="Georgia"/>
                <a:cs typeface="Georgia"/>
              </a:rPr>
              <a:t>ŷ</a:t>
            </a:r>
            <a:r>
              <a:rPr sz="2400" spc="-135" dirty="0">
                <a:latin typeface="Verdana"/>
                <a:cs typeface="Verdana"/>
              </a:rPr>
              <a:t>-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y)</a:t>
            </a:r>
            <a:r>
              <a:rPr sz="2400" spc="-104" baseline="24305" dirty="0">
                <a:latin typeface="Verdana"/>
                <a:cs typeface="Verdana"/>
              </a:rPr>
              <a:t>2</a:t>
            </a:r>
            <a:endParaRPr sz="2400" baseline="24305">
              <a:latin typeface="Verdana"/>
              <a:cs typeface="Verdan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3197351" y="1066355"/>
            <a:ext cx="8394700" cy="1765300"/>
            <a:chOff x="3197351" y="1066355"/>
            <a:chExt cx="8394700" cy="1765300"/>
          </a:xfrm>
        </p:grpSpPr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449055" y="1164335"/>
              <a:ext cx="231648" cy="1591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527036" y="1260059"/>
              <a:ext cx="76200" cy="1434465"/>
            </a:xfrm>
            <a:custGeom>
              <a:avLst/>
              <a:gdLst/>
              <a:ahLst/>
              <a:cxnLst/>
              <a:rect l="l" t="t" r="r" b="b"/>
              <a:pathLst>
                <a:path w="76200" h="1434464">
                  <a:moveTo>
                    <a:pt x="50800" y="63500"/>
                  </a:moveTo>
                  <a:lnTo>
                    <a:pt x="25400" y="63500"/>
                  </a:lnTo>
                  <a:lnTo>
                    <a:pt x="25398" y="1434353"/>
                  </a:lnTo>
                  <a:lnTo>
                    <a:pt x="50798" y="1434353"/>
                  </a:lnTo>
                  <a:lnTo>
                    <a:pt x="50800" y="63500"/>
                  </a:lnTo>
                  <a:close/>
                </a:path>
                <a:path w="76200" h="1434464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434464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351591" y="1852070"/>
              <a:ext cx="368935" cy="842644"/>
            </a:xfrm>
            <a:custGeom>
              <a:avLst/>
              <a:gdLst/>
              <a:ahLst/>
              <a:cxnLst/>
              <a:rect l="l" t="t" r="r" b="b"/>
              <a:pathLst>
                <a:path w="368934" h="842644">
                  <a:moveTo>
                    <a:pt x="368833" y="0"/>
                  </a:moveTo>
                  <a:lnTo>
                    <a:pt x="0" y="0"/>
                  </a:lnTo>
                  <a:lnTo>
                    <a:pt x="0" y="842342"/>
                  </a:lnTo>
                  <a:lnTo>
                    <a:pt x="368833" y="842342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916013" y="1373940"/>
              <a:ext cx="368935" cy="1320800"/>
            </a:xfrm>
            <a:custGeom>
              <a:avLst/>
              <a:gdLst/>
              <a:ahLst/>
              <a:cxnLst/>
              <a:rect l="l" t="t" r="r" b="b"/>
              <a:pathLst>
                <a:path w="368934" h="1320800">
                  <a:moveTo>
                    <a:pt x="368832" y="0"/>
                  </a:moveTo>
                  <a:lnTo>
                    <a:pt x="0" y="0"/>
                  </a:lnTo>
                  <a:lnTo>
                    <a:pt x="0" y="1320472"/>
                  </a:lnTo>
                  <a:lnTo>
                    <a:pt x="368832" y="1320472"/>
                  </a:lnTo>
                  <a:lnTo>
                    <a:pt x="3688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351581" y="1066355"/>
              <a:ext cx="368935" cy="786130"/>
            </a:xfrm>
            <a:custGeom>
              <a:avLst/>
              <a:gdLst/>
              <a:ahLst/>
              <a:cxnLst/>
              <a:rect l="l" t="t" r="r" b="b"/>
              <a:pathLst>
                <a:path w="368934" h="786130">
                  <a:moveTo>
                    <a:pt x="368833" y="0"/>
                  </a:moveTo>
                  <a:lnTo>
                    <a:pt x="0" y="0"/>
                  </a:lnTo>
                  <a:lnTo>
                    <a:pt x="0" y="567715"/>
                  </a:lnTo>
                  <a:lnTo>
                    <a:pt x="0" y="581837"/>
                  </a:lnTo>
                  <a:lnTo>
                    <a:pt x="0" y="785723"/>
                  </a:lnTo>
                  <a:lnTo>
                    <a:pt x="368833" y="785723"/>
                  </a:lnTo>
                  <a:lnTo>
                    <a:pt x="368833" y="581837"/>
                  </a:lnTo>
                  <a:lnTo>
                    <a:pt x="368833" y="567715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869117" y="1562569"/>
              <a:ext cx="368935" cy="1132205"/>
            </a:xfrm>
            <a:custGeom>
              <a:avLst/>
              <a:gdLst/>
              <a:ahLst/>
              <a:cxnLst/>
              <a:rect l="l" t="t" r="r" b="b"/>
              <a:pathLst>
                <a:path w="368934" h="1132205">
                  <a:moveTo>
                    <a:pt x="368833" y="0"/>
                  </a:moveTo>
                  <a:lnTo>
                    <a:pt x="0" y="0"/>
                  </a:lnTo>
                  <a:lnTo>
                    <a:pt x="0" y="352132"/>
                  </a:lnTo>
                  <a:lnTo>
                    <a:pt x="0" y="426605"/>
                  </a:lnTo>
                  <a:lnTo>
                    <a:pt x="0" y="1131849"/>
                  </a:lnTo>
                  <a:lnTo>
                    <a:pt x="368833" y="1131849"/>
                  </a:lnTo>
                  <a:lnTo>
                    <a:pt x="368833" y="426605"/>
                  </a:lnTo>
                  <a:lnTo>
                    <a:pt x="368833" y="352132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A18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525255" y="2596895"/>
              <a:ext cx="3066288" cy="23469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565135" y="2656312"/>
              <a:ext cx="2910205" cy="76200"/>
            </a:xfrm>
            <a:custGeom>
              <a:avLst/>
              <a:gdLst/>
              <a:ahLst/>
              <a:cxnLst/>
              <a:rect l="l" t="t" r="r" b="b"/>
              <a:pathLst>
                <a:path w="2910204" h="76200">
                  <a:moveTo>
                    <a:pt x="2833488" y="0"/>
                  </a:moveTo>
                  <a:lnTo>
                    <a:pt x="2833488" y="76200"/>
                  </a:lnTo>
                  <a:lnTo>
                    <a:pt x="2884288" y="50800"/>
                  </a:lnTo>
                  <a:lnTo>
                    <a:pt x="2846188" y="50800"/>
                  </a:lnTo>
                  <a:lnTo>
                    <a:pt x="2846188" y="25400"/>
                  </a:lnTo>
                  <a:lnTo>
                    <a:pt x="2884288" y="25400"/>
                  </a:lnTo>
                  <a:lnTo>
                    <a:pt x="2833488" y="0"/>
                  </a:lnTo>
                  <a:close/>
                </a:path>
                <a:path w="2910204" h="76200">
                  <a:moveTo>
                    <a:pt x="2833488" y="25400"/>
                  </a:moveTo>
                  <a:lnTo>
                    <a:pt x="0" y="25401"/>
                  </a:lnTo>
                  <a:lnTo>
                    <a:pt x="0" y="50801"/>
                  </a:lnTo>
                  <a:lnTo>
                    <a:pt x="2833488" y="50800"/>
                  </a:lnTo>
                  <a:lnTo>
                    <a:pt x="2833488" y="25400"/>
                  </a:lnTo>
                  <a:close/>
                </a:path>
                <a:path w="2910204" h="76200">
                  <a:moveTo>
                    <a:pt x="2884288" y="25400"/>
                  </a:moveTo>
                  <a:lnTo>
                    <a:pt x="2846188" y="25400"/>
                  </a:lnTo>
                  <a:lnTo>
                    <a:pt x="2846188" y="50800"/>
                  </a:lnTo>
                  <a:lnTo>
                    <a:pt x="2884288" y="50800"/>
                  </a:lnTo>
                  <a:lnTo>
                    <a:pt x="2909688" y="38100"/>
                  </a:lnTo>
                  <a:lnTo>
                    <a:pt x="2884288" y="254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97351" y="1088135"/>
              <a:ext cx="5294376" cy="63398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22838" y="1112724"/>
              <a:ext cx="5189467" cy="52873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51959" y="1222247"/>
              <a:ext cx="3188208" cy="59436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305289" y="1250304"/>
              <a:ext cx="3082925" cy="492759"/>
            </a:xfrm>
            <a:custGeom>
              <a:avLst/>
              <a:gdLst/>
              <a:ahLst/>
              <a:cxnLst/>
              <a:rect l="l" t="t" r="r" b="b"/>
              <a:pathLst>
                <a:path w="3082925" h="492760">
                  <a:moveTo>
                    <a:pt x="0" y="0"/>
                  </a:moveTo>
                  <a:lnTo>
                    <a:pt x="3082853" y="0"/>
                  </a:lnTo>
                  <a:lnTo>
                    <a:pt x="308285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9004071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365730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310481" y="1240028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Verdana"/>
                <a:cs typeface="Verdana"/>
              </a:rPr>
              <a:t>C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57200" y="97535"/>
            <a:ext cx="7787640" cy="494030"/>
            <a:chOff x="457200" y="97535"/>
            <a:chExt cx="7787640" cy="494030"/>
          </a:xfrm>
        </p:grpSpPr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7200" y="97535"/>
              <a:ext cx="7787640" cy="49377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6807" y="119736"/>
              <a:ext cx="7723013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002535" y="1432560"/>
            <a:ext cx="9915525" cy="5319395"/>
            <a:chOff x="2002535" y="1432560"/>
            <a:chExt cx="9915525" cy="5319395"/>
          </a:xfrm>
        </p:grpSpPr>
        <p:sp>
          <p:nvSpPr>
            <p:cNvPr id="10" name="object 10"/>
            <p:cNvSpPr/>
            <p:nvPr/>
          </p:nvSpPr>
          <p:spPr>
            <a:xfrm>
              <a:off x="11904978" y="4714305"/>
              <a:ext cx="12700" cy="2037714"/>
            </a:xfrm>
            <a:custGeom>
              <a:avLst/>
              <a:gdLst/>
              <a:ahLst/>
              <a:cxnLst/>
              <a:rect l="l" t="t" r="r" b="b"/>
              <a:pathLst>
                <a:path w="12700" h="2037715">
                  <a:moveTo>
                    <a:pt x="0" y="2037362"/>
                  </a:moveTo>
                  <a:lnTo>
                    <a:pt x="12700" y="2037362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2037362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0775" y="3003183"/>
              <a:ext cx="1508879" cy="8405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22556" y="209956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14761" y="3108452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35864" y="4260595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822448" y="1831848"/>
            <a:ext cx="7367270" cy="3194685"/>
            <a:chOff x="2822448" y="1831848"/>
            <a:chExt cx="7367270" cy="3194685"/>
          </a:xfrm>
        </p:grpSpPr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08376" y="1831848"/>
              <a:ext cx="2176272" cy="15605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44952" y="1847088"/>
              <a:ext cx="2100072" cy="14843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10590" y="1913601"/>
              <a:ext cx="1798320" cy="1181735"/>
            </a:xfrm>
            <a:custGeom>
              <a:avLst/>
              <a:gdLst/>
              <a:ahLst/>
              <a:cxnLst/>
              <a:rect l="l" t="t" r="r" b="b"/>
              <a:pathLst>
                <a:path w="1798320" h="1181735">
                  <a:moveTo>
                    <a:pt x="1638353" y="1112252"/>
                  </a:moveTo>
                  <a:lnTo>
                    <a:pt x="1607220" y="1160176"/>
                  </a:lnTo>
                  <a:lnTo>
                    <a:pt x="1797696" y="1181690"/>
                  </a:lnTo>
                  <a:lnTo>
                    <a:pt x="1766057" y="1127818"/>
                  </a:lnTo>
                  <a:lnTo>
                    <a:pt x="1662315" y="1127818"/>
                  </a:lnTo>
                  <a:lnTo>
                    <a:pt x="1638353" y="1112252"/>
                  </a:lnTo>
                  <a:close/>
                </a:path>
                <a:path w="1798320" h="1181735">
                  <a:moveTo>
                    <a:pt x="1669487" y="1064327"/>
                  </a:moveTo>
                  <a:lnTo>
                    <a:pt x="1638353" y="1112252"/>
                  </a:lnTo>
                  <a:lnTo>
                    <a:pt x="1662315" y="1127818"/>
                  </a:lnTo>
                  <a:lnTo>
                    <a:pt x="1693449" y="1079893"/>
                  </a:lnTo>
                  <a:lnTo>
                    <a:pt x="1669487" y="1064327"/>
                  </a:lnTo>
                  <a:close/>
                </a:path>
                <a:path w="1798320" h="1181735">
                  <a:moveTo>
                    <a:pt x="1700621" y="1016401"/>
                  </a:moveTo>
                  <a:lnTo>
                    <a:pt x="1669487" y="1064327"/>
                  </a:lnTo>
                  <a:lnTo>
                    <a:pt x="1693449" y="1079893"/>
                  </a:lnTo>
                  <a:lnTo>
                    <a:pt x="1662315" y="1127818"/>
                  </a:lnTo>
                  <a:lnTo>
                    <a:pt x="1766057" y="1127818"/>
                  </a:lnTo>
                  <a:lnTo>
                    <a:pt x="1700621" y="1016401"/>
                  </a:lnTo>
                  <a:close/>
                </a:path>
                <a:path w="1798320" h="1181735">
                  <a:moveTo>
                    <a:pt x="31134" y="0"/>
                  </a:moveTo>
                  <a:lnTo>
                    <a:pt x="0" y="47924"/>
                  </a:lnTo>
                  <a:lnTo>
                    <a:pt x="1638353" y="1112252"/>
                  </a:lnTo>
                  <a:lnTo>
                    <a:pt x="1669487" y="1064327"/>
                  </a:lnTo>
                  <a:lnTo>
                    <a:pt x="31134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6560" y="3310128"/>
              <a:ext cx="2118360" cy="16002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93136" y="3328416"/>
              <a:ext cx="2042160" cy="15239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058713" y="3566497"/>
              <a:ext cx="1740535" cy="1222375"/>
            </a:xfrm>
            <a:custGeom>
              <a:avLst/>
              <a:gdLst/>
              <a:ahLst/>
              <a:cxnLst/>
              <a:rect l="l" t="t" r="r" b="b"/>
              <a:pathLst>
                <a:path w="1740535" h="1222375">
                  <a:moveTo>
                    <a:pt x="1583364" y="74403"/>
                  </a:moveTo>
                  <a:lnTo>
                    <a:pt x="0" y="1175150"/>
                  </a:lnTo>
                  <a:lnTo>
                    <a:pt x="32622" y="1222075"/>
                  </a:lnTo>
                  <a:lnTo>
                    <a:pt x="1615986" y="121327"/>
                  </a:lnTo>
                  <a:lnTo>
                    <a:pt x="1583364" y="74403"/>
                  </a:lnTo>
                  <a:close/>
                </a:path>
                <a:path w="1740535" h="1222375">
                  <a:moveTo>
                    <a:pt x="1708739" y="58093"/>
                  </a:moveTo>
                  <a:lnTo>
                    <a:pt x="1606825" y="58093"/>
                  </a:lnTo>
                  <a:lnTo>
                    <a:pt x="1639448" y="105017"/>
                  </a:lnTo>
                  <a:lnTo>
                    <a:pt x="1615986" y="121327"/>
                  </a:lnTo>
                  <a:lnTo>
                    <a:pt x="1648608" y="168252"/>
                  </a:lnTo>
                  <a:lnTo>
                    <a:pt x="1708739" y="58093"/>
                  </a:lnTo>
                  <a:close/>
                </a:path>
                <a:path w="1740535" h="1222375">
                  <a:moveTo>
                    <a:pt x="1606825" y="58093"/>
                  </a:moveTo>
                  <a:lnTo>
                    <a:pt x="1583364" y="74403"/>
                  </a:lnTo>
                  <a:lnTo>
                    <a:pt x="1615986" y="121327"/>
                  </a:lnTo>
                  <a:lnTo>
                    <a:pt x="1639448" y="105017"/>
                  </a:lnTo>
                  <a:lnTo>
                    <a:pt x="1606825" y="58093"/>
                  </a:lnTo>
                  <a:close/>
                </a:path>
                <a:path w="1740535" h="1222375">
                  <a:moveTo>
                    <a:pt x="1740449" y="0"/>
                  </a:moveTo>
                  <a:lnTo>
                    <a:pt x="1550742" y="27477"/>
                  </a:lnTo>
                  <a:lnTo>
                    <a:pt x="1583364" y="74403"/>
                  </a:lnTo>
                  <a:lnTo>
                    <a:pt x="1606825" y="58093"/>
                  </a:lnTo>
                  <a:lnTo>
                    <a:pt x="1708739" y="58093"/>
                  </a:lnTo>
                  <a:lnTo>
                    <a:pt x="1740449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2319" y="2977896"/>
              <a:ext cx="2429255" cy="5516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1944" y="2996184"/>
              <a:ext cx="2350007" cy="4724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236480" y="3146846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09" h="171450">
                  <a:moveTo>
                    <a:pt x="1876529" y="114299"/>
                  </a:moveTo>
                  <a:lnTo>
                    <a:pt x="1876529" y="171450"/>
                  </a:lnTo>
                  <a:lnTo>
                    <a:pt x="1990829" y="114300"/>
                  </a:lnTo>
                  <a:lnTo>
                    <a:pt x="1876529" y="114299"/>
                  </a:lnTo>
                  <a:close/>
                </a:path>
                <a:path w="2048509" h="171450">
                  <a:moveTo>
                    <a:pt x="1876529" y="57149"/>
                  </a:moveTo>
                  <a:lnTo>
                    <a:pt x="1876529" y="114299"/>
                  </a:lnTo>
                  <a:lnTo>
                    <a:pt x="1905105" y="114300"/>
                  </a:lnTo>
                  <a:lnTo>
                    <a:pt x="1905105" y="57150"/>
                  </a:lnTo>
                  <a:lnTo>
                    <a:pt x="1876529" y="57149"/>
                  </a:lnTo>
                  <a:close/>
                </a:path>
                <a:path w="2048509" h="171450">
                  <a:moveTo>
                    <a:pt x="1876529" y="0"/>
                  </a:moveTo>
                  <a:lnTo>
                    <a:pt x="1876529" y="57149"/>
                  </a:lnTo>
                  <a:lnTo>
                    <a:pt x="1905105" y="57150"/>
                  </a:lnTo>
                  <a:lnTo>
                    <a:pt x="1905105" y="114300"/>
                  </a:lnTo>
                  <a:lnTo>
                    <a:pt x="1990831" y="114298"/>
                  </a:lnTo>
                  <a:lnTo>
                    <a:pt x="2047979" y="85725"/>
                  </a:lnTo>
                  <a:lnTo>
                    <a:pt x="1876529" y="0"/>
                  </a:lnTo>
                  <a:close/>
                </a:path>
                <a:path w="2048509" h="171450">
                  <a:moveTo>
                    <a:pt x="0" y="57148"/>
                  </a:moveTo>
                  <a:lnTo>
                    <a:pt x="0" y="114298"/>
                  </a:lnTo>
                  <a:lnTo>
                    <a:pt x="1876529" y="114299"/>
                  </a:lnTo>
                  <a:lnTo>
                    <a:pt x="1876529" y="57149"/>
                  </a:lnTo>
                  <a:lnTo>
                    <a:pt x="0" y="5714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22448" y="3057144"/>
              <a:ext cx="2426207" cy="5516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62072" y="3075432"/>
              <a:ext cx="2350007" cy="4754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925795" y="3226958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10" h="171450">
                  <a:moveTo>
                    <a:pt x="1876527" y="0"/>
                  </a:moveTo>
                  <a:lnTo>
                    <a:pt x="1876527" y="171450"/>
                  </a:lnTo>
                  <a:lnTo>
                    <a:pt x="1990829" y="114300"/>
                  </a:lnTo>
                  <a:lnTo>
                    <a:pt x="1905104" y="114300"/>
                  </a:lnTo>
                  <a:lnTo>
                    <a:pt x="1905104" y="57150"/>
                  </a:lnTo>
                  <a:lnTo>
                    <a:pt x="1990826" y="57150"/>
                  </a:lnTo>
                  <a:lnTo>
                    <a:pt x="1876527" y="0"/>
                  </a:lnTo>
                  <a:close/>
                </a:path>
                <a:path w="2048510" h="171450">
                  <a:moveTo>
                    <a:pt x="1876527" y="57150"/>
                  </a:moveTo>
                  <a:lnTo>
                    <a:pt x="0" y="57150"/>
                  </a:lnTo>
                  <a:lnTo>
                    <a:pt x="0" y="114300"/>
                  </a:lnTo>
                  <a:lnTo>
                    <a:pt x="1876527" y="114300"/>
                  </a:lnTo>
                  <a:lnTo>
                    <a:pt x="1876527" y="57150"/>
                  </a:lnTo>
                  <a:close/>
                </a:path>
                <a:path w="2048510" h="171450">
                  <a:moveTo>
                    <a:pt x="1990826" y="57150"/>
                  </a:moveTo>
                  <a:lnTo>
                    <a:pt x="1905104" y="57150"/>
                  </a:lnTo>
                  <a:lnTo>
                    <a:pt x="1905104" y="114300"/>
                  </a:lnTo>
                  <a:lnTo>
                    <a:pt x="1990829" y="114300"/>
                  </a:lnTo>
                  <a:lnTo>
                    <a:pt x="2047977" y="85726"/>
                  </a:lnTo>
                  <a:lnTo>
                    <a:pt x="1990826" y="5715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25000" y="3852672"/>
              <a:ext cx="551688" cy="117348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64624" y="3870960"/>
              <a:ext cx="475487" cy="109728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716156" y="3935185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57150" y="623398"/>
                  </a:moveTo>
                  <a:lnTo>
                    <a:pt x="0" y="623398"/>
                  </a:lnTo>
                  <a:lnTo>
                    <a:pt x="85725" y="794848"/>
                  </a:lnTo>
                  <a:lnTo>
                    <a:pt x="157162" y="651973"/>
                  </a:lnTo>
                  <a:lnTo>
                    <a:pt x="57150" y="651973"/>
                  </a:lnTo>
                  <a:lnTo>
                    <a:pt x="57150" y="623398"/>
                  </a:lnTo>
                  <a:close/>
                </a:path>
                <a:path w="171450" h="795020">
                  <a:moveTo>
                    <a:pt x="114300" y="0"/>
                  </a:moveTo>
                  <a:lnTo>
                    <a:pt x="57150" y="0"/>
                  </a:lnTo>
                  <a:lnTo>
                    <a:pt x="57150" y="651973"/>
                  </a:lnTo>
                  <a:lnTo>
                    <a:pt x="114300" y="651973"/>
                  </a:lnTo>
                  <a:lnTo>
                    <a:pt x="114300" y="0"/>
                  </a:lnTo>
                  <a:close/>
                </a:path>
                <a:path w="171450" h="795020">
                  <a:moveTo>
                    <a:pt x="171450" y="623398"/>
                  </a:moveTo>
                  <a:lnTo>
                    <a:pt x="114300" y="623398"/>
                  </a:lnTo>
                  <a:lnTo>
                    <a:pt x="114300" y="651973"/>
                  </a:lnTo>
                  <a:lnTo>
                    <a:pt x="157162" y="651973"/>
                  </a:lnTo>
                  <a:lnTo>
                    <a:pt x="171450" y="62339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96400" y="3663696"/>
              <a:ext cx="551688" cy="11734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36024" y="3681983"/>
              <a:ext cx="475487" cy="10972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487556" y="3919457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114300" y="142875"/>
                  </a:moveTo>
                  <a:lnTo>
                    <a:pt x="57150" y="142875"/>
                  </a:lnTo>
                  <a:lnTo>
                    <a:pt x="57150" y="794848"/>
                  </a:lnTo>
                  <a:lnTo>
                    <a:pt x="114300" y="794848"/>
                  </a:lnTo>
                  <a:lnTo>
                    <a:pt x="114300" y="142875"/>
                  </a:lnTo>
                  <a:close/>
                </a:path>
                <a:path w="171450" h="795020">
                  <a:moveTo>
                    <a:pt x="85725" y="0"/>
                  </a:moveTo>
                  <a:lnTo>
                    <a:pt x="0" y="171450"/>
                  </a:lnTo>
                  <a:lnTo>
                    <a:pt x="57150" y="171450"/>
                  </a:lnTo>
                  <a:lnTo>
                    <a:pt x="57150" y="142875"/>
                  </a:lnTo>
                  <a:lnTo>
                    <a:pt x="157162" y="142875"/>
                  </a:lnTo>
                  <a:lnTo>
                    <a:pt x="85725" y="0"/>
                  </a:lnTo>
                  <a:close/>
                </a:path>
                <a:path w="171450" h="795020">
                  <a:moveTo>
                    <a:pt x="157162" y="142875"/>
                  </a:moveTo>
                  <a:lnTo>
                    <a:pt x="114300" y="142875"/>
                  </a:lnTo>
                  <a:lnTo>
                    <a:pt x="114300" y="171450"/>
                  </a:lnTo>
                  <a:lnTo>
                    <a:pt x="171450" y="171450"/>
                  </a:lnTo>
                  <a:lnTo>
                    <a:pt x="157162" y="14287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0192" y="2990088"/>
              <a:ext cx="2429255" cy="5516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09816" y="3008376"/>
              <a:ext cx="2350007" cy="47548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147322" y="3160439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09" h="171450">
                  <a:moveTo>
                    <a:pt x="171450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50" y="114300"/>
                  </a:lnTo>
                  <a:lnTo>
                    <a:pt x="142875" y="114300"/>
                  </a:lnTo>
                  <a:lnTo>
                    <a:pt x="142875" y="57150"/>
                  </a:lnTo>
                  <a:lnTo>
                    <a:pt x="171450" y="57149"/>
                  </a:lnTo>
                  <a:lnTo>
                    <a:pt x="171450" y="0"/>
                  </a:lnTo>
                  <a:close/>
                </a:path>
                <a:path w="2048509" h="171450">
                  <a:moveTo>
                    <a:pt x="171450" y="57149"/>
                  </a:moveTo>
                  <a:lnTo>
                    <a:pt x="142875" y="57150"/>
                  </a:lnTo>
                  <a:lnTo>
                    <a:pt x="142875" y="114300"/>
                  </a:lnTo>
                  <a:lnTo>
                    <a:pt x="171450" y="114299"/>
                  </a:lnTo>
                  <a:lnTo>
                    <a:pt x="171450" y="57149"/>
                  </a:lnTo>
                  <a:close/>
                </a:path>
                <a:path w="2048509" h="171450">
                  <a:moveTo>
                    <a:pt x="171450" y="114299"/>
                  </a:moveTo>
                  <a:lnTo>
                    <a:pt x="142875" y="114300"/>
                  </a:lnTo>
                  <a:lnTo>
                    <a:pt x="171450" y="114300"/>
                  </a:lnTo>
                  <a:close/>
                </a:path>
                <a:path w="2048509" h="171450">
                  <a:moveTo>
                    <a:pt x="2047979" y="57148"/>
                  </a:moveTo>
                  <a:lnTo>
                    <a:pt x="171450" y="57149"/>
                  </a:lnTo>
                  <a:lnTo>
                    <a:pt x="171450" y="114299"/>
                  </a:lnTo>
                  <a:lnTo>
                    <a:pt x="2047979" y="114298"/>
                  </a:lnTo>
                  <a:lnTo>
                    <a:pt x="2047979" y="5714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39184" y="3718560"/>
              <a:ext cx="896112" cy="7802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75760" y="3736848"/>
              <a:ext cx="819912" cy="70408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4659" y="3802561"/>
              <a:ext cx="516255" cy="401320"/>
            </a:xfrm>
            <a:custGeom>
              <a:avLst/>
              <a:gdLst/>
              <a:ahLst/>
              <a:cxnLst/>
              <a:rect l="l" t="t" r="r" b="b"/>
              <a:pathLst>
                <a:path w="516254" h="401320">
                  <a:moveTo>
                    <a:pt x="84832" y="229048"/>
                  </a:moveTo>
                  <a:lnTo>
                    <a:pt x="0" y="400941"/>
                  </a:lnTo>
                  <a:lnTo>
                    <a:pt x="188413" y="365671"/>
                  </a:lnTo>
                  <a:lnTo>
                    <a:pt x="166974" y="337393"/>
                  </a:lnTo>
                  <a:lnTo>
                    <a:pt x="131116" y="337393"/>
                  </a:lnTo>
                  <a:lnTo>
                    <a:pt x="96588" y="291852"/>
                  </a:lnTo>
                  <a:lnTo>
                    <a:pt x="119359" y="274588"/>
                  </a:lnTo>
                  <a:lnTo>
                    <a:pt x="84832" y="229048"/>
                  </a:lnTo>
                  <a:close/>
                </a:path>
                <a:path w="516254" h="401320">
                  <a:moveTo>
                    <a:pt x="119359" y="274588"/>
                  </a:moveTo>
                  <a:lnTo>
                    <a:pt x="96588" y="291852"/>
                  </a:lnTo>
                  <a:lnTo>
                    <a:pt x="131116" y="337393"/>
                  </a:lnTo>
                  <a:lnTo>
                    <a:pt x="153886" y="320130"/>
                  </a:lnTo>
                  <a:lnTo>
                    <a:pt x="119359" y="274588"/>
                  </a:lnTo>
                  <a:close/>
                </a:path>
                <a:path w="516254" h="401320">
                  <a:moveTo>
                    <a:pt x="153886" y="320130"/>
                  </a:moveTo>
                  <a:lnTo>
                    <a:pt x="131116" y="337393"/>
                  </a:lnTo>
                  <a:lnTo>
                    <a:pt x="166974" y="337393"/>
                  </a:lnTo>
                  <a:lnTo>
                    <a:pt x="153886" y="320130"/>
                  </a:lnTo>
                  <a:close/>
                </a:path>
                <a:path w="516254" h="401320">
                  <a:moveTo>
                    <a:pt x="481540" y="0"/>
                  </a:moveTo>
                  <a:lnTo>
                    <a:pt x="119359" y="274588"/>
                  </a:lnTo>
                  <a:lnTo>
                    <a:pt x="153886" y="320130"/>
                  </a:lnTo>
                  <a:lnTo>
                    <a:pt x="516068" y="45540"/>
                  </a:lnTo>
                  <a:lnTo>
                    <a:pt x="48154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29456" y="3063240"/>
              <a:ext cx="1008888" cy="54864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69080" y="3081528"/>
              <a:ext cx="932688" cy="47243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305289" y="3232617"/>
              <a:ext cx="631190" cy="171450"/>
            </a:xfrm>
            <a:custGeom>
              <a:avLst/>
              <a:gdLst/>
              <a:ahLst/>
              <a:cxnLst/>
              <a:rect l="l" t="t" r="r" b="b"/>
              <a:pathLst>
                <a:path w="631189" h="171450">
                  <a:moveTo>
                    <a:pt x="171785" y="0"/>
                  </a:moveTo>
                  <a:lnTo>
                    <a:pt x="0" y="85051"/>
                  </a:lnTo>
                  <a:lnTo>
                    <a:pt x="171112" y="171448"/>
                  </a:lnTo>
                  <a:lnTo>
                    <a:pt x="171336" y="114299"/>
                  </a:lnTo>
                  <a:lnTo>
                    <a:pt x="142761" y="114186"/>
                  </a:lnTo>
                  <a:lnTo>
                    <a:pt x="142985" y="57036"/>
                  </a:lnTo>
                  <a:lnTo>
                    <a:pt x="171561" y="57036"/>
                  </a:lnTo>
                  <a:lnTo>
                    <a:pt x="171785" y="0"/>
                  </a:lnTo>
                  <a:close/>
                </a:path>
                <a:path w="631189" h="171450">
                  <a:moveTo>
                    <a:pt x="171560" y="57149"/>
                  </a:moveTo>
                  <a:lnTo>
                    <a:pt x="171336" y="114299"/>
                  </a:lnTo>
                  <a:lnTo>
                    <a:pt x="630750" y="116100"/>
                  </a:lnTo>
                  <a:lnTo>
                    <a:pt x="630975" y="58952"/>
                  </a:lnTo>
                  <a:lnTo>
                    <a:pt x="171560" y="57149"/>
                  </a:lnTo>
                  <a:close/>
                </a:path>
                <a:path w="631189" h="171450">
                  <a:moveTo>
                    <a:pt x="142985" y="57036"/>
                  </a:moveTo>
                  <a:lnTo>
                    <a:pt x="142761" y="114186"/>
                  </a:lnTo>
                  <a:lnTo>
                    <a:pt x="171336" y="114299"/>
                  </a:lnTo>
                  <a:lnTo>
                    <a:pt x="171560" y="57149"/>
                  </a:lnTo>
                  <a:lnTo>
                    <a:pt x="142985" y="57036"/>
                  </a:lnTo>
                  <a:close/>
                </a:path>
                <a:path w="631189" h="171450">
                  <a:moveTo>
                    <a:pt x="171561" y="57036"/>
                  </a:moveTo>
                  <a:lnTo>
                    <a:pt x="142985" y="57036"/>
                  </a:lnTo>
                  <a:lnTo>
                    <a:pt x="171560" y="5714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20312" y="2328672"/>
              <a:ext cx="969263" cy="78943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56888" y="2346960"/>
              <a:ext cx="893063" cy="71323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295622" y="2585316"/>
              <a:ext cx="589915" cy="411480"/>
            </a:xfrm>
            <a:custGeom>
              <a:avLst/>
              <a:gdLst/>
              <a:ahLst/>
              <a:cxnLst/>
              <a:rect l="l" t="t" r="r" b="b"/>
              <a:pathLst>
                <a:path w="589914" h="411480">
                  <a:moveTo>
                    <a:pt x="158098" y="72226"/>
                  </a:moveTo>
                  <a:lnTo>
                    <a:pt x="126128" y="119597"/>
                  </a:lnTo>
                  <a:lnTo>
                    <a:pt x="557706" y="410869"/>
                  </a:lnTo>
                  <a:lnTo>
                    <a:pt x="589677" y="363498"/>
                  </a:lnTo>
                  <a:lnTo>
                    <a:pt x="158098" y="72226"/>
                  </a:lnTo>
                  <a:close/>
                </a:path>
                <a:path w="589914" h="411480">
                  <a:moveTo>
                    <a:pt x="0" y="0"/>
                  </a:moveTo>
                  <a:lnTo>
                    <a:pt x="94157" y="166968"/>
                  </a:lnTo>
                  <a:lnTo>
                    <a:pt x="126128" y="119597"/>
                  </a:lnTo>
                  <a:lnTo>
                    <a:pt x="102442" y="103611"/>
                  </a:lnTo>
                  <a:lnTo>
                    <a:pt x="134412" y="56240"/>
                  </a:lnTo>
                  <a:lnTo>
                    <a:pt x="168887" y="56240"/>
                  </a:lnTo>
                  <a:lnTo>
                    <a:pt x="190069" y="24855"/>
                  </a:lnTo>
                  <a:lnTo>
                    <a:pt x="0" y="0"/>
                  </a:lnTo>
                  <a:close/>
                </a:path>
                <a:path w="589914" h="411480">
                  <a:moveTo>
                    <a:pt x="134412" y="56240"/>
                  </a:moveTo>
                  <a:lnTo>
                    <a:pt x="102442" y="103611"/>
                  </a:lnTo>
                  <a:lnTo>
                    <a:pt x="126128" y="119597"/>
                  </a:lnTo>
                  <a:lnTo>
                    <a:pt x="158098" y="72226"/>
                  </a:lnTo>
                  <a:lnTo>
                    <a:pt x="134412" y="56240"/>
                  </a:lnTo>
                  <a:close/>
                </a:path>
                <a:path w="589914" h="411480">
                  <a:moveTo>
                    <a:pt x="168887" y="56240"/>
                  </a:moveTo>
                  <a:lnTo>
                    <a:pt x="134412" y="56240"/>
                  </a:lnTo>
                  <a:lnTo>
                    <a:pt x="158098" y="72226"/>
                  </a:lnTo>
                  <a:lnTo>
                    <a:pt x="168887" y="5624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06128" y="3133344"/>
              <a:ext cx="609600" cy="72237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84076" y="5035803"/>
            <a:ext cx="1260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Actual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9232392" y="4760976"/>
            <a:ext cx="957580" cy="944880"/>
            <a:chOff x="9232392" y="4760976"/>
            <a:chExt cx="957580" cy="944880"/>
          </a:xfrm>
        </p:grpSpPr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32392" y="4760976"/>
              <a:ext cx="957072" cy="94488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06128" y="4919472"/>
              <a:ext cx="609600" cy="72542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618529" y="500430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87" name="object 8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214642" y="3919457"/>
            <a:ext cx="1784598" cy="794848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10214641" y="3919457"/>
            <a:ext cx="1784985" cy="79502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Verdana"/>
                <a:cs typeface="Verdana"/>
              </a:rPr>
              <a:t>C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35" dirty="0">
                <a:latin typeface="Georgia"/>
                <a:cs typeface="Georgia"/>
              </a:rPr>
              <a:t>½</a:t>
            </a:r>
            <a:r>
              <a:rPr sz="2400" spc="-135" dirty="0">
                <a:latin typeface="Verdana"/>
                <a:cs typeface="Verdana"/>
              </a:rPr>
              <a:t>(</a:t>
            </a:r>
            <a:r>
              <a:rPr sz="2400" spc="-135" dirty="0">
                <a:latin typeface="Georgia"/>
                <a:cs typeface="Georgia"/>
              </a:rPr>
              <a:t>ŷ</a:t>
            </a:r>
            <a:r>
              <a:rPr sz="2400" spc="-135" dirty="0">
                <a:latin typeface="Verdana"/>
                <a:cs typeface="Verdana"/>
              </a:rPr>
              <a:t>-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y)</a:t>
            </a:r>
            <a:r>
              <a:rPr sz="2400" spc="-104" baseline="24305" dirty="0">
                <a:latin typeface="Verdana"/>
                <a:cs typeface="Verdana"/>
              </a:rPr>
              <a:t>2</a:t>
            </a:r>
            <a:endParaRPr sz="2400" baseline="24305">
              <a:latin typeface="Verdana"/>
              <a:cs typeface="Verdan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3197351" y="1088136"/>
            <a:ext cx="8394700" cy="1743710"/>
            <a:chOff x="3197351" y="1088136"/>
            <a:chExt cx="8394700" cy="1743710"/>
          </a:xfrm>
        </p:grpSpPr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449055" y="1164336"/>
              <a:ext cx="231648" cy="1591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527036" y="1260059"/>
              <a:ext cx="76200" cy="1434465"/>
            </a:xfrm>
            <a:custGeom>
              <a:avLst/>
              <a:gdLst/>
              <a:ahLst/>
              <a:cxnLst/>
              <a:rect l="l" t="t" r="r" b="b"/>
              <a:pathLst>
                <a:path w="76200" h="1434464">
                  <a:moveTo>
                    <a:pt x="50800" y="63500"/>
                  </a:moveTo>
                  <a:lnTo>
                    <a:pt x="25400" y="63500"/>
                  </a:lnTo>
                  <a:lnTo>
                    <a:pt x="25398" y="1434353"/>
                  </a:lnTo>
                  <a:lnTo>
                    <a:pt x="50798" y="1434353"/>
                  </a:lnTo>
                  <a:lnTo>
                    <a:pt x="50800" y="63500"/>
                  </a:lnTo>
                  <a:close/>
                </a:path>
                <a:path w="76200" h="1434464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434464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351591" y="1852070"/>
              <a:ext cx="368935" cy="842644"/>
            </a:xfrm>
            <a:custGeom>
              <a:avLst/>
              <a:gdLst/>
              <a:ahLst/>
              <a:cxnLst/>
              <a:rect l="l" t="t" r="r" b="b"/>
              <a:pathLst>
                <a:path w="368934" h="842644">
                  <a:moveTo>
                    <a:pt x="368833" y="0"/>
                  </a:moveTo>
                  <a:lnTo>
                    <a:pt x="0" y="0"/>
                  </a:lnTo>
                  <a:lnTo>
                    <a:pt x="0" y="842342"/>
                  </a:lnTo>
                  <a:lnTo>
                    <a:pt x="368833" y="842342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916013" y="1373940"/>
              <a:ext cx="368935" cy="1320800"/>
            </a:xfrm>
            <a:custGeom>
              <a:avLst/>
              <a:gdLst/>
              <a:ahLst/>
              <a:cxnLst/>
              <a:rect l="l" t="t" r="r" b="b"/>
              <a:pathLst>
                <a:path w="368934" h="1320800">
                  <a:moveTo>
                    <a:pt x="368832" y="0"/>
                  </a:moveTo>
                  <a:lnTo>
                    <a:pt x="0" y="0"/>
                  </a:lnTo>
                  <a:lnTo>
                    <a:pt x="0" y="1320472"/>
                  </a:lnTo>
                  <a:lnTo>
                    <a:pt x="368832" y="1320472"/>
                  </a:lnTo>
                  <a:lnTo>
                    <a:pt x="3688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351581" y="1260068"/>
              <a:ext cx="368935" cy="592455"/>
            </a:xfrm>
            <a:custGeom>
              <a:avLst/>
              <a:gdLst/>
              <a:ahLst/>
              <a:cxnLst/>
              <a:rect l="l" t="t" r="r" b="b"/>
              <a:pathLst>
                <a:path w="368934" h="592455">
                  <a:moveTo>
                    <a:pt x="368833" y="0"/>
                  </a:moveTo>
                  <a:lnTo>
                    <a:pt x="0" y="0"/>
                  </a:lnTo>
                  <a:lnTo>
                    <a:pt x="0" y="374002"/>
                  </a:lnTo>
                  <a:lnTo>
                    <a:pt x="0" y="388124"/>
                  </a:lnTo>
                  <a:lnTo>
                    <a:pt x="0" y="592010"/>
                  </a:lnTo>
                  <a:lnTo>
                    <a:pt x="368833" y="592010"/>
                  </a:lnTo>
                  <a:lnTo>
                    <a:pt x="368833" y="388124"/>
                  </a:lnTo>
                  <a:lnTo>
                    <a:pt x="368833" y="374002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869119" y="2267794"/>
              <a:ext cx="368935" cy="426720"/>
            </a:xfrm>
            <a:custGeom>
              <a:avLst/>
              <a:gdLst/>
              <a:ahLst/>
              <a:cxnLst/>
              <a:rect l="l" t="t" r="r" b="b"/>
              <a:pathLst>
                <a:path w="368934" h="426719">
                  <a:moveTo>
                    <a:pt x="0" y="426618"/>
                  </a:moveTo>
                  <a:lnTo>
                    <a:pt x="368832" y="426618"/>
                  </a:lnTo>
                  <a:lnTo>
                    <a:pt x="368832" y="0"/>
                  </a:lnTo>
                  <a:lnTo>
                    <a:pt x="0" y="0"/>
                  </a:lnTo>
                  <a:lnTo>
                    <a:pt x="0" y="426618"/>
                  </a:lnTo>
                  <a:close/>
                </a:path>
              </a:pathLst>
            </a:custGeom>
            <a:solidFill>
              <a:srgbClr val="A18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525255" y="2596896"/>
              <a:ext cx="3066288" cy="23469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565135" y="2656312"/>
              <a:ext cx="2910205" cy="76200"/>
            </a:xfrm>
            <a:custGeom>
              <a:avLst/>
              <a:gdLst/>
              <a:ahLst/>
              <a:cxnLst/>
              <a:rect l="l" t="t" r="r" b="b"/>
              <a:pathLst>
                <a:path w="2910204" h="76200">
                  <a:moveTo>
                    <a:pt x="2833488" y="0"/>
                  </a:moveTo>
                  <a:lnTo>
                    <a:pt x="2833488" y="76200"/>
                  </a:lnTo>
                  <a:lnTo>
                    <a:pt x="2884288" y="50800"/>
                  </a:lnTo>
                  <a:lnTo>
                    <a:pt x="2846188" y="50800"/>
                  </a:lnTo>
                  <a:lnTo>
                    <a:pt x="2846188" y="25400"/>
                  </a:lnTo>
                  <a:lnTo>
                    <a:pt x="2884288" y="25400"/>
                  </a:lnTo>
                  <a:lnTo>
                    <a:pt x="2833488" y="0"/>
                  </a:lnTo>
                  <a:close/>
                </a:path>
                <a:path w="2910204" h="76200">
                  <a:moveTo>
                    <a:pt x="2833488" y="25400"/>
                  </a:moveTo>
                  <a:lnTo>
                    <a:pt x="0" y="25401"/>
                  </a:lnTo>
                  <a:lnTo>
                    <a:pt x="0" y="50801"/>
                  </a:lnTo>
                  <a:lnTo>
                    <a:pt x="2833488" y="50800"/>
                  </a:lnTo>
                  <a:lnTo>
                    <a:pt x="2833488" y="25400"/>
                  </a:lnTo>
                  <a:close/>
                </a:path>
                <a:path w="2910204" h="76200">
                  <a:moveTo>
                    <a:pt x="2884288" y="25400"/>
                  </a:moveTo>
                  <a:lnTo>
                    <a:pt x="2846188" y="25400"/>
                  </a:lnTo>
                  <a:lnTo>
                    <a:pt x="2846188" y="50800"/>
                  </a:lnTo>
                  <a:lnTo>
                    <a:pt x="2884288" y="50800"/>
                  </a:lnTo>
                  <a:lnTo>
                    <a:pt x="2909688" y="38100"/>
                  </a:lnTo>
                  <a:lnTo>
                    <a:pt x="2884288" y="254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97351" y="1088136"/>
              <a:ext cx="5294376" cy="63398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22838" y="1112724"/>
              <a:ext cx="5189467" cy="52873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51959" y="1222248"/>
              <a:ext cx="3188208" cy="59436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305289" y="1250304"/>
              <a:ext cx="3082925" cy="492759"/>
            </a:xfrm>
            <a:custGeom>
              <a:avLst/>
              <a:gdLst/>
              <a:ahLst/>
              <a:cxnLst/>
              <a:rect l="l" t="t" r="r" b="b"/>
              <a:pathLst>
                <a:path w="3082925" h="492760">
                  <a:moveTo>
                    <a:pt x="0" y="0"/>
                  </a:moveTo>
                  <a:lnTo>
                    <a:pt x="3082853" y="0"/>
                  </a:lnTo>
                  <a:lnTo>
                    <a:pt x="308285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9004071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365730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310481" y="1240028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Verdana"/>
                <a:cs typeface="Verdana"/>
              </a:rPr>
              <a:t>C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57200" y="97535"/>
            <a:ext cx="7787640" cy="494030"/>
            <a:chOff x="457200" y="97535"/>
            <a:chExt cx="7787640" cy="494030"/>
          </a:xfrm>
        </p:grpSpPr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7200" y="97535"/>
              <a:ext cx="7787640" cy="49377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6807" y="119736"/>
              <a:ext cx="7723331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002535" y="1432560"/>
            <a:ext cx="9915525" cy="5319395"/>
            <a:chOff x="2002535" y="1432560"/>
            <a:chExt cx="9915525" cy="5319395"/>
          </a:xfrm>
        </p:grpSpPr>
        <p:sp>
          <p:nvSpPr>
            <p:cNvPr id="10" name="object 10"/>
            <p:cNvSpPr/>
            <p:nvPr/>
          </p:nvSpPr>
          <p:spPr>
            <a:xfrm>
              <a:off x="11904978" y="4714305"/>
              <a:ext cx="12700" cy="2037714"/>
            </a:xfrm>
            <a:custGeom>
              <a:avLst/>
              <a:gdLst/>
              <a:ahLst/>
              <a:cxnLst/>
              <a:rect l="l" t="t" r="r" b="b"/>
              <a:pathLst>
                <a:path w="12700" h="2037715">
                  <a:moveTo>
                    <a:pt x="0" y="2037362"/>
                  </a:moveTo>
                  <a:lnTo>
                    <a:pt x="12700" y="2037362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2037362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0775" y="3003183"/>
              <a:ext cx="1508879" cy="8405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22556" y="209956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14761" y="3108452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35864" y="4260595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822448" y="1831848"/>
            <a:ext cx="7367270" cy="3194685"/>
            <a:chOff x="2822448" y="1831848"/>
            <a:chExt cx="7367270" cy="3194685"/>
          </a:xfrm>
        </p:grpSpPr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08376" y="1831848"/>
              <a:ext cx="2176272" cy="15605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44952" y="1847088"/>
              <a:ext cx="2100072" cy="14843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10590" y="1913601"/>
              <a:ext cx="1798320" cy="1181735"/>
            </a:xfrm>
            <a:custGeom>
              <a:avLst/>
              <a:gdLst/>
              <a:ahLst/>
              <a:cxnLst/>
              <a:rect l="l" t="t" r="r" b="b"/>
              <a:pathLst>
                <a:path w="1798320" h="1181735">
                  <a:moveTo>
                    <a:pt x="1638353" y="1112252"/>
                  </a:moveTo>
                  <a:lnTo>
                    <a:pt x="1607220" y="1160176"/>
                  </a:lnTo>
                  <a:lnTo>
                    <a:pt x="1797696" y="1181690"/>
                  </a:lnTo>
                  <a:lnTo>
                    <a:pt x="1766057" y="1127818"/>
                  </a:lnTo>
                  <a:lnTo>
                    <a:pt x="1662315" y="1127818"/>
                  </a:lnTo>
                  <a:lnTo>
                    <a:pt x="1638353" y="1112252"/>
                  </a:lnTo>
                  <a:close/>
                </a:path>
                <a:path w="1798320" h="1181735">
                  <a:moveTo>
                    <a:pt x="1669487" y="1064327"/>
                  </a:moveTo>
                  <a:lnTo>
                    <a:pt x="1638353" y="1112252"/>
                  </a:lnTo>
                  <a:lnTo>
                    <a:pt x="1662315" y="1127818"/>
                  </a:lnTo>
                  <a:lnTo>
                    <a:pt x="1693449" y="1079893"/>
                  </a:lnTo>
                  <a:lnTo>
                    <a:pt x="1669487" y="1064327"/>
                  </a:lnTo>
                  <a:close/>
                </a:path>
                <a:path w="1798320" h="1181735">
                  <a:moveTo>
                    <a:pt x="1700621" y="1016401"/>
                  </a:moveTo>
                  <a:lnTo>
                    <a:pt x="1669487" y="1064327"/>
                  </a:lnTo>
                  <a:lnTo>
                    <a:pt x="1693449" y="1079893"/>
                  </a:lnTo>
                  <a:lnTo>
                    <a:pt x="1662315" y="1127818"/>
                  </a:lnTo>
                  <a:lnTo>
                    <a:pt x="1766057" y="1127818"/>
                  </a:lnTo>
                  <a:lnTo>
                    <a:pt x="1700621" y="1016401"/>
                  </a:lnTo>
                  <a:close/>
                </a:path>
                <a:path w="1798320" h="1181735">
                  <a:moveTo>
                    <a:pt x="31134" y="0"/>
                  </a:moveTo>
                  <a:lnTo>
                    <a:pt x="0" y="47924"/>
                  </a:lnTo>
                  <a:lnTo>
                    <a:pt x="1638353" y="1112252"/>
                  </a:lnTo>
                  <a:lnTo>
                    <a:pt x="1669487" y="1064327"/>
                  </a:lnTo>
                  <a:lnTo>
                    <a:pt x="31134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6560" y="3310128"/>
              <a:ext cx="2118360" cy="16002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93136" y="3328416"/>
              <a:ext cx="2042160" cy="15239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058713" y="3566497"/>
              <a:ext cx="1740535" cy="1222375"/>
            </a:xfrm>
            <a:custGeom>
              <a:avLst/>
              <a:gdLst/>
              <a:ahLst/>
              <a:cxnLst/>
              <a:rect l="l" t="t" r="r" b="b"/>
              <a:pathLst>
                <a:path w="1740535" h="1222375">
                  <a:moveTo>
                    <a:pt x="1583364" y="74403"/>
                  </a:moveTo>
                  <a:lnTo>
                    <a:pt x="0" y="1175150"/>
                  </a:lnTo>
                  <a:lnTo>
                    <a:pt x="32622" y="1222075"/>
                  </a:lnTo>
                  <a:lnTo>
                    <a:pt x="1615986" y="121327"/>
                  </a:lnTo>
                  <a:lnTo>
                    <a:pt x="1583364" y="74403"/>
                  </a:lnTo>
                  <a:close/>
                </a:path>
                <a:path w="1740535" h="1222375">
                  <a:moveTo>
                    <a:pt x="1708739" y="58093"/>
                  </a:moveTo>
                  <a:lnTo>
                    <a:pt x="1606825" y="58093"/>
                  </a:lnTo>
                  <a:lnTo>
                    <a:pt x="1639448" y="105017"/>
                  </a:lnTo>
                  <a:lnTo>
                    <a:pt x="1615986" y="121327"/>
                  </a:lnTo>
                  <a:lnTo>
                    <a:pt x="1648608" y="168252"/>
                  </a:lnTo>
                  <a:lnTo>
                    <a:pt x="1708739" y="58093"/>
                  </a:lnTo>
                  <a:close/>
                </a:path>
                <a:path w="1740535" h="1222375">
                  <a:moveTo>
                    <a:pt x="1606825" y="58093"/>
                  </a:moveTo>
                  <a:lnTo>
                    <a:pt x="1583364" y="74403"/>
                  </a:lnTo>
                  <a:lnTo>
                    <a:pt x="1615986" y="121327"/>
                  </a:lnTo>
                  <a:lnTo>
                    <a:pt x="1639448" y="105017"/>
                  </a:lnTo>
                  <a:lnTo>
                    <a:pt x="1606825" y="58093"/>
                  </a:lnTo>
                  <a:close/>
                </a:path>
                <a:path w="1740535" h="1222375">
                  <a:moveTo>
                    <a:pt x="1740449" y="0"/>
                  </a:moveTo>
                  <a:lnTo>
                    <a:pt x="1550742" y="27477"/>
                  </a:lnTo>
                  <a:lnTo>
                    <a:pt x="1583364" y="74403"/>
                  </a:lnTo>
                  <a:lnTo>
                    <a:pt x="1606825" y="58093"/>
                  </a:lnTo>
                  <a:lnTo>
                    <a:pt x="1708739" y="58093"/>
                  </a:lnTo>
                  <a:lnTo>
                    <a:pt x="1740449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2319" y="2977896"/>
              <a:ext cx="2429255" cy="5516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1944" y="2996184"/>
              <a:ext cx="2350007" cy="4724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236480" y="3146846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09" h="171450">
                  <a:moveTo>
                    <a:pt x="1876529" y="114299"/>
                  </a:moveTo>
                  <a:lnTo>
                    <a:pt x="1876529" y="171450"/>
                  </a:lnTo>
                  <a:lnTo>
                    <a:pt x="1990829" y="114300"/>
                  </a:lnTo>
                  <a:lnTo>
                    <a:pt x="1876529" y="114299"/>
                  </a:lnTo>
                  <a:close/>
                </a:path>
                <a:path w="2048509" h="171450">
                  <a:moveTo>
                    <a:pt x="1876529" y="57149"/>
                  </a:moveTo>
                  <a:lnTo>
                    <a:pt x="1876529" y="114299"/>
                  </a:lnTo>
                  <a:lnTo>
                    <a:pt x="1905105" y="114300"/>
                  </a:lnTo>
                  <a:lnTo>
                    <a:pt x="1905105" y="57150"/>
                  </a:lnTo>
                  <a:lnTo>
                    <a:pt x="1876529" y="57149"/>
                  </a:lnTo>
                  <a:close/>
                </a:path>
                <a:path w="2048509" h="171450">
                  <a:moveTo>
                    <a:pt x="1876529" y="0"/>
                  </a:moveTo>
                  <a:lnTo>
                    <a:pt x="1876529" y="57149"/>
                  </a:lnTo>
                  <a:lnTo>
                    <a:pt x="1905105" y="57150"/>
                  </a:lnTo>
                  <a:lnTo>
                    <a:pt x="1905105" y="114300"/>
                  </a:lnTo>
                  <a:lnTo>
                    <a:pt x="1990831" y="114298"/>
                  </a:lnTo>
                  <a:lnTo>
                    <a:pt x="2047979" y="85725"/>
                  </a:lnTo>
                  <a:lnTo>
                    <a:pt x="1876529" y="0"/>
                  </a:lnTo>
                  <a:close/>
                </a:path>
                <a:path w="2048509" h="171450">
                  <a:moveTo>
                    <a:pt x="0" y="57148"/>
                  </a:moveTo>
                  <a:lnTo>
                    <a:pt x="0" y="114298"/>
                  </a:lnTo>
                  <a:lnTo>
                    <a:pt x="1876529" y="114299"/>
                  </a:lnTo>
                  <a:lnTo>
                    <a:pt x="1876529" y="57149"/>
                  </a:lnTo>
                  <a:lnTo>
                    <a:pt x="0" y="5714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22448" y="3057144"/>
              <a:ext cx="2426207" cy="5516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62072" y="3075432"/>
              <a:ext cx="2350007" cy="4754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925795" y="3226958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10" h="171450">
                  <a:moveTo>
                    <a:pt x="1876527" y="0"/>
                  </a:moveTo>
                  <a:lnTo>
                    <a:pt x="1876527" y="171450"/>
                  </a:lnTo>
                  <a:lnTo>
                    <a:pt x="1990829" y="114300"/>
                  </a:lnTo>
                  <a:lnTo>
                    <a:pt x="1905104" y="114300"/>
                  </a:lnTo>
                  <a:lnTo>
                    <a:pt x="1905104" y="57150"/>
                  </a:lnTo>
                  <a:lnTo>
                    <a:pt x="1990826" y="57150"/>
                  </a:lnTo>
                  <a:lnTo>
                    <a:pt x="1876527" y="0"/>
                  </a:lnTo>
                  <a:close/>
                </a:path>
                <a:path w="2048510" h="171450">
                  <a:moveTo>
                    <a:pt x="1876527" y="57150"/>
                  </a:moveTo>
                  <a:lnTo>
                    <a:pt x="0" y="57150"/>
                  </a:lnTo>
                  <a:lnTo>
                    <a:pt x="0" y="114300"/>
                  </a:lnTo>
                  <a:lnTo>
                    <a:pt x="1876527" y="114300"/>
                  </a:lnTo>
                  <a:lnTo>
                    <a:pt x="1876527" y="57150"/>
                  </a:lnTo>
                  <a:close/>
                </a:path>
                <a:path w="2048510" h="171450">
                  <a:moveTo>
                    <a:pt x="1990826" y="57150"/>
                  </a:moveTo>
                  <a:lnTo>
                    <a:pt x="1905104" y="57150"/>
                  </a:lnTo>
                  <a:lnTo>
                    <a:pt x="1905104" y="114300"/>
                  </a:lnTo>
                  <a:lnTo>
                    <a:pt x="1990829" y="114300"/>
                  </a:lnTo>
                  <a:lnTo>
                    <a:pt x="2047977" y="85726"/>
                  </a:lnTo>
                  <a:lnTo>
                    <a:pt x="1990826" y="5715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25000" y="3852672"/>
              <a:ext cx="551688" cy="117348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64624" y="3870960"/>
              <a:ext cx="475487" cy="109728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716156" y="3935185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57150" y="623398"/>
                  </a:moveTo>
                  <a:lnTo>
                    <a:pt x="0" y="623398"/>
                  </a:lnTo>
                  <a:lnTo>
                    <a:pt x="85725" y="794848"/>
                  </a:lnTo>
                  <a:lnTo>
                    <a:pt x="157162" y="651973"/>
                  </a:lnTo>
                  <a:lnTo>
                    <a:pt x="57150" y="651973"/>
                  </a:lnTo>
                  <a:lnTo>
                    <a:pt x="57150" y="623398"/>
                  </a:lnTo>
                  <a:close/>
                </a:path>
                <a:path w="171450" h="795020">
                  <a:moveTo>
                    <a:pt x="114300" y="0"/>
                  </a:moveTo>
                  <a:lnTo>
                    <a:pt x="57150" y="0"/>
                  </a:lnTo>
                  <a:lnTo>
                    <a:pt x="57150" y="651973"/>
                  </a:lnTo>
                  <a:lnTo>
                    <a:pt x="114300" y="651973"/>
                  </a:lnTo>
                  <a:lnTo>
                    <a:pt x="114300" y="0"/>
                  </a:lnTo>
                  <a:close/>
                </a:path>
                <a:path w="171450" h="795020">
                  <a:moveTo>
                    <a:pt x="171450" y="623398"/>
                  </a:moveTo>
                  <a:lnTo>
                    <a:pt x="114300" y="623398"/>
                  </a:lnTo>
                  <a:lnTo>
                    <a:pt x="114300" y="651973"/>
                  </a:lnTo>
                  <a:lnTo>
                    <a:pt x="157162" y="651973"/>
                  </a:lnTo>
                  <a:lnTo>
                    <a:pt x="171450" y="62339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96400" y="3663696"/>
              <a:ext cx="551688" cy="11734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36024" y="3681983"/>
              <a:ext cx="475487" cy="10972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487556" y="3919457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114300" y="142875"/>
                  </a:moveTo>
                  <a:lnTo>
                    <a:pt x="57150" y="142875"/>
                  </a:lnTo>
                  <a:lnTo>
                    <a:pt x="57150" y="794848"/>
                  </a:lnTo>
                  <a:lnTo>
                    <a:pt x="114300" y="794848"/>
                  </a:lnTo>
                  <a:lnTo>
                    <a:pt x="114300" y="142875"/>
                  </a:lnTo>
                  <a:close/>
                </a:path>
                <a:path w="171450" h="795020">
                  <a:moveTo>
                    <a:pt x="85725" y="0"/>
                  </a:moveTo>
                  <a:lnTo>
                    <a:pt x="0" y="171450"/>
                  </a:lnTo>
                  <a:lnTo>
                    <a:pt x="57150" y="171450"/>
                  </a:lnTo>
                  <a:lnTo>
                    <a:pt x="57150" y="142875"/>
                  </a:lnTo>
                  <a:lnTo>
                    <a:pt x="157162" y="142875"/>
                  </a:lnTo>
                  <a:lnTo>
                    <a:pt x="85725" y="0"/>
                  </a:lnTo>
                  <a:close/>
                </a:path>
                <a:path w="171450" h="795020">
                  <a:moveTo>
                    <a:pt x="157162" y="142875"/>
                  </a:moveTo>
                  <a:lnTo>
                    <a:pt x="114300" y="142875"/>
                  </a:lnTo>
                  <a:lnTo>
                    <a:pt x="114300" y="171450"/>
                  </a:lnTo>
                  <a:lnTo>
                    <a:pt x="171450" y="171450"/>
                  </a:lnTo>
                  <a:lnTo>
                    <a:pt x="157162" y="14287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0192" y="2990088"/>
              <a:ext cx="2429255" cy="5516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09816" y="3008376"/>
              <a:ext cx="2350007" cy="47548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147322" y="3160439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09" h="171450">
                  <a:moveTo>
                    <a:pt x="171450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50" y="114300"/>
                  </a:lnTo>
                  <a:lnTo>
                    <a:pt x="142875" y="114300"/>
                  </a:lnTo>
                  <a:lnTo>
                    <a:pt x="142875" y="57150"/>
                  </a:lnTo>
                  <a:lnTo>
                    <a:pt x="171450" y="57149"/>
                  </a:lnTo>
                  <a:lnTo>
                    <a:pt x="171450" y="0"/>
                  </a:lnTo>
                  <a:close/>
                </a:path>
                <a:path w="2048509" h="171450">
                  <a:moveTo>
                    <a:pt x="171450" y="57149"/>
                  </a:moveTo>
                  <a:lnTo>
                    <a:pt x="142875" y="57150"/>
                  </a:lnTo>
                  <a:lnTo>
                    <a:pt x="142875" y="114300"/>
                  </a:lnTo>
                  <a:lnTo>
                    <a:pt x="171450" y="114299"/>
                  </a:lnTo>
                  <a:lnTo>
                    <a:pt x="171450" y="57149"/>
                  </a:lnTo>
                  <a:close/>
                </a:path>
                <a:path w="2048509" h="171450">
                  <a:moveTo>
                    <a:pt x="171450" y="114299"/>
                  </a:moveTo>
                  <a:lnTo>
                    <a:pt x="142875" y="114300"/>
                  </a:lnTo>
                  <a:lnTo>
                    <a:pt x="171450" y="114300"/>
                  </a:lnTo>
                  <a:close/>
                </a:path>
                <a:path w="2048509" h="171450">
                  <a:moveTo>
                    <a:pt x="2047979" y="57148"/>
                  </a:moveTo>
                  <a:lnTo>
                    <a:pt x="171450" y="57149"/>
                  </a:lnTo>
                  <a:lnTo>
                    <a:pt x="171450" y="114299"/>
                  </a:lnTo>
                  <a:lnTo>
                    <a:pt x="2047979" y="114298"/>
                  </a:lnTo>
                  <a:lnTo>
                    <a:pt x="2047979" y="5714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39184" y="3718560"/>
              <a:ext cx="896112" cy="7802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75760" y="3736848"/>
              <a:ext cx="819912" cy="70408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4659" y="3802561"/>
              <a:ext cx="516255" cy="401320"/>
            </a:xfrm>
            <a:custGeom>
              <a:avLst/>
              <a:gdLst/>
              <a:ahLst/>
              <a:cxnLst/>
              <a:rect l="l" t="t" r="r" b="b"/>
              <a:pathLst>
                <a:path w="516254" h="401320">
                  <a:moveTo>
                    <a:pt x="84832" y="229048"/>
                  </a:moveTo>
                  <a:lnTo>
                    <a:pt x="0" y="400941"/>
                  </a:lnTo>
                  <a:lnTo>
                    <a:pt x="188413" y="365671"/>
                  </a:lnTo>
                  <a:lnTo>
                    <a:pt x="166974" y="337393"/>
                  </a:lnTo>
                  <a:lnTo>
                    <a:pt x="131116" y="337393"/>
                  </a:lnTo>
                  <a:lnTo>
                    <a:pt x="96588" y="291852"/>
                  </a:lnTo>
                  <a:lnTo>
                    <a:pt x="119359" y="274588"/>
                  </a:lnTo>
                  <a:lnTo>
                    <a:pt x="84832" y="229048"/>
                  </a:lnTo>
                  <a:close/>
                </a:path>
                <a:path w="516254" h="401320">
                  <a:moveTo>
                    <a:pt x="119359" y="274588"/>
                  </a:moveTo>
                  <a:lnTo>
                    <a:pt x="96588" y="291852"/>
                  </a:lnTo>
                  <a:lnTo>
                    <a:pt x="131116" y="337393"/>
                  </a:lnTo>
                  <a:lnTo>
                    <a:pt x="153886" y="320130"/>
                  </a:lnTo>
                  <a:lnTo>
                    <a:pt x="119359" y="274588"/>
                  </a:lnTo>
                  <a:close/>
                </a:path>
                <a:path w="516254" h="401320">
                  <a:moveTo>
                    <a:pt x="153886" y="320130"/>
                  </a:moveTo>
                  <a:lnTo>
                    <a:pt x="131116" y="337393"/>
                  </a:lnTo>
                  <a:lnTo>
                    <a:pt x="166974" y="337393"/>
                  </a:lnTo>
                  <a:lnTo>
                    <a:pt x="153886" y="320130"/>
                  </a:lnTo>
                  <a:close/>
                </a:path>
                <a:path w="516254" h="401320">
                  <a:moveTo>
                    <a:pt x="481540" y="0"/>
                  </a:moveTo>
                  <a:lnTo>
                    <a:pt x="119359" y="274588"/>
                  </a:lnTo>
                  <a:lnTo>
                    <a:pt x="153886" y="320130"/>
                  </a:lnTo>
                  <a:lnTo>
                    <a:pt x="516068" y="45540"/>
                  </a:lnTo>
                  <a:lnTo>
                    <a:pt x="48154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29456" y="3063240"/>
              <a:ext cx="1008888" cy="54864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69080" y="3081528"/>
              <a:ext cx="932688" cy="47243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305289" y="3232617"/>
              <a:ext cx="631190" cy="171450"/>
            </a:xfrm>
            <a:custGeom>
              <a:avLst/>
              <a:gdLst/>
              <a:ahLst/>
              <a:cxnLst/>
              <a:rect l="l" t="t" r="r" b="b"/>
              <a:pathLst>
                <a:path w="631189" h="171450">
                  <a:moveTo>
                    <a:pt x="171785" y="0"/>
                  </a:moveTo>
                  <a:lnTo>
                    <a:pt x="0" y="85051"/>
                  </a:lnTo>
                  <a:lnTo>
                    <a:pt x="171112" y="171448"/>
                  </a:lnTo>
                  <a:lnTo>
                    <a:pt x="171336" y="114299"/>
                  </a:lnTo>
                  <a:lnTo>
                    <a:pt x="142761" y="114186"/>
                  </a:lnTo>
                  <a:lnTo>
                    <a:pt x="142985" y="57036"/>
                  </a:lnTo>
                  <a:lnTo>
                    <a:pt x="171561" y="57036"/>
                  </a:lnTo>
                  <a:lnTo>
                    <a:pt x="171785" y="0"/>
                  </a:lnTo>
                  <a:close/>
                </a:path>
                <a:path w="631189" h="171450">
                  <a:moveTo>
                    <a:pt x="171560" y="57149"/>
                  </a:moveTo>
                  <a:lnTo>
                    <a:pt x="171336" y="114299"/>
                  </a:lnTo>
                  <a:lnTo>
                    <a:pt x="630750" y="116100"/>
                  </a:lnTo>
                  <a:lnTo>
                    <a:pt x="630975" y="58952"/>
                  </a:lnTo>
                  <a:lnTo>
                    <a:pt x="171560" y="57149"/>
                  </a:lnTo>
                  <a:close/>
                </a:path>
                <a:path w="631189" h="171450">
                  <a:moveTo>
                    <a:pt x="142985" y="57036"/>
                  </a:moveTo>
                  <a:lnTo>
                    <a:pt x="142761" y="114186"/>
                  </a:lnTo>
                  <a:lnTo>
                    <a:pt x="171336" y="114299"/>
                  </a:lnTo>
                  <a:lnTo>
                    <a:pt x="171560" y="57149"/>
                  </a:lnTo>
                  <a:lnTo>
                    <a:pt x="142985" y="57036"/>
                  </a:lnTo>
                  <a:close/>
                </a:path>
                <a:path w="631189" h="171450">
                  <a:moveTo>
                    <a:pt x="171561" y="57036"/>
                  </a:moveTo>
                  <a:lnTo>
                    <a:pt x="142985" y="57036"/>
                  </a:lnTo>
                  <a:lnTo>
                    <a:pt x="171560" y="5714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20312" y="2328672"/>
              <a:ext cx="969263" cy="78943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56888" y="2346960"/>
              <a:ext cx="893063" cy="71323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295622" y="2585316"/>
              <a:ext cx="589915" cy="411480"/>
            </a:xfrm>
            <a:custGeom>
              <a:avLst/>
              <a:gdLst/>
              <a:ahLst/>
              <a:cxnLst/>
              <a:rect l="l" t="t" r="r" b="b"/>
              <a:pathLst>
                <a:path w="589914" h="411480">
                  <a:moveTo>
                    <a:pt x="158098" y="72226"/>
                  </a:moveTo>
                  <a:lnTo>
                    <a:pt x="126128" y="119597"/>
                  </a:lnTo>
                  <a:lnTo>
                    <a:pt x="557706" y="410869"/>
                  </a:lnTo>
                  <a:lnTo>
                    <a:pt x="589677" y="363498"/>
                  </a:lnTo>
                  <a:lnTo>
                    <a:pt x="158098" y="72226"/>
                  </a:lnTo>
                  <a:close/>
                </a:path>
                <a:path w="589914" h="411480">
                  <a:moveTo>
                    <a:pt x="0" y="0"/>
                  </a:moveTo>
                  <a:lnTo>
                    <a:pt x="94157" y="166968"/>
                  </a:lnTo>
                  <a:lnTo>
                    <a:pt x="126128" y="119597"/>
                  </a:lnTo>
                  <a:lnTo>
                    <a:pt x="102442" y="103611"/>
                  </a:lnTo>
                  <a:lnTo>
                    <a:pt x="134412" y="56240"/>
                  </a:lnTo>
                  <a:lnTo>
                    <a:pt x="168887" y="56240"/>
                  </a:lnTo>
                  <a:lnTo>
                    <a:pt x="190069" y="24855"/>
                  </a:lnTo>
                  <a:lnTo>
                    <a:pt x="0" y="0"/>
                  </a:lnTo>
                  <a:close/>
                </a:path>
                <a:path w="589914" h="411480">
                  <a:moveTo>
                    <a:pt x="134412" y="56240"/>
                  </a:moveTo>
                  <a:lnTo>
                    <a:pt x="102442" y="103611"/>
                  </a:lnTo>
                  <a:lnTo>
                    <a:pt x="126128" y="119597"/>
                  </a:lnTo>
                  <a:lnTo>
                    <a:pt x="158098" y="72226"/>
                  </a:lnTo>
                  <a:lnTo>
                    <a:pt x="134412" y="56240"/>
                  </a:lnTo>
                  <a:close/>
                </a:path>
                <a:path w="589914" h="411480">
                  <a:moveTo>
                    <a:pt x="168887" y="56240"/>
                  </a:moveTo>
                  <a:lnTo>
                    <a:pt x="134412" y="56240"/>
                  </a:lnTo>
                  <a:lnTo>
                    <a:pt x="158098" y="72226"/>
                  </a:lnTo>
                  <a:lnTo>
                    <a:pt x="168887" y="5624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06128" y="3133344"/>
              <a:ext cx="609600" cy="72237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84076" y="5035803"/>
            <a:ext cx="1260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Actual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9232392" y="4760976"/>
            <a:ext cx="957580" cy="944880"/>
            <a:chOff x="9232392" y="4760976"/>
            <a:chExt cx="957580" cy="944880"/>
          </a:xfrm>
        </p:grpSpPr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32392" y="4760976"/>
              <a:ext cx="957072" cy="94488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06128" y="4919472"/>
              <a:ext cx="609600" cy="72542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618529" y="500430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87" name="object 8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214642" y="3919457"/>
            <a:ext cx="1784598" cy="794848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10214641" y="3919457"/>
            <a:ext cx="1784985" cy="79502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Verdana"/>
                <a:cs typeface="Verdana"/>
              </a:rPr>
              <a:t>C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35" dirty="0">
                <a:latin typeface="Georgia"/>
                <a:cs typeface="Georgia"/>
              </a:rPr>
              <a:t>½</a:t>
            </a:r>
            <a:r>
              <a:rPr sz="2400" spc="-135" dirty="0">
                <a:latin typeface="Verdana"/>
                <a:cs typeface="Verdana"/>
              </a:rPr>
              <a:t>(</a:t>
            </a:r>
            <a:r>
              <a:rPr sz="2400" spc="-135" dirty="0">
                <a:latin typeface="Georgia"/>
                <a:cs typeface="Georgia"/>
              </a:rPr>
              <a:t>ŷ</a:t>
            </a:r>
            <a:r>
              <a:rPr sz="2400" spc="-135" dirty="0">
                <a:latin typeface="Verdana"/>
                <a:cs typeface="Verdana"/>
              </a:rPr>
              <a:t>-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y)</a:t>
            </a:r>
            <a:r>
              <a:rPr sz="2400" spc="-104" baseline="24305" dirty="0">
                <a:latin typeface="Verdana"/>
                <a:cs typeface="Verdana"/>
              </a:rPr>
              <a:t>2</a:t>
            </a:r>
            <a:endParaRPr sz="2400" baseline="24305">
              <a:latin typeface="Verdana"/>
              <a:cs typeface="Verdan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3197351" y="1088136"/>
            <a:ext cx="8394700" cy="1743710"/>
            <a:chOff x="3197351" y="1088136"/>
            <a:chExt cx="8394700" cy="1743710"/>
          </a:xfrm>
        </p:grpSpPr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449055" y="1164336"/>
              <a:ext cx="231648" cy="1591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527036" y="1260059"/>
              <a:ext cx="76200" cy="1434465"/>
            </a:xfrm>
            <a:custGeom>
              <a:avLst/>
              <a:gdLst/>
              <a:ahLst/>
              <a:cxnLst/>
              <a:rect l="l" t="t" r="r" b="b"/>
              <a:pathLst>
                <a:path w="76200" h="1434464">
                  <a:moveTo>
                    <a:pt x="50800" y="63500"/>
                  </a:moveTo>
                  <a:lnTo>
                    <a:pt x="25400" y="63500"/>
                  </a:lnTo>
                  <a:lnTo>
                    <a:pt x="25398" y="1434353"/>
                  </a:lnTo>
                  <a:lnTo>
                    <a:pt x="50798" y="1434353"/>
                  </a:lnTo>
                  <a:lnTo>
                    <a:pt x="50800" y="63500"/>
                  </a:lnTo>
                  <a:close/>
                </a:path>
                <a:path w="76200" h="1434464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434464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351591" y="1852070"/>
              <a:ext cx="368935" cy="842644"/>
            </a:xfrm>
            <a:custGeom>
              <a:avLst/>
              <a:gdLst/>
              <a:ahLst/>
              <a:cxnLst/>
              <a:rect l="l" t="t" r="r" b="b"/>
              <a:pathLst>
                <a:path w="368934" h="842644">
                  <a:moveTo>
                    <a:pt x="368833" y="0"/>
                  </a:moveTo>
                  <a:lnTo>
                    <a:pt x="0" y="0"/>
                  </a:lnTo>
                  <a:lnTo>
                    <a:pt x="0" y="842342"/>
                  </a:lnTo>
                  <a:lnTo>
                    <a:pt x="368833" y="842342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916013" y="1373940"/>
              <a:ext cx="368935" cy="1320800"/>
            </a:xfrm>
            <a:custGeom>
              <a:avLst/>
              <a:gdLst/>
              <a:ahLst/>
              <a:cxnLst/>
              <a:rect l="l" t="t" r="r" b="b"/>
              <a:pathLst>
                <a:path w="368934" h="1320800">
                  <a:moveTo>
                    <a:pt x="368832" y="0"/>
                  </a:moveTo>
                  <a:lnTo>
                    <a:pt x="0" y="0"/>
                  </a:lnTo>
                  <a:lnTo>
                    <a:pt x="0" y="1320472"/>
                  </a:lnTo>
                  <a:lnTo>
                    <a:pt x="368832" y="1320472"/>
                  </a:lnTo>
                  <a:lnTo>
                    <a:pt x="3688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351591" y="1695837"/>
              <a:ext cx="368935" cy="156845"/>
            </a:xfrm>
            <a:custGeom>
              <a:avLst/>
              <a:gdLst/>
              <a:ahLst/>
              <a:cxnLst/>
              <a:rect l="l" t="t" r="r" b="b"/>
              <a:pathLst>
                <a:path w="368934" h="156844">
                  <a:moveTo>
                    <a:pt x="0" y="156231"/>
                  </a:moveTo>
                  <a:lnTo>
                    <a:pt x="368833" y="156231"/>
                  </a:lnTo>
                  <a:lnTo>
                    <a:pt x="368833" y="0"/>
                  </a:lnTo>
                  <a:lnTo>
                    <a:pt x="0" y="0"/>
                  </a:lnTo>
                  <a:lnTo>
                    <a:pt x="0" y="156231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869117" y="1802726"/>
              <a:ext cx="368935" cy="892175"/>
            </a:xfrm>
            <a:custGeom>
              <a:avLst/>
              <a:gdLst/>
              <a:ahLst/>
              <a:cxnLst/>
              <a:rect l="l" t="t" r="r" b="b"/>
              <a:pathLst>
                <a:path w="368934" h="892175">
                  <a:moveTo>
                    <a:pt x="368833" y="0"/>
                  </a:moveTo>
                  <a:lnTo>
                    <a:pt x="0" y="0"/>
                  </a:lnTo>
                  <a:lnTo>
                    <a:pt x="0" y="465074"/>
                  </a:lnTo>
                  <a:lnTo>
                    <a:pt x="0" y="491451"/>
                  </a:lnTo>
                  <a:lnTo>
                    <a:pt x="0" y="891692"/>
                  </a:lnTo>
                  <a:lnTo>
                    <a:pt x="368833" y="891692"/>
                  </a:lnTo>
                  <a:lnTo>
                    <a:pt x="368833" y="491451"/>
                  </a:lnTo>
                  <a:lnTo>
                    <a:pt x="368833" y="465074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A18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525255" y="2596896"/>
              <a:ext cx="3066288" cy="23469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565135" y="2656312"/>
              <a:ext cx="2910205" cy="76200"/>
            </a:xfrm>
            <a:custGeom>
              <a:avLst/>
              <a:gdLst/>
              <a:ahLst/>
              <a:cxnLst/>
              <a:rect l="l" t="t" r="r" b="b"/>
              <a:pathLst>
                <a:path w="2910204" h="76200">
                  <a:moveTo>
                    <a:pt x="2833488" y="0"/>
                  </a:moveTo>
                  <a:lnTo>
                    <a:pt x="2833488" y="76200"/>
                  </a:lnTo>
                  <a:lnTo>
                    <a:pt x="2884288" y="50800"/>
                  </a:lnTo>
                  <a:lnTo>
                    <a:pt x="2846188" y="50800"/>
                  </a:lnTo>
                  <a:lnTo>
                    <a:pt x="2846188" y="25400"/>
                  </a:lnTo>
                  <a:lnTo>
                    <a:pt x="2884288" y="25400"/>
                  </a:lnTo>
                  <a:lnTo>
                    <a:pt x="2833488" y="0"/>
                  </a:lnTo>
                  <a:close/>
                </a:path>
                <a:path w="2910204" h="76200">
                  <a:moveTo>
                    <a:pt x="2833488" y="25400"/>
                  </a:moveTo>
                  <a:lnTo>
                    <a:pt x="0" y="25401"/>
                  </a:lnTo>
                  <a:lnTo>
                    <a:pt x="0" y="50801"/>
                  </a:lnTo>
                  <a:lnTo>
                    <a:pt x="2833488" y="50800"/>
                  </a:lnTo>
                  <a:lnTo>
                    <a:pt x="2833488" y="25400"/>
                  </a:lnTo>
                  <a:close/>
                </a:path>
                <a:path w="2910204" h="76200">
                  <a:moveTo>
                    <a:pt x="2884288" y="25400"/>
                  </a:moveTo>
                  <a:lnTo>
                    <a:pt x="2846188" y="25400"/>
                  </a:lnTo>
                  <a:lnTo>
                    <a:pt x="2846188" y="50800"/>
                  </a:lnTo>
                  <a:lnTo>
                    <a:pt x="2884288" y="50800"/>
                  </a:lnTo>
                  <a:lnTo>
                    <a:pt x="2909688" y="38100"/>
                  </a:lnTo>
                  <a:lnTo>
                    <a:pt x="2884288" y="254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97351" y="1088136"/>
              <a:ext cx="5294376" cy="63398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22838" y="1112724"/>
              <a:ext cx="5189467" cy="52873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51959" y="1222248"/>
              <a:ext cx="3188208" cy="59436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305289" y="1250304"/>
              <a:ext cx="3082925" cy="492759"/>
            </a:xfrm>
            <a:custGeom>
              <a:avLst/>
              <a:gdLst/>
              <a:ahLst/>
              <a:cxnLst/>
              <a:rect l="l" t="t" r="r" b="b"/>
              <a:pathLst>
                <a:path w="3082925" h="492760">
                  <a:moveTo>
                    <a:pt x="0" y="0"/>
                  </a:moveTo>
                  <a:lnTo>
                    <a:pt x="3082853" y="0"/>
                  </a:lnTo>
                  <a:lnTo>
                    <a:pt x="308285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9004071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365730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310481" y="1240028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Verdana"/>
                <a:cs typeface="Verdana"/>
              </a:rPr>
              <a:t>C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57200" y="97535"/>
            <a:ext cx="7787640" cy="494030"/>
            <a:chOff x="457200" y="97535"/>
            <a:chExt cx="7787640" cy="494030"/>
          </a:xfrm>
        </p:grpSpPr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7200" y="97535"/>
              <a:ext cx="7787640" cy="49377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6807" y="119736"/>
              <a:ext cx="7723331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771" y="1707388"/>
            <a:ext cx="1286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25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3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002535" y="1432560"/>
            <a:ext cx="9915525" cy="5319395"/>
            <a:chOff x="2002535" y="1432560"/>
            <a:chExt cx="9915525" cy="5319395"/>
          </a:xfrm>
        </p:grpSpPr>
        <p:sp>
          <p:nvSpPr>
            <p:cNvPr id="10" name="object 10"/>
            <p:cNvSpPr/>
            <p:nvPr/>
          </p:nvSpPr>
          <p:spPr>
            <a:xfrm>
              <a:off x="11904978" y="4714305"/>
              <a:ext cx="12700" cy="2037714"/>
            </a:xfrm>
            <a:custGeom>
              <a:avLst/>
              <a:gdLst/>
              <a:ahLst/>
              <a:cxnLst/>
              <a:rect l="l" t="t" r="r" b="b"/>
              <a:pathLst>
                <a:path w="12700" h="2037715">
                  <a:moveTo>
                    <a:pt x="0" y="2037362"/>
                  </a:moveTo>
                  <a:lnTo>
                    <a:pt x="12700" y="2037362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2037362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0775" y="3003183"/>
              <a:ext cx="1508879" cy="8405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22556" y="209956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14761" y="3108452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35864" y="4260595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822448" y="1831848"/>
            <a:ext cx="7367270" cy="3194685"/>
            <a:chOff x="2822448" y="1831848"/>
            <a:chExt cx="7367270" cy="3194685"/>
          </a:xfrm>
        </p:grpSpPr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08376" y="1831848"/>
              <a:ext cx="2176272" cy="15605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44952" y="1847088"/>
              <a:ext cx="2100072" cy="14843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10590" y="1913601"/>
              <a:ext cx="1798320" cy="1181735"/>
            </a:xfrm>
            <a:custGeom>
              <a:avLst/>
              <a:gdLst/>
              <a:ahLst/>
              <a:cxnLst/>
              <a:rect l="l" t="t" r="r" b="b"/>
              <a:pathLst>
                <a:path w="1798320" h="1181735">
                  <a:moveTo>
                    <a:pt x="1638353" y="1112252"/>
                  </a:moveTo>
                  <a:lnTo>
                    <a:pt x="1607220" y="1160176"/>
                  </a:lnTo>
                  <a:lnTo>
                    <a:pt x="1797696" y="1181690"/>
                  </a:lnTo>
                  <a:lnTo>
                    <a:pt x="1766057" y="1127818"/>
                  </a:lnTo>
                  <a:lnTo>
                    <a:pt x="1662315" y="1127818"/>
                  </a:lnTo>
                  <a:lnTo>
                    <a:pt x="1638353" y="1112252"/>
                  </a:lnTo>
                  <a:close/>
                </a:path>
                <a:path w="1798320" h="1181735">
                  <a:moveTo>
                    <a:pt x="1669487" y="1064327"/>
                  </a:moveTo>
                  <a:lnTo>
                    <a:pt x="1638353" y="1112252"/>
                  </a:lnTo>
                  <a:lnTo>
                    <a:pt x="1662315" y="1127818"/>
                  </a:lnTo>
                  <a:lnTo>
                    <a:pt x="1693449" y="1079893"/>
                  </a:lnTo>
                  <a:lnTo>
                    <a:pt x="1669487" y="1064327"/>
                  </a:lnTo>
                  <a:close/>
                </a:path>
                <a:path w="1798320" h="1181735">
                  <a:moveTo>
                    <a:pt x="1700621" y="1016401"/>
                  </a:moveTo>
                  <a:lnTo>
                    <a:pt x="1669487" y="1064327"/>
                  </a:lnTo>
                  <a:lnTo>
                    <a:pt x="1693449" y="1079893"/>
                  </a:lnTo>
                  <a:lnTo>
                    <a:pt x="1662315" y="1127818"/>
                  </a:lnTo>
                  <a:lnTo>
                    <a:pt x="1766057" y="1127818"/>
                  </a:lnTo>
                  <a:lnTo>
                    <a:pt x="1700621" y="1016401"/>
                  </a:lnTo>
                  <a:close/>
                </a:path>
                <a:path w="1798320" h="1181735">
                  <a:moveTo>
                    <a:pt x="31134" y="0"/>
                  </a:moveTo>
                  <a:lnTo>
                    <a:pt x="0" y="47924"/>
                  </a:lnTo>
                  <a:lnTo>
                    <a:pt x="1638353" y="1112252"/>
                  </a:lnTo>
                  <a:lnTo>
                    <a:pt x="1669487" y="1064327"/>
                  </a:lnTo>
                  <a:lnTo>
                    <a:pt x="31134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6560" y="3310128"/>
              <a:ext cx="2118360" cy="16002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93136" y="3328416"/>
              <a:ext cx="2042160" cy="15239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058713" y="3566497"/>
              <a:ext cx="1740535" cy="1222375"/>
            </a:xfrm>
            <a:custGeom>
              <a:avLst/>
              <a:gdLst/>
              <a:ahLst/>
              <a:cxnLst/>
              <a:rect l="l" t="t" r="r" b="b"/>
              <a:pathLst>
                <a:path w="1740535" h="1222375">
                  <a:moveTo>
                    <a:pt x="1583364" y="74403"/>
                  </a:moveTo>
                  <a:lnTo>
                    <a:pt x="0" y="1175150"/>
                  </a:lnTo>
                  <a:lnTo>
                    <a:pt x="32622" y="1222075"/>
                  </a:lnTo>
                  <a:lnTo>
                    <a:pt x="1615986" y="121327"/>
                  </a:lnTo>
                  <a:lnTo>
                    <a:pt x="1583364" y="74403"/>
                  </a:lnTo>
                  <a:close/>
                </a:path>
                <a:path w="1740535" h="1222375">
                  <a:moveTo>
                    <a:pt x="1708739" y="58093"/>
                  </a:moveTo>
                  <a:lnTo>
                    <a:pt x="1606825" y="58093"/>
                  </a:lnTo>
                  <a:lnTo>
                    <a:pt x="1639448" y="105017"/>
                  </a:lnTo>
                  <a:lnTo>
                    <a:pt x="1615986" y="121327"/>
                  </a:lnTo>
                  <a:lnTo>
                    <a:pt x="1648608" y="168252"/>
                  </a:lnTo>
                  <a:lnTo>
                    <a:pt x="1708739" y="58093"/>
                  </a:lnTo>
                  <a:close/>
                </a:path>
                <a:path w="1740535" h="1222375">
                  <a:moveTo>
                    <a:pt x="1606825" y="58093"/>
                  </a:moveTo>
                  <a:lnTo>
                    <a:pt x="1583364" y="74403"/>
                  </a:lnTo>
                  <a:lnTo>
                    <a:pt x="1615986" y="121327"/>
                  </a:lnTo>
                  <a:lnTo>
                    <a:pt x="1639448" y="105017"/>
                  </a:lnTo>
                  <a:lnTo>
                    <a:pt x="1606825" y="58093"/>
                  </a:lnTo>
                  <a:close/>
                </a:path>
                <a:path w="1740535" h="1222375">
                  <a:moveTo>
                    <a:pt x="1740449" y="0"/>
                  </a:moveTo>
                  <a:lnTo>
                    <a:pt x="1550742" y="27477"/>
                  </a:lnTo>
                  <a:lnTo>
                    <a:pt x="1583364" y="74403"/>
                  </a:lnTo>
                  <a:lnTo>
                    <a:pt x="1606825" y="58093"/>
                  </a:lnTo>
                  <a:lnTo>
                    <a:pt x="1708739" y="58093"/>
                  </a:lnTo>
                  <a:lnTo>
                    <a:pt x="1740449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2319" y="2977896"/>
              <a:ext cx="2429255" cy="5516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1944" y="2996184"/>
              <a:ext cx="2350007" cy="4724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236480" y="3146846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09" h="171450">
                  <a:moveTo>
                    <a:pt x="1876529" y="114299"/>
                  </a:moveTo>
                  <a:lnTo>
                    <a:pt x="1876529" y="171450"/>
                  </a:lnTo>
                  <a:lnTo>
                    <a:pt x="1990829" y="114300"/>
                  </a:lnTo>
                  <a:lnTo>
                    <a:pt x="1876529" y="114299"/>
                  </a:lnTo>
                  <a:close/>
                </a:path>
                <a:path w="2048509" h="171450">
                  <a:moveTo>
                    <a:pt x="1876529" y="57149"/>
                  </a:moveTo>
                  <a:lnTo>
                    <a:pt x="1876529" y="114299"/>
                  </a:lnTo>
                  <a:lnTo>
                    <a:pt x="1905105" y="114300"/>
                  </a:lnTo>
                  <a:lnTo>
                    <a:pt x="1905105" y="57150"/>
                  </a:lnTo>
                  <a:lnTo>
                    <a:pt x="1876529" y="57149"/>
                  </a:lnTo>
                  <a:close/>
                </a:path>
                <a:path w="2048509" h="171450">
                  <a:moveTo>
                    <a:pt x="1876529" y="0"/>
                  </a:moveTo>
                  <a:lnTo>
                    <a:pt x="1876529" y="57149"/>
                  </a:lnTo>
                  <a:lnTo>
                    <a:pt x="1905105" y="57150"/>
                  </a:lnTo>
                  <a:lnTo>
                    <a:pt x="1905105" y="114300"/>
                  </a:lnTo>
                  <a:lnTo>
                    <a:pt x="1990831" y="114298"/>
                  </a:lnTo>
                  <a:lnTo>
                    <a:pt x="2047979" y="85725"/>
                  </a:lnTo>
                  <a:lnTo>
                    <a:pt x="1876529" y="0"/>
                  </a:lnTo>
                  <a:close/>
                </a:path>
                <a:path w="2048509" h="171450">
                  <a:moveTo>
                    <a:pt x="0" y="57148"/>
                  </a:moveTo>
                  <a:lnTo>
                    <a:pt x="0" y="114298"/>
                  </a:lnTo>
                  <a:lnTo>
                    <a:pt x="1876529" y="114299"/>
                  </a:lnTo>
                  <a:lnTo>
                    <a:pt x="1876529" y="57149"/>
                  </a:lnTo>
                  <a:lnTo>
                    <a:pt x="0" y="5714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22448" y="3057144"/>
              <a:ext cx="2426207" cy="5516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62072" y="3075432"/>
              <a:ext cx="2350007" cy="4754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925795" y="3226958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10" h="171450">
                  <a:moveTo>
                    <a:pt x="1876527" y="0"/>
                  </a:moveTo>
                  <a:lnTo>
                    <a:pt x="1876527" y="171450"/>
                  </a:lnTo>
                  <a:lnTo>
                    <a:pt x="1990829" y="114300"/>
                  </a:lnTo>
                  <a:lnTo>
                    <a:pt x="1905104" y="114300"/>
                  </a:lnTo>
                  <a:lnTo>
                    <a:pt x="1905104" y="57150"/>
                  </a:lnTo>
                  <a:lnTo>
                    <a:pt x="1990826" y="57150"/>
                  </a:lnTo>
                  <a:lnTo>
                    <a:pt x="1876527" y="0"/>
                  </a:lnTo>
                  <a:close/>
                </a:path>
                <a:path w="2048510" h="171450">
                  <a:moveTo>
                    <a:pt x="1876527" y="57150"/>
                  </a:moveTo>
                  <a:lnTo>
                    <a:pt x="0" y="57150"/>
                  </a:lnTo>
                  <a:lnTo>
                    <a:pt x="0" y="114300"/>
                  </a:lnTo>
                  <a:lnTo>
                    <a:pt x="1876527" y="114300"/>
                  </a:lnTo>
                  <a:lnTo>
                    <a:pt x="1876527" y="57150"/>
                  </a:lnTo>
                  <a:close/>
                </a:path>
                <a:path w="2048510" h="171450">
                  <a:moveTo>
                    <a:pt x="1990826" y="57150"/>
                  </a:moveTo>
                  <a:lnTo>
                    <a:pt x="1905104" y="57150"/>
                  </a:lnTo>
                  <a:lnTo>
                    <a:pt x="1905104" y="114300"/>
                  </a:lnTo>
                  <a:lnTo>
                    <a:pt x="1990829" y="114300"/>
                  </a:lnTo>
                  <a:lnTo>
                    <a:pt x="2047977" y="85726"/>
                  </a:lnTo>
                  <a:lnTo>
                    <a:pt x="1990826" y="5715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25000" y="3852672"/>
              <a:ext cx="551688" cy="117348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64624" y="3870960"/>
              <a:ext cx="475487" cy="109728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716156" y="3935185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57150" y="623398"/>
                  </a:moveTo>
                  <a:lnTo>
                    <a:pt x="0" y="623398"/>
                  </a:lnTo>
                  <a:lnTo>
                    <a:pt x="85725" y="794848"/>
                  </a:lnTo>
                  <a:lnTo>
                    <a:pt x="157162" y="651973"/>
                  </a:lnTo>
                  <a:lnTo>
                    <a:pt x="57150" y="651973"/>
                  </a:lnTo>
                  <a:lnTo>
                    <a:pt x="57150" y="623398"/>
                  </a:lnTo>
                  <a:close/>
                </a:path>
                <a:path w="171450" h="795020">
                  <a:moveTo>
                    <a:pt x="114300" y="0"/>
                  </a:moveTo>
                  <a:lnTo>
                    <a:pt x="57150" y="0"/>
                  </a:lnTo>
                  <a:lnTo>
                    <a:pt x="57150" y="651973"/>
                  </a:lnTo>
                  <a:lnTo>
                    <a:pt x="114300" y="651973"/>
                  </a:lnTo>
                  <a:lnTo>
                    <a:pt x="114300" y="0"/>
                  </a:lnTo>
                  <a:close/>
                </a:path>
                <a:path w="171450" h="795020">
                  <a:moveTo>
                    <a:pt x="171450" y="623398"/>
                  </a:moveTo>
                  <a:lnTo>
                    <a:pt x="114300" y="623398"/>
                  </a:lnTo>
                  <a:lnTo>
                    <a:pt x="114300" y="651973"/>
                  </a:lnTo>
                  <a:lnTo>
                    <a:pt x="157162" y="651973"/>
                  </a:lnTo>
                  <a:lnTo>
                    <a:pt x="171450" y="62339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96400" y="3663696"/>
              <a:ext cx="551688" cy="117348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336024" y="3681983"/>
              <a:ext cx="475487" cy="109728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487556" y="3919457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114300" y="142875"/>
                  </a:moveTo>
                  <a:lnTo>
                    <a:pt x="57150" y="142875"/>
                  </a:lnTo>
                  <a:lnTo>
                    <a:pt x="57150" y="794848"/>
                  </a:lnTo>
                  <a:lnTo>
                    <a:pt x="114300" y="794848"/>
                  </a:lnTo>
                  <a:lnTo>
                    <a:pt x="114300" y="142875"/>
                  </a:lnTo>
                  <a:close/>
                </a:path>
                <a:path w="171450" h="795020">
                  <a:moveTo>
                    <a:pt x="85725" y="0"/>
                  </a:moveTo>
                  <a:lnTo>
                    <a:pt x="0" y="171450"/>
                  </a:lnTo>
                  <a:lnTo>
                    <a:pt x="57150" y="171450"/>
                  </a:lnTo>
                  <a:lnTo>
                    <a:pt x="57150" y="142875"/>
                  </a:lnTo>
                  <a:lnTo>
                    <a:pt x="157162" y="142875"/>
                  </a:lnTo>
                  <a:lnTo>
                    <a:pt x="85725" y="0"/>
                  </a:lnTo>
                  <a:close/>
                </a:path>
                <a:path w="171450" h="795020">
                  <a:moveTo>
                    <a:pt x="157162" y="142875"/>
                  </a:moveTo>
                  <a:lnTo>
                    <a:pt x="114300" y="142875"/>
                  </a:lnTo>
                  <a:lnTo>
                    <a:pt x="114300" y="171450"/>
                  </a:lnTo>
                  <a:lnTo>
                    <a:pt x="171450" y="171450"/>
                  </a:lnTo>
                  <a:lnTo>
                    <a:pt x="157162" y="142875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870192" y="2990088"/>
              <a:ext cx="2429255" cy="55168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909816" y="3008376"/>
              <a:ext cx="2350007" cy="47548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7147322" y="3160439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09" h="171450">
                  <a:moveTo>
                    <a:pt x="171450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50" y="114300"/>
                  </a:lnTo>
                  <a:lnTo>
                    <a:pt x="142875" y="114300"/>
                  </a:lnTo>
                  <a:lnTo>
                    <a:pt x="142875" y="57150"/>
                  </a:lnTo>
                  <a:lnTo>
                    <a:pt x="171450" y="57149"/>
                  </a:lnTo>
                  <a:lnTo>
                    <a:pt x="171450" y="0"/>
                  </a:lnTo>
                  <a:close/>
                </a:path>
                <a:path w="2048509" h="171450">
                  <a:moveTo>
                    <a:pt x="171450" y="57149"/>
                  </a:moveTo>
                  <a:lnTo>
                    <a:pt x="142875" y="57150"/>
                  </a:lnTo>
                  <a:lnTo>
                    <a:pt x="142875" y="114300"/>
                  </a:lnTo>
                  <a:lnTo>
                    <a:pt x="171450" y="114299"/>
                  </a:lnTo>
                  <a:lnTo>
                    <a:pt x="171450" y="57149"/>
                  </a:lnTo>
                  <a:close/>
                </a:path>
                <a:path w="2048509" h="171450">
                  <a:moveTo>
                    <a:pt x="171450" y="114299"/>
                  </a:moveTo>
                  <a:lnTo>
                    <a:pt x="142875" y="114300"/>
                  </a:lnTo>
                  <a:lnTo>
                    <a:pt x="171450" y="114300"/>
                  </a:lnTo>
                  <a:close/>
                </a:path>
                <a:path w="2048509" h="171450">
                  <a:moveTo>
                    <a:pt x="2047979" y="57148"/>
                  </a:moveTo>
                  <a:lnTo>
                    <a:pt x="171450" y="57149"/>
                  </a:lnTo>
                  <a:lnTo>
                    <a:pt x="171450" y="114299"/>
                  </a:lnTo>
                  <a:lnTo>
                    <a:pt x="2047979" y="114298"/>
                  </a:lnTo>
                  <a:lnTo>
                    <a:pt x="2047979" y="57148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39184" y="3718560"/>
              <a:ext cx="896112" cy="780288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175760" y="3736848"/>
              <a:ext cx="819912" cy="704088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4659" y="3802561"/>
              <a:ext cx="516255" cy="401320"/>
            </a:xfrm>
            <a:custGeom>
              <a:avLst/>
              <a:gdLst/>
              <a:ahLst/>
              <a:cxnLst/>
              <a:rect l="l" t="t" r="r" b="b"/>
              <a:pathLst>
                <a:path w="516254" h="401320">
                  <a:moveTo>
                    <a:pt x="84832" y="229048"/>
                  </a:moveTo>
                  <a:lnTo>
                    <a:pt x="0" y="400941"/>
                  </a:lnTo>
                  <a:lnTo>
                    <a:pt x="188413" y="365671"/>
                  </a:lnTo>
                  <a:lnTo>
                    <a:pt x="166974" y="337393"/>
                  </a:lnTo>
                  <a:lnTo>
                    <a:pt x="131116" y="337393"/>
                  </a:lnTo>
                  <a:lnTo>
                    <a:pt x="96588" y="291852"/>
                  </a:lnTo>
                  <a:lnTo>
                    <a:pt x="119359" y="274588"/>
                  </a:lnTo>
                  <a:lnTo>
                    <a:pt x="84832" y="229048"/>
                  </a:lnTo>
                  <a:close/>
                </a:path>
                <a:path w="516254" h="401320">
                  <a:moveTo>
                    <a:pt x="119359" y="274588"/>
                  </a:moveTo>
                  <a:lnTo>
                    <a:pt x="96588" y="291852"/>
                  </a:lnTo>
                  <a:lnTo>
                    <a:pt x="131116" y="337393"/>
                  </a:lnTo>
                  <a:lnTo>
                    <a:pt x="153886" y="320130"/>
                  </a:lnTo>
                  <a:lnTo>
                    <a:pt x="119359" y="274588"/>
                  </a:lnTo>
                  <a:close/>
                </a:path>
                <a:path w="516254" h="401320">
                  <a:moveTo>
                    <a:pt x="153886" y="320130"/>
                  </a:moveTo>
                  <a:lnTo>
                    <a:pt x="131116" y="337393"/>
                  </a:lnTo>
                  <a:lnTo>
                    <a:pt x="166974" y="337393"/>
                  </a:lnTo>
                  <a:lnTo>
                    <a:pt x="153886" y="320130"/>
                  </a:lnTo>
                  <a:close/>
                </a:path>
                <a:path w="516254" h="401320">
                  <a:moveTo>
                    <a:pt x="481540" y="0"/>
                  </a:moveTo>
                  <a:lnTo>
                    <a:pt x="119359" y="274588"/>
                  </a:lnTo>
                  <a:lnTo>
                    <a:pt x="153886" y="320130"/>
                  </a:lnTo>
                  <a:lnTo>
                    <a:pt x="516068" y="45540"/>
                  </a:lnTo>
                  <a:lnTo>
                    <a:pt x="48154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29456" y="3063240"/>
              <a:ext cx="1008888" cy="54864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069080" y="3081528"/>
              <a:ext cx="932688" cy="472439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4305289" y="3232617"/>
              <a:ext cx="631190" cy="171450"/>
            </a:xfrm>
            <a:custGeom>
              <a:avLst/>
              <a:gdLst/>
              <a:ahLst/>
              <a:cxnLst/>
              <a:rect l="l" t="t" r="r" b="b"/>
              <a:pathLst>
                <a:path w="631189" h="171450">
                  <a:moveTo>
                    <a:pt x="171785" y="0"/>
                  </a:moveTo>
                  <a:lnTo>
                    <a:pt x="0" y="85051"/>
                  </a:lnTo>
                  <a:lnTo>
                    <a:pt x="171112" y="171448"/>
                  </a:lnTo>
                  <a:lnTo>
                    <a:pt x="171336" y="114299"/>
                  </a:lnTo>
                  <a:lnTo>
                    <a:pt x="142761" y="114186"/>
                  </a:lnTo>
                  <a:lnTo>
                    <a:pt x="142985" y="57036"/>
                  </a:lnTo>
                  <a:lnTo>
                    <a:pt x="171561" y="57036"/>
                  </a:lnTo>
                  <a:lnTo>
                    <a:pt x="171785" y="0"/>
                  </a:lnTo>
                  <a:close/>
                </a:path>
                <a:path w="631189" h="171450">
                  <a:moveTo>
                    <a:pt x="171560" y="57149"/>
                  </a:moveTo>
                  <a:lnTo>
                    <a:pt x="171336" y="114299"/>
                  </a:lnTo>
                  <a:lnTo>
                    <a:pt x="630750" y="116100"/>
                  </a:lnTo>
                  <a:lnTo>
                    <a:pt x="630975" y="58952"/>
                  </a:lnTo>
                  <a:lnTo>
                    <a:pt x="171560" y="57149"/>
                  </a:lnTo>
                  <a:close/>
                </a:path>
                <a:path w="631189" h="171450">
                  <a:moveTo>
                    <a:pt x="142985" y="57036"/>
                  </a:moveTo>
                  <a:lnTo>
                    <a:pt x="142761" y="114186"/>
                  </a:lnTo>
                  <a:lnTo>
                    <a:pt x="171336" y="114299"/>
                  </a:lnTo>
                  <a:lnTo>
                    <a:pt x="171560" y="57149"/>
                  </a:lnTo>
                  <a:lnTo>
                    <a:pt x="142985" y="57036"/>
                  </a:lnTo>
                  <a:close/>
                </a:path>
                <a:path w="631189" h="171450">
                  <a:moveTo>
                    <a:pt x="171561" y="57036"/>
                  </a:moveTo>
                  <a:lnTo>
                    <a:pt x="142985" y="57036"/>
                  </a:lnTo>
                  <a:lnTo>
                    <a:pt x="171560" y="5714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20312" y="2328672"/>
              <a:ext cx="969263" cy="78943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056888" y="2346960"/>
              <a:ext cx="893063" cy="71323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295622" y="2585316"/>
              <a:ext cx="589915" cy="411480"/>
            </a:xfrm>
            <a:custGeom>
              <a:avLst/>
              <a:gdLst/>
              <a:ahLst/>
              <a:cxnLst/>
              <a:rect l="l" t="t" r="r" b="b"/>
              <a:pathLst>
                <a:path w="589914" h="411480">
                  <a:moveTo>
                    <a:pt x="158098" y="72226"/>
                  </a:moveTo>
                  <a:lnTo>
                    <a:pt x="126128" y="119597"/>
                  </a:lnTo>
                  <a:lnTo>
                    <a:pt x="557706" y="410869"/>
                  </a:lnTo>
                  <a:lnTo>
                    <a:pt x="589677" y="363498"/>
                  </a:lnTo>
                  <a:lnTo>
                    <a:pt x="158098" y="72226"/>
                  </a:lnTo>
                  <a:close/>
                </a:path>
                <a:path w="589914" h="411480">
                  <a:moveTo>
                    <a:pt x="0" y="0"/>
                  </a:moveTo>
                  <a:lnTo>
                    <a:pt x="94157" y="166968"/>
                  </a:lnTo>
                  <a:lnTo>
                    <a:pt x="126128" y="119597"/>
                  </a:lnTo>
                  <a:lnTo>
                    <a:pt x="102442" y="103611"/>
                  </a:lnTo>
                  <a:lnTo>
                    <a:pt x="134412" y="56240"/>
                  </a:lnTo>
                  <a:lnTo>
                    <a:pt x="168887" y="56240"/>
                  </a:lnTo>
                  <a:lnTo>
                    <a:pt x="190069" y="24855"/>
                  </a:lnTo>
                  <a:lnTo>
                    <a:pt x="0" y="0"/>
                  </a:lnTo>
                  <a:close/>
                </a:path>
                <a:path w="589914" h="411480">
                  <a:moveTo>
                    <a:pt x="134412" y="56240"/>
                  </a:moveTo>
                  <a:lnTo>
                    <a:pt x="102442" y="103611"/>
                  </a:lnTo>
                  <a:lnTo>
                    <a:pt x="126128" y="119597"/>
                  </a:lnTo>
                  <a:lnTo>
                    <a:pt x="158098" y="72226"/>
                  </a:lnTo>
                  <a:lnTo>
                    <a:pt x="134412" y="56240"/>
                  </a:lnTo>
                  <a:close/>
                </a:path>
                <a:path w="589914" h="411480">
                  <a:moveTo>
                    <a:pt x="168887" y="56240"/>
                  </a:moveTo>
                  <a:lnTo>
                    <a:pt x="134412" y="56240"/>
                  </a:lnTo>
                  <a:lnTo>
                    <a:pt x="158098" y="72226"/>
                  </a:lnTo>
                  <a:lnTo>
                    <a:pt x="168887" y="5624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406128" y="3133344"/>
              <a:ext cx="609600" cy="722376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10384076" y="5035803"/>
            <a:ext cx="1260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Actual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9232392" y="4760976"/>
            <a:ext cx="957580" cy="944880"/>
            <a:chOff x="9232392" y="4760976"/>
            <a:chExt cx="957580" cy="944880"/>
          </a:xfrm>
        </p:grpSpPr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32392" y="4760976"/>
              <a:ext cx="957072" cy="94488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406128" y="4919472"/>
              <a:ext cx="609600" cy="725423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618529" y="500430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87" name="object 87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214642" y="3919457"/>
            <a:ext cx="1784598" cy="794848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10214641" y="3919457"/>
            <a:ext cx="1784985" cy="79502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Verdana"/>
                <a:cs typeface="Verdana"/>
              </a:rPr>
              <a:t>C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35" dirty="0">
                <a:latin typeface="Georgia"/>
                <a:cs typeface="Georgia"/>
              </a:rPr>
              <a:t>½</a:t>
            </a:r>
            <a:r>
              <a:rPr sz="2400" spc="-135" dirty="0">
                <a:latin typeface="Verdana"/>
                <a:cs typeface="Verdana"/>
              </a:rPr>
              <a:t>(</a:t>
            </a:r>
            <a:r>
              <a:rPr sz="2400" spc="-135" dirty="0">
                <a:latin typeface="Georgia"/>
                <a:cs typeface="Georgia"/>
              </a:rPr>
              <a:t>ŷ</a:t>
            </a:r>
            <a:r>
              <a:rPr sz="2400" spc="-135" dirty="0">
                <a:latin typeface="Verdana"/>
                <a:cs typeface="Verdana"/>
              </a:rPr>
              <a:t>-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y)</a:t>
            </a:r>
            <a:r>
              <a:rPr sz="2400" spc="-104" baseline="24305" dirty="0">
                <a:latin typeface="Verdana"/>
                <a:cs typeface="Verdana"/>
              </a:rPr>
              <a:t>2</a:t>
            </a:r>
            <a:endParaRPr sz="2400" baseline="24305">
              <a:latin typeface="Verdana"/>
              <a:cs typeface="Verdan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3197351" y="1088136"/>
            <a:ext cx="8394700" cy="1743710"/>
            <a:chOff x="3197351" y="1088136"/>
            <a:chExt cx="8394700" cy="1743710"/>
          </a:xfrm>
        </p:grpSpPr>
        <p:pic>
          <p:nvPicPr>
            <p:cNvPr id="90" name="object 9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449055" y="1164336"/>
              <a:ext cx="231648" cy="1591056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8527036" y="1260059"/>
              <a:ext cx="76200" cy="1434465"/>
            </a:xfrm>
            <a:custGeom>
              <a:avLst/>
              <a:gdLst/>
              <a:ahLst/>
              <a:cxnLst/>
              <a:rect l="l" t="t" r="r" b="b"/>
              <a:pathLst>
                <a:path w="76200" h="1434464">
                  <a:moveTo>
                    <a:pt x="50800" y="63500"/>
                  </a:moveTo>
                  <a:lnTo>
                    <a:pt x="25400" y="63500"/>
                  </a:lnTo>
                  <a:lnTo>
                    <a:pt x="25398" y="1434353"/>
                  </a:lnTo>
                  <a:lnTo>
                    <a:pt x="50798" y="1434353"/>
                  </a:lnTo>
                  <a:lnTo>
                    <a:pt x="50800" y="63500"/>
                  </a:lnTo>
                  <a:close/>
                </a:path>
                <a:path w="76200" h="1434464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434464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351591" y="1852070"/>
              <a:ext cx="368935" cy="842644"/>
            </a:xfrm>
            <a:custGeom>
              <a:avLst/>
              <a:gdLst/>
              <a:ahLst/>
              <a:cxnLst/>
              <a:rect l="l" t="t" r="r" b="b"/>
              <a:pathLst>
                <a:path w="368934" h="842644">
                  <a:moveTo>
                    <a:pt x="368833" y="0"/>
                  </a:moveTo>
                  <a:lnTo>
                    <a:pt x="0" y="0"/>
                  </a:lnTo>
                  <a:lnTo>
                    <a:pt x="0" y="842342"/>
                  </a:lnTo>
                  <a:lnTo>
                    <a:pt x="368833" y="842342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916013" y="1373940"/>
              <a:ext cx="368935" cy="1320800"/>
            </a:xfrm>
            <a:custGeom>
              <a:avLst/>
              <a:gdLst/>
              <a:ahLst/>
              <a:cxnLst/>
              <a:rect l="l" t="t" r="r" b="b"/>
              <a:pathLst>
                <a:path w="368934" h="1320800">
                  <a:moveTo>
                    <a:pt x="368832" y="0"/>
                  </a:moveTo>
                  <a:lnTo>
                    <a:pt x="0" y="0"/>
                  </a:lnTo>
                  <a:lnTo>
                    <a:pt x="0" y="1320472"/>
                  </a:lnTo>
                  <a:lnTo>
                    <a:pt x="368832" y="1320472"/>
                  </a:lnTo>
                  <a:lnTo>
                    <a:pt x="3688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351581" y="1485912"/>
              <a:ext cx="368935" cy="366395"/>
            </a:xfrm>
            <a:custGeom>
              <a:avLst/>
              <a:gdLst/>
              <a:ahLst/>
              <a:cxnLst/>
              <a:rect l="l" t="t" r="r" b="b"/>
              <a:pathLst>
                <a:path w="368934" h="366394">
                  <a:moveTo>
                    <a:pt x="368833" y="0"/>
                  </a:moveTo>
                  <a:lnTo>
                    <a:pt x="0" y="0"/>
                  </a:lnTo>
                  <a:lnTo>
                    <a:pt x="0" y="209931"/>
                  </a:lnTo>
                  <a:lnTo>
                    <a:pt x="0" y="217995"/>
                  </a:lnTo>
                  <a:lnTo>
                    <a:pt x="0" y="366166"/>
                  </a:lnTo>
                  <a:lnTo>
                    <a:pt x="368833" y="366166"/>
                  </a:lnTo>
                  <a:lnTo>
                    <a:pt x="368833" y="217995"/>
                  </a:lnTo>
                  <a:lnTo>
                    <a:pt x="368833" y="209931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0869119" y="2415791"/>
              <a:ext cx="368935" cy="278765"/>
            </a:xfrm>
            <a:custGeom>
              <a:avLst/>
              <a:gdLst/>
              <a:ahLst/>
              <a:cxnLst/>
              <a:rect l="l" t="t" r="r" b="b"/>
              <a:pathLst>
                <a:path w="368934" h="278764">
                  <a:moveTo>
                    <a:pt x="0" y="278621"/>
                  </a:moveTo>
                  <a:lnTo>
                    <a:pt x="368832" y="278621"/>
                  </a:lnTo>
                  <a:lnTo>
                    <a:pt x="368832" y="0"/>
                  </a:lnTo>
                  <a:lnTo>
                    <a:pt x="0" y="0"/>
                  </a:lnTo>
                  <a:lnTo>
                    <a:pt x="0" y="278621"/>
                  </a:lnTo>
                  <a:close/>
                </a:path>
              </a:pathLst>
            </a:custGeom>
            <a:solidFill>
              <a:srgbClr val="A18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525255" y="2596896"/>
              <a:ext cx="3066288" cy="234696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565135" y="2656312"/>
              <a:ext cx="2910205" cy="76200"/>
            </a:xfrm>
            <a:custGeom>
              <a:avLst/>
              <a:gdLst/>
              <a:ahLst/>
              <a:cxnLst/>
              <a:rect l="l" t="t" r="r" b="b"/>
              <a:pathLst>
                <a:path w="2910204" h="76200">
                  <a:moveTo>
                    <a:pt x="2833488" y="0"/>
                  </a:moveTo>
                  <a:lnTo>
                    <a:pt x="2833488" y="76200"/>
                  </a:lnTo>
                  <a:lnTo>
                    <a:pt x="2884288" y="50800"/>
                  </a:lnTo>
                  <a:lnTo>
                    <a:pt x="2846188" y="50800"/>
                  </a:lnTo>
                  <a:lnTo>
                    <a:pt x="2846188" y="25400"/>
                  </a:lnTo>
                  <a:lnTo>
                    <a:pt x="2884288" y="25400"/>
                  </a:lnTo>
                  <a:lnTo>
                    <a:pt x="2833488" y="0"/>
                  </a:lnTo>
                  <a:close/>
                </a:path>
                <a:path w="2910204" h="76200">
                  <a:moveTo>
                    <a:pt x="2833488" y="25400"/>
                  </a:moveTo>
                  <a:lnTo>
                    <a:pt x="0" y="25401"/>
                  </a:lnTo>
                  <a:lnTo>
                    <a:pt x="0" y="50801"/>
                  </a:lnTo>
                  <a:lnTo>
                    <a:pt x="2833488" y="50800"/>
                  </a:lnTo>
                  <a:lnTo>
                    <a:pt x="2833488" y="25400"/>
                  </a:lnTo>
                  <a:close/>
                </a:path>
                <a:path w="2910204" h="76200">
                  <a:moveTo>
                    <a:pt x="2884288" y="25400"/>
                  </a:moveTo>
                  <a:lnTo>
                    <a:pt x="2846188" y="25400"/>
                  </a:lnTo>
                  <a:lnTo>
                    <a:pt x="2846188" y="50800"/>
                  </a:lnTo>
                  <a:lnTo>
                    <a:pt x="2884288" y="50800"/>
                  </a:lnTo>
                  <a:lnTo>
                    <a:pt x="2909688" y="38100"/>
                  </a:lnTo>
                  <a:lnTo>
                    <a:pt x="2884288" y="254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97351" y="1088136"/>
              <a:ext cx="5294376" cy="633984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22838" y="1112724"/>
              <a:ext cx="5189467" cy="528738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51959" y="1222248"/>
              <a:ext cx="3188208" cy="594360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4305289" y="1250304"/>
              <a:ext cx="3082925" cy="492759"/>
            </a:xfrm>
            <a:custGeom>
              <a:avLst/>
              <a:gdLst/>
              <a:ahLst/>
              <a:cxnLst/>
              <a:rect l="l" t="t" r="r" b="b"/>
              <a:pathLst>
                <a:path w="3082925" h="492760">
                  <a:moveTo>
                    <a:pt x="0" y="0"/>
                  </a:moveTo>
                  <a:lnTo>
                    <a:pt x="3082853" y="0"/>
                  </a:lnTo>
                  <a:lnTo>
                    <a:pt x="308285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object 102"/>
          <p:cNvSpPr txBox="1"/>
          <p:nvPr/>
        </p:nvSpPr>
        <p:spPr>
          <a:xfrm>
            <a:off x="9004071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0365730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1310481" y="1240028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Verdana"/>
                <a:cs typeface="Verdana"/>
              </a:rPr>
              <a:t>C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457200" y="97535"/>
            <a:ext cx="7787640" cy="494030"/>
            <a:chOff x="457200" y="97535"/>
            <a:chExt cx="7787640" cy="494030"/>
          </a:xfrm>
        </p:grpSpPr>
        <p:pic>
          <p:nvPicPr>
            <p:cNvPr id="106" name="object 10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57200" y="97535"/>
              <a:ext cx="7787640" cy="493776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76807" y="119736"/>
              <a:ext cx="7723331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25771" y="1707388"/>
            <a:ext cx="12896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9" dirty="0">
                <a:latin typeface="Verdana"/>
                <a:cs typeface="Verdana"/>
              </a:rPr>
              <a:t>1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771" y="3252723"/>
            <a:ext cx="1332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-50" dirty="0">
                <a:latin typeface="Verdana"/>
                <a:cs typeface="Verdana"/>
              </a:rPr>
              <a:t>2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771" y="4801108"/>
            <a:ext cx="1433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latin typeface="Verdana"/>
                <a:cs typeface="Verdana"/>
              </a:rPr>
              <a:t>Input</a:t>
            </a:r>
            <a:r>
              <a:rPr sz="1600" spc="-114" dirty="0">
                <a:latin typeface="Verdana"/>
                <a:cs typeface="Verdana"/>
              </a:rPr>
              <a:t> </a:t>
            </a:r>
            <a:r>
              <a:rPr sz="1600" spc="-35" dirty="0">
                <a:latin typeface="Verdana"/>
                <a:cs typeface="Verdana"/>
              </a:rPr>
              <a:t>value</a:t>
            </a:r>
            <a:r>
              <a:rPr sz="1600" spc="-120" dirty="0">
                <a:latin typeface="Verdana"/>
                <a:cs typeface="Verdana"/>
              </a:rPr>
              <a:t> </a:t>
            </a:r>
            <a:r>
              <a:rPr sz="1600" spc="75" dirty="0">
                <a:latin typeface="Verdana"/>
                <a:cs typeface="Verdana"/>
              </a:rPr>
              <a:t>m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35351" y="3980688"/>
            <a:ext cx="91440" cy="478790"/>
            <a:chOff x="2435351" y="3980688"/>
            <a:chExt cx="91440" cy="4787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5351" y="3980688"/>
              <a:ext cx="91439" cy="47853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80600" y="4007076"/>
              <a:ext cx="0" cy="393065"/>
            </a:xfrm>
            <a:custGeom>
              <a:avLst/>
              <a:gdLst/>
              <a:ahLst/>
              <a:cxnLst/>
              <a:rect l="l" t="t" r="r" b="b"/>
              <a:pathLst>
                <a:path h="393064">
                  <a:moveTo>
                    <a:pt x="0" y="392855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002535" y="1432560"/>
            <a:ext cx="9915525" cy="5319395"/>
            <a:chOff x="2002535" y="1432560"/>
            <a:chExt cx="9915525" cy="5319395"/>
          </a:xfrm>
        </p:grpSpPr>
        <p:sp>
          <p:nvSpPr>
            <p:cNvPr id="10" name="object 10"/>
            <p:cNvSpPr/>
            <p:nvPr/>
          </p:nvSpPr>
          <p:spPr>
            <a:xfrm>
              <a:off x="11904978" y="4714305"/>
              <a:ext cx="12700" cy="2037714"/>
            </a:xfrm>
            <a:custGeom>
              <a:avLst/>
              <a:gdLst/>
              <a:ahLst/>
              <a:cxnLst/>
              <a:rect l="l" t="t" r="r" b="b"/>
              <a:pathLst>
                <a:path w="12700" h="2037715">
                  <a:moveTo>
                    <a:pt x="0" y="2037362"/>
                  </a:moveTo>
                  <a:lnTo>
                    <a:pt x="12700" y="2037362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2037362"/>
                  </a:lnTo>
                  <a:close/>
                </a:path>
              </a:pathLst>
            </a:custGeom>
            <a:solidFill>
              <a:srgbClr val="0563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2623" y="2350008"/>
              <a:ext cx="2206752" cy="220370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1051322" y="0"/>
                  </a:moveTo>
                  <a:lnTo>
                    <a:pt x="1003198" y="1080"/>
                  </a:lnTo>
                  <a:lnTo>
                    <a:pt x="955630" y="4289"/>
                  </a:lnTo>
                  <a:lnTo>
                    <a:pt x="908664" y="9582"/>
                  </a:lnTo>
                  <a:lnTo>
                    <a:pt x="862346" y="16912"/>
                  </a:lnTo>
                  <a:lnTo>
                    <a:pt x="816722" y="26232"/>
                  </a:lnTo>
                  <a:lnTo>
                    <a:pt x="771839" y="37496"/>
                  </a:lnTo>
                  <a:lnTo>
                    <a:pt x="727744" y="50659"/>
                  </a:lnTo>
                  <a:lnTo>
                    <a:pt x="684482" y="65673"/>
                  </a:lnTo>
                  <a:lnTo>
                    <a:pt x="642100" y="82492"/>
                  </a:lnTo>
                  <a:lnTo>
                    <a:pt x="600645" y="101070"/>
                  </a:lnTo>
                  <a:lnTo>
                    <a:pt x="560163" y="121360"/>
                  </a:lnTo>
                  <a:lnTo>
                    <a:pt x="520700" y="143317"/>
                  </a:lnTo>
                  <a:lnTo>
                    <a:pt x="482302" y="166894"/>
                  </a:lnTo>
                  <a:lnTo>
                    <a:pt x="445017" y="192044"/>
                  </a:lnTo>
                  <a:lnTo>
                    <a:pt x="408890" y="218722"/>
                  </a:lnTo>
                  <a:lnTo>
                    <a:pt x="373969" y="246880"/>
                  </a:lnTo>
                  <a:lnTo>
                    <a:pt x="340298" y="276473"/>
                  </a:lnTo>
                  <a:lnTo>
                    <a:pt x="307925" y="307455"/>
                  </a:lnTo>
                  <a:lnTo>
                    <a:pt x="276896" y="339778"/>
                  </a:lnTo>
                  <a:lnTo>
                    <a:pt x="247258" y="373398"/>
                  </a:lnTo>
                  <a:lnTo>
                    <a:pt x="219056" y="408266"/>
                  </a:lnTo>
                  <a:lnTo>
                    <a:pt x="192338" y="444338"/>
                  </a:lnTo>
                  <a:lnTo>
                    <a:pt x="167149" y="481566"/>
                  </a:lnTo>
                  <a:lnTo>
                    <a:pt x="143536" y="519905"/>
                  </a:lnTo>
                  <a:lnTo>
                    <a:pt x="121546" y="559308"/>
                  </a:lnTo>
                  <a:lnTo>
                    <a:pt x="101224" y="599728"/>
                  </a:lnTo>
                  <a:lnTo>
                    <a:pt x="82618" y="641120"/>
                  </a:lnTo>
                  <a:lnTo>
                    <a:pt x="65773" y="683437"/>
                  </a:lnTo>
                  <a:lnTo>
                    <a:pt x="50736" y="726633"/>
                  </a:lnTo>
                  <a:lnTo>
                    <a:pt x="37554" y="770661"/>
                  </a:lnTo>
                  <a:lnTo>
                    <a:pt x="26272" y="815476"/>
                  </a:lnTo>
                  <a:lnTo>
                    <a:pt x="16938" y="861030"/>
                  </a:lnTo>
                  <a:lnTo>
                    <a:pt x="9597" y="907277"/>
                  </a:lnTo>
                  <a:lnTo>
                    <a:pt x="4296" y="954172"/>
                  </a:lnTo>
                  <a:lnTo>
                    <a:pt x="1081" y="1001668"/>
                  </a:lnTo>
                  <a:lnTo>
                    <a:pt x="0" y="1049718"/>
                  </a:lnTo>
                  <a:lnTo>
                    <a:pt x="1081" y="1097768"/>
                  </a:lnTo>
                  <a:lnTo>
                    <a:pt x="4296" y="1145264"/>
                  </a:lnTo>
                  <a:lnTo>
                    <a:pt x="9597" y="1192159"/>
                  </a:lnTo>
                  <a:lnTo>
                    <a:pt x="16938" y="1238406"/>
                  </a:lnTo>
                  <a:lnTo>
                    <a:pt x="26272" y="1283960"/>
                  </a:lnTo>
                  <a:lnTo>
                    <a:pt x="37554" y="1328775"/>
                  </a:lnTo>
                  <a:lnTo>
                    <a:pt x="50736" y="1372803"/>
                  </a:lnTo>
                  <a:lnTo>
                    <a:pt x="65773" y="1415999"/>
                  </a:lnTo>
                  <a:lnTo>
                    <a:pt x="82618" y="1458316"/>
                  </a:lnTo>
                  <a:lnTo>
                    <a:pt x="101224" y="1499708"/>
                  </a:lnTo>
                  <a:lnTo>
                    <a:pt x="121546" y="1540128"/>
                  </a:lnTo>
                  <a:lnTo>
                    <a:pt x="143536" y="1579531"/>
                  </a:lnTo>
                  <a:lnTo>
                    <a:pt x="167149" y="1617870"/>
                  </a:lnTo>
                  <a:lnTo>
                    <a:pt x="192338" y="1655098"/>
                  </a:lnTo>
                  <a:lnTo>
                    <a:pt x="219056" y="1691170"/>
                  </a:lnTo>
                  <a:lnTo>
                    <a:pt x="247258" y="1726038"/>
                  </a:lnTo>
                  <a:lnTo>
                    <a:pt x="276896" y="1759658"/>
                  </a:lnTo>
                  <a:lnTo>
                    <a:pt x="307925" y="1791981"/>
                  </a:lnTo>
                  <a:lnTo>
                    <a:pt x="340298" y="1822963"/>
                  </a:lnTo>
                  <a:lnTo>
                    <a:pt x="373969" y="1852556"/>
                  </a:lnTo>
                  <a:lnTo>
                    <a:pt x="408890" y="1880714"/>
                  </a:lnTo>
                  <a:lnTo>
                    <a:pt x="445017" y="1907392"/>
                  </a:lnTo>
                  <a:lnTo>
                    <a:pt x="482302" y="1932542"/>
                  </a:lnTo>
                  <a:lnTo>
                    <a:pt x="520700" y="1956119"/>
                  </a:lnTo>
                  <a:lnTo>
                    <a:pt x="560163" y="1978076"/>
                  </a:lnTo>
                  <a:lnTo>
                    <a:pt x="600645" y="1998366"/>
                  </a:lnTo>
                  <a:lnTo>
                    <a:pt x="642100" y="2016944"/>
                  </a:lnTo>
                  <a:lnTo>
                    <a:pt x="684482" y="2033763"/>
                  </a:lnTo>
                  <a:lnTo>
                    <a:pt x="727744" y="2048777"/>
                  </a:lnTo>
                  <a:lnTo>
                    <a:pt x="771839" y="2061940"/>
                  </a:lnTo>
                  <a:lnTo>
                    <a:pt x="816722" y="2073204"/>
                  </a:lnTo>
                  <a:lnTo>
                    <a:pt x="862346" y="2082524"/>
                  </a:lnTo>
                  <a:lnTo>
                    <a:pt x="908664" y="2089854"/>
                  </a:lnTo>
                  <a:lnTo>
                    <a:pt x="955630" y="2095147"/>
                  </a:lnTo>
                  <a:lnTo>
                    <a:pt x="1003198" y="2098356"/>
                  </a:lnTo>
                  <a:lnTo>
                    <a:pt x="1051322" y="2099436"/>
                  </a:lnTo>
                  <a:lnTo>
                    <a:pt x="1099446" y="2098356"/>
                  </a:lnTo>
                  <a:lnTo>
                    <a:pt x="1147014" y="2095147"/>
                  </a:lnTo>
                  <a:lnTo>
                    <a:pt x="1193980" y="2089854"/>
                  </a:lnTo>
                  <a:lnTo>
                    <a:pt x="1240299" y="2082524"/>
                  </a:lnTo>
                  <a:lnTo>
                    <a:pt x="1285923" y="2073204"/>
                  </a:lnTo>
                  <a:lnTo>
                    <a:pt x="1330805" y="2061940"/>
                  </a:lnTo>
                  <a:lnTo>
                    <a:pt x="1374901" y="2048777"/>
                  </a:lnTo>
                  <a:lnTo>
                    <a:pt x="1418163" y="2033763"/>
                  </a:lnTo>
                  <a:lnTo>
                    <a:pt x="1460544" y="2016944"/>
                  </a:lnTo>
                  <a:lnTo>
                    <a:pt x="1502000" y="1998366"/>
                  </a:lnTo>
                  <a:lnTo>
                    <a:pt x="1542482" y="1978076"/>
                  </a:lnTo>
                  <a:lnTo>
                    <a:pt x="1581945" y="1956119"/>
                  </a:lnTo>
                  <a:lnTo>
                    <a:pt x="1620342" y="1932542"/>
                  </a:lnTo>
                  <a:lnTo>
                    <a:pt x="1657627" y="1907392"/>
                  </a:lnTo>
                  <a:lnTo>
                    <a:pt x="1693754" y="1880714"/>
                  </a:lnTo>
                  <a:lnTo>
                    <a:pt x="1728676" y="1852556"/>
                  </a:lnTo>
                  <a:lnTo>
                    <a:pt x="1762347" y="1822963"/>
                  </a:lnTo>
                  <a:lnTo>
                    <a:pt x="1794720" y="1791981"/>
                  </a:lnTo>
                  <a:lnTo>
                    <a:pt x="1825748" y="1759658"/>
                  </a:lnTo>
                  <a:lnTo>
                    <a:pt x="1855387" y="1726038"/>
                  </a:lnTo>
                  <a:lnTo>
                    <a:pt x="1883588" y="1691170"/>
                  </a:lnTo>
                  <a:lnTo>
                    <a:pt x="1910307" y="1655098"/>
                  </a:lnTo>
                  <a:lnTo>
                    <a:pt x="1935496" y="1617870"/>
                  </a:lnTo>
                  <a:lnTo>
                    <a:pt x="1959108" y="1579531"/>
                  </a:lnTo>
                  <a:lnTo>
                    <a:pt x="1981099" y="1540128"/>
                  </a:lnTo>
                  <a:lnTo>
                    <a:pt x="2001420" y="1499708"/>
                  </a:lnTo>
                  <a:lnTo>
                    <a:pt x="2020026" y="1458316"/>
                  </a:lnTo>
                  <a:lnTo>
                    <a:pt x="2036871" y="1415999"/>
                  </a:lnTo>
                  <a:lnTo>
                    <a:pt x="2051908" y="1372803"/>
                  </a:lnTo>
                  <a:lnTo>
                    <a:pt x="2065090" y="1328775"/>
                  </a:lnTo>
                  <a:lnTo>
                    <a:pt x="2076372" y="1283960"/>
                  </a:lnTo>
                  <a:lnTo>
                    <a:pt x="2085706" y="1238406"/>
                  </a:lnTo>
                  <a:lnTo>
                    <a:pt x="2093047" y="1192159"/>
                  </a:lnTo>
                  <a:lnTo>
                    <a:pt x="2098348" y="1145264"/>
                  </a:lnTo>
                  <a:lnTo>
                    <a:pt x="2101563" y="1097768"/>
                  </a:lnTo>
                  <a:lnTo>
                    <a:pt x="2102645" y="1049718"/>
                  </a:lnTo>
                  <a:lnTo>
                    <a:pt x="2101563" y="1001668"/>
                  </a:lnTo>
                  <a:lnTo>
                    <a:pt x="2098348" y="954172"/>
                  </a:lnTo>
                  <a:lnTo>
                    <a:pt x="2093047" y="907277"/>
                  </a:lnTo>
                  <a:lnTo>
                    <a:pt x="2085706" y="861030"/>
                  </a:lnTo>
                  <a:lnTo>
                    <a:pt x="2076372" y="815476"/>
                  </a:lnTo>
                  <a:lnTo>
                    <a:pt x="2065090" y="770661"/>
                  </a:lnTo>
                  <a:lnTo>
                    <a:pt x="2051908" y="726633"/>
                  </a:lnTo>
                  <a:lnTo>
                    <a:pt x="2036871" y="683437"/>
                  </a:lnTo>
                  <a:lnTo>
                    <a:pt x="2020026" y="641120"/>
                  </a:lnTo>
                  <a:lnTo>
                    <a:pt x="2001420" y="599728"/>
                  </a:lnTo>
                  <a:lnTo>
                    <a:pt x="1981099" y="559308"/>
                  </a:lnTo>
                  <a:lnTo>
                    <a:pt x="1959108" y="519905"/>
                  </a:lnTo>
                  <a:lnTo>
                    <a:pt x="1935496" y="481566"/>
                  </a:lnTo>
                  <a:lnTo>
                    <a:pt x="1910307" y="444338"/>
                  </a:lnTo>
                  <a:lnTo>
                    <a:pt x="1883588" y="408266"/>
                  </a:lnTo>
                  <a:lnTo>
                    <a:pt x="1855387" y="373398"/>
                  </a:lnTo>
                  <a:lnTo>
                    <a:pt x="1825748" y="339778"/>
                  </a:lnTo>
                  <a:lnTo>
                    <a:pt x="1794720" y="307455"/>
                  </a:lnTo>
                  <a:lnTo>
                    <a:pt x="1762347" y="276473"/>
                  </a:lnTo>
                  <a:lnTo>
                    <a:pt x="1728676" y="246880"/>
                  </a:lnTo>
                  <a:lnTo>
                    <a:pt x="1693754" y="218722"/>
                  </a:lnTo>
                  <a:lnTo>
                    <a:pt x="1657627" y="192044"/>
                  </a:lnTo>
                  <a:lnTo>
                    <a:pt x="1620342" y="166894"/>
                  </a:lnTo>
                  <a:lnTo>
                    <a:pt x="1581945" y="143317"/>
                  </a:lnTo>
                  <a:lnTo>
                    <a:pt x="1542482" y="121360"/>
                  </a:lnTo>
                  <a:lnTo>
                    <a:pt x="1502000" y="101070"/>
                  </a:lnTo>
                  <a:lnTo>
                    <a:pt x="1460544" y="82492"/>
                  </a:lnTo>
                  <a:lnTo>
                    <a:pt x="1418163" y="65673"/>
                  </a:lnTo>
                  <a:lnTo>
                    <a:pt x="1374901" y="50659"/>
                  </a:lnTo>
                  <a:lnTo>
                    <a:pt x="1330805" y="37496"/>
                  </a:lnTo>
                  <a:lnTo>
                    <a:pt x="1285923" y="26232"/>
                  </a:lnTo>
                  <a:lnTo>
                    <a:pt x="1240299" y="16912"/>
                  </a:lnTo>
                  <a:lnTo>
                    <a:pt x="1193980" y="9582"/>
                  </a:lnTo>
                  <a:lnTo>
                    <a:pt x="1147014" y="4289"/>
                  </a:lnTo>
                  <a:lnTo>
                    <a:pt x="1099446" y="1080"/>
                  </a:lnTo>
                  <a:lnTo>
                    <a:pt x="10513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44677" y="2379281"/>
              <a:ext cx="2103120" cy="2099945"/>
            </a:xfrm>
            <a:custGeom>
              <a:avLst/>
              <a:gdLst/>
              <a:ahLst/>
              <a:cxnLst/>
              <a:rect l="l" t="t" r="r" b="b"/>
              <a:pathLst>
                <a:path w="2103120" h="2099945">
                  <a:moveTo>
                    <a:pt x="0" y="1049718"/>
                  </a:moveTo>
                  <a:lnTo>
                    <a:pt x="1081" y="1001667"/>
                  </a:lnTo>
                  <a:lnTo>
                    <a:pt x="4296" y="954172"/>
                  </a:lnTo>
                  <a:lnTo>
                    <a:pt x="9597" y="907277"/>
                  </a:lnTo>
                  <a:lnTo>
                    <a:pt x="16938" y="861029"/>
                  </a:lnTo>
                  <a:lnTo>
                    <a:pt x="26272" y="815475"/>
                  </a:lnTo>
                  <a:lnTo>
                    <a:pt x="37554" y="770661"/>
                  </a:lnTo>
                  <a:lnTo>
                    <a:pt x="50736" y="726633"/>
                  </a:lnTo>
                  <a:lnTo>
                    <a:pt x="65773" y="683437"/>
                  </a:lnTo>
                  <a:lnTo>
                    <a:pt x="82618" y="641120"/>
                  </a:lnTo>
                  <a:lnTo>
                    <a:pt x="101224" y="599728"/>
                  </a:lnTo>
                  <a:lnTo>
                    <a:pt x="121545" y="559308"/>
                  </a:lnTo>
                  <a:lnTo>
                    <a:pt x="143536" y="519905"/>
                  </a:lnTo>
                  <a:lnTo>
                    <a:pt x="167149" y="481566"/>
                  </a:lnTo>
                  <a:lnTo>
                    <a:pt x="192337" y="444338"/>
                  </a:lnTo>
                  <a:lnTo>
                    <a:pt x="219056" y="408266"/>
                  </a:lnTo>
                  <a:lnTo>
                    <a:pt x="247257" y="373398"/>
                  </a:lnTo>
                  <a:lnTo>
                    <a:pt x="276896" y="339778"/>
                  </a:lnTo>
                  <a:lnTo>
                    <a:pt x="307925" y="307455"/>
                  </a:lnTo>
                  <a:lnTo>
                    <a:pt x="340298" y="276473"/>
                  </a:lnTo>
                  <a:lnTo>
                    <a:pt x="373968" y="246880"/>
                  </a:lnTo>
                  <a:lnTo>
                    <a:pt x="408890" y="218721"/>
                  </a:lnTo>
                  <a:lnTo>
                    <a:pt x="445017" y="192044"/>
                  </a:lnTo>
                  <a:lnTo>
                    <a:pt x="482302" y="166894"/>
                  </a:lnTo>
                  <a:lnTo>
                    <a:pt x="520699" y="143317"/>
                  </a:lnTo>
                  <a:lnTo>
                    <a:pt x="560162" y="121360"/>
                  </a:lnTo>
                  <a:lnTo>
                    <a:pt x="600644" y="101070"/>
                  </a:lnTo>
                  <a:lnTo>
                    <a:pt x="642100" y="82492"/>
                  </a:lnTo>
                  <a:lnTo>
                    <a:pt x="684481" y="65673"/>
                  </a:lnTo>
                  <a:lnTo>
                    <a:pt x="727743" y="50659"/>
                  </a:lnTo>
                  <a:lnTo>
                    <a:pt x="771839" y="37496"/>
                  </a:lnTo>
                  <a:lnTo>
                    <a:pt x="816721" y="26232"/>
                  </a:lnTo>
                  <a:lnTo>
                    <a:pt x="862345" y="16912"/>
                  </a:lnTo>
                  <a:lnTo>
                    <a:pt x="908663" y="9582"/>
                  </a:lnTo>
                  <a:lnTo>
                    <a:pt x="955630" y="4289"/>
                  </a:lnTo>
                  <a:lnTo>
                    <a:pt x="1003198" y="1080"/>
                  </a:lnTo>
                  <a:lnTo>
                    <a:pt x="1051322" y="0"/>
                  </a:lnTo>
                  <a:lnTo>
                    <a:pt x="1099445" y="1080"/>
                  </a:lnTo>
                  <a:lnTo>
                    <a:pt x="1147013" y="4289"/>
                  </a:lnTo>
                  <a:lnTo>
                    <a:pt x="1193980" y="9582"/>
                  </a:lnTo>
                  <a:lnTo>
                    <a:pt x="1240298" y="16912"/>
                  </a:lnTo>
                  <a:lnTo>
                    <a:pt x="1285922" y="26232"/>
                  </a:lnTo>
                  <a:lnTo>
                    <a:pt x="1330805" y="37496"/>
                  </a:lnTo>
                  <a:lnTo>
                    <a:pt x="1374900" y="50659"/>
                  </a:lnTo>
                  <a:lnTo>
                    <a:pt x="1418162" y="65673"/>
                  </a:lnTo>
                  <a:lnTo>
                    <a:pt x="1460544" y="82492"/>
                  </a:lnTo>
                  <a:lnTo>
                    <a:pt x="1501999" y="101070"/>
                  </a:lnTo>
                  <a:lnTo>
                    <a:pt x="1542482" y="121360"/>
                  </a:lnTo>
                  <a:lnTo>
                    <a:pt x="1581945" y="143317"/>
                  </a:lnTo>
                  <a:lnTo>
                    <a:pt x="1620342" y="166894"/>
                  </a:lnTo>
                  <a:lnTo>
                    <a:pt x="1657627" y="192044"/>
                  </a:lnTo>
                  <a:lnTo>
                    <a:pt x="1693754" y="218721"/>
                  </a:lnTo>
                  <a:lnTo>
                    <a:pt x="1728676" y="246880"/>
                  </a:lnTo>
                  <a:lnTo>
                    <a:pt x="1762346" y="276473"/>
                  </a:lnTo>
                  <a:lnTo>
                    <a:pt x="1794719" y="307455"/>
                  </a:lnTo>
                  <a:lnTo>
                    <a:pt x="1825748" y="339778"/>
                  </a:lnTo>
                  <a:lnTo>
                    <a:pt x="1855387" y="373398"/>
                  </a:lnTo>
                  <a:lnTo>
                    <a:pt x="1883588" y="408266"/>
                  </a:lnTo>
                  <a:lnTo>
                    <a:pt x="1910307" y="444338"/>
                  </a:lnTo>
                  <a:lnTo>
                    <a:pt x="1935495" y="481566"/>
                  </a:lnTo>
                  <a:lnTo>
                    <a:pt x="1959108" y="519905"/>
                  </a:lnTo>
                  <a:lnTo>
                    <a:pt x="1981099" y="559308"/>
                  </a:lnTo>
                  <a:lnTo>
                    <a:pt x="2001420" y="599728"/>
                  </a:lnTo>
                  <a:lnTo>
                    <a:pt x="2020026" y="641120"/>
                  </a:lnTo>
                  <a:lnTo>
                    <a:pt x="2036871" y="683437"/>
                  </a:lnTo>
                  <a:lnTo>
                    <a:pt x="2051908" y="726633"/>
                  </a:lnTo>
                  <a:lnTo>
                    <a:pt x="2065090" y="770661"/>
                  </a:lnTo>
                  <a:lnTo>
                    <a:pt x="2076372" y="815475"/>
                  </a:lnTo>
                  <a:lnTo>
                    <a:pt x="2085706" y="861029"/>
                  </a:lnTo>
                  <a:lnTo>
                    <a:pt x="2093047" y="907277"/>
                  </a:lnTo>
                  <a:lnTo>
                    <a:pt x="2098348" y="954172"/>
                  </a:lnTo>
                  <a:lnTo>
                    <a:pt x="2101563" y="1001667"/>
                  </a:lnTo>
                  <a:lnTo>
                    <a:pt x="2102645" y="1049718"/>
                  </a:lnTo>
                  <a:lnTo>
                    <a:pt x="2101563" y="1097768"/>
                  </a:lnTo>
                  <a:lnTo>
                    <a:pt x="2098348" y="1145263"/>
                  </a:lnTo>
                  <a:lnTo>
                    <a:pt x="2093047" y="1192158"/>
                  </a:lnTo>
                  <a:lnTo>
                    <a:pt x="2085706" y="1238406"/>
                  </a:lnTo>
                  <a:lnTo>
                    <a:pt x="2076372" y="1283960"/>
                  </a:lnTo>
                  <a:lnTo>
                    <a:pt x="2065090" y="1328774"/>
                  </a:lnTo>
                  <a:lnTo>
                    <a:pt x="2051908" y="1372803"/>
                  </a:lnTo>
                  <a:lnTo>
                    <a:pt x="2036871" y="1415999"/>
                  </a:lnTo>
                  <a:lnTo>
                    <a:pt x="2020026" y="1458316"/>
                  </a:lnTo>
                  <a:lnTo>
                    <a:pt x="2001420" y="1499708"/>
                  </a:lnTo>
                  <a:lnTo>
                    <a:pt x="1981099" y="1540128"/>
                  </a:lnTo>
                  <a:lnTo>
                    <a:pt x="1959108" y="1579531"/>
                  </a:lnTo>
                  <a:lnTo>
                    <a:pt x="1935495" y="1617870"/>
                  </a:lnTo>
                  <a:lnTo>
                    <a:pt x="1910307" y="1655098"/>
                  </a:lnTo>
                  <a:lnTo>
                    <a:pt x="1883588" y="1691170"/>
                  </a:lnTo>
                  <a:lnTo>
                    <a:pt x="1855387" y="1726038"/>
                  </a:lnTo>
                  <a:lnTo>
                    <a:pt x="1825748" y="1759657"/>
                  </a:lnTo>
                  <a:lnTo>
                    <a:pt x="1794719" y="1791981"/>
                  </a:lnTo>
                  <a:lnTo>
                    <a:pt x="1762346" y="1822963"/>
                  </a:lnTo>
                  <a:lnTo>
                    <a:pt x="1728676" y="1852556"/>
                  </a:lnTo>
                  <a:lnTo>
                    <a:pt x="1693754" y="1880714"/>
                  </a:lnTo>
                  <a:lnTo>
                    <a:pt x="1657627" y="1907392"/>
                  </a:lnTo>
                  <a:lnTo>
                    <a:pt x="1620342" y="1932542"/>
                  </a:lnTo>
                  <a:lnTo>
                    <a:pt x="1581945" y="1956119"/>
                  </a:lnTo>
                  <a:lnTo>
                    <a:pt x="1542482" y="1978076"/>
                  </a:lnTo>
                  <a:lnTo>
                    <a:pt x="1501999" y="1998366"/>
                  </a:lnTo>
                  <a:lnTo>
                    <a:pt x="1460544" y="2016944"/>
                  </a:lnTo>
                  <a:lnTo>
                    <a:pt x="1418162" y="2033763"/>
                  </a:lnTo>
                  <a:lnTo>
                    <a:pt x="1374900" y="2048777"/>
                  </a:lnTo>
                  <a:lnTo>
                    <a:pt x="1330805" y="2061940"/>
                  </a:lnTo>
                  <a:lnTo>
                    <a:pt x="1285922" y="2073204"/>
                  </a:lnTo>
                  <a:lnTo>
                    <a:pt x="1240298" y="2082524"/>
                  </a:lnTo>
                  <a:lnTo>
                    <a:pt x="1193980" y="2089854"/>
                  </a:lnTo>
                  <a:lnTo>
                    <a:pt x="1147013" y="2095147"/>
                  </a:lnTo>
                  <a:lnTo>
                    <a:pt x="1099445" y="2098356"/>
                  </a:lnTo>
                  <a:lnTo>
                    <a:pt x="1051322" y="2099437"/>
                  </a:lnTo>
                  <a:lnTo>
                    <a:pt x="1003198" y="2098356"/>
                  </a:lnTo>
                  <a:lnTo>
                    <a:pt x="955630" y="2095147"/>
                  </a:lnTo>
                  <a:lnTo>
                    <a:pt x="908663" y="2089854"/>
                  </a:lnTo>
                  <a:lnTo>
                    <a:pt x="862345" y="2082524"/>
                  </a:lnTo>
                  <a:lnTo>
                    <a:pt x="816721" y="2073204"/>
                  </a:lnTo>
                  <a:lnTo>
                    <a:pt x="771839" y="2061940"/>
                  </a:lnTo>
                  <a:lnTo>
                    <a:pt x="727743" y="2048777"/>
                  </a:lnTo>
                  <a:lnTo>
                    <a:pt x="684481" y="2033763"/>
                  </a:lnTo>
                  <a:lnTo>
                    <a:pt x="642100" y="2016944"/>
                  </a:lnTo>
                  <a:lnTo>
                    <a:pt x="600644" y="1998366"/>
                  </a:lnTo>
                  <a:lnTo>
                    <a:pt x="560162" y="1978076"/>
                  </a:lnTo>
                  <a:lnTo>
                    <a:pt x="520699" y="1956119"/>
                  </a:lnTo>
                  <a:lnTo>
                    <a:pt x="482302" y="1932542"/>
                  </a:lnTo>
                  <a:lnTo>
                    <a:pt x="445017" y="1907392"/>
                  </a:lnTo>
                  <a:lnTo>
                    <a:pt x="408890" y="1880714"/>
                  </a:lnTo>
                  <a:lnTo>
                    <a:pt x="373968" y="1852556"/>
                  </a:lnTo>
                  <a:lnTo>
                    <a:pt x="340298" y="1822963"/>
                  </a:lnTo>
                  <a:lnTo>
                    <a:pt x="307925" y="1791981"/>
                  </a:lnTo>
                  <a:lnTo>
                    <a:pt x="276896" y="1759657"/>
                  </a:lnTo>
                  <a:lnTo>
                    <a:pt x="247257" y="1726038"/>
                  </a:lnTo>
                  <a:lnTo>
                    <a:pt x="219056" y="1691170"/>
                  </a:lnTo>
                  <a:lnTo>
                    <a:pt x="192337" y="1655098"/>
                  </a:lnTo>
                  <a:lnTo>
                    <a:pt x="167149" y="1617870"/>
                  </a:lnTo>
                  <a:lnTo>
                    <a:pt x="143536" y="1579531"/>
                  </a:lnTo>
                  <a:lnTo>
                    <a:pt x="121545" y="1540128"/>
                  </a:lnTo>
                  <a:lnTo>
                    <a:pt x="101224" y="1499708"/>
                  </a:lnTo>
                  <a:lnTo>
                    <a:pt x="82618" y="1458316"/>
                  </a:lnTo>
                  <a:lnTo>
                    <a:pt x="65773" y="1415999"/>
                  </a:lnTo>
                  <a:lnTo>
                    <a:pt x="50736" y="1372803"/>
                  </a:lnTo>
                  <a:lnTo>
                    <a:pt x="37554" y="1328774"/>
                  </a:lnTo>
                  <a:lnTo>
                    <a:pt x="26272" y="1283960"/>
                  </a:lnTo>
                  <a:lnTo>
                    <a:pt x="16938" y="1238406"/>
                  </a:lnTo>
                  <a:lnTo>
                    <a:pt x="9597" y="1192158"/>
                  </a:lnTo>
                  <a:lnTo>
                    <a:pt x="4296" y="1145263"/>
                  </a:lnTo>
                  <a:lnTo>
                    <a:pt x="1081" y="1097768"/>
                  </a:lnTo>
                  <a:lnTo>
                    <a:pt x="0" y="104971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71" y="1883664"/>
              <a:ext cx="2279904" cy="160934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900370" y="1904202"/>
              <a:ext cx="2124075" cy="1452880"/>
            </a:xfrm>
            <a:custGeom>
              <a:avLst/>
              <a:gdLst/>
              <a:ahLst/>
              <a:cxnLst/>
              <a:rect l="l" t="t" r="r" b="b"/>
              <a:pathLst>
                <a:path w="2124075" h="1452879">
                  <a:moveTo>
                    <a:pt x="2053784" y="1420105"/>
                  </a:moveTo>
                  <a:lnTo>
                    <a:pt x="2039484" y="1441096"/>
                  </a:lnTo>
                  <a:lnTo>
                    <a:pt x="2123911" y="1452510"/>
                  </a:lnTo>
                  <a:lnTo>
                    <a:pt x="2109812" y="1427253"/>
                  </a:lnTo>
                  <a:lnTo>
                    <a:pt x="2064278" y="1427253"/>
                  </a:lnTo>
                  <a:lnTo>
                    <a:pt x="2053784" y="1420105"/>
                  </a:lnTo>
                  <a:close/>
                </a:path>
                <a:path w="2124075" h="1452879">
                  <a:moveTo>
                    <a:pt x="2068085" y="1399113"/>
                  </a:moveTo>
                  <a:lnTo>
                    <a:pt x="2053784" y="1420105"/>
                  </a:lnTo>
                  <a:lnTo>
                    <a:pt x="2064278" y="1427253"/>
                  </a:lnTo>
                  <a:lnTo>
                    <a:pt x="2078578" y="1406262"/>
                  </a:lnTo>
                  <a:lnTo>
                    <a:pt x="2068085" y="1399113"/>
                  </a:lnTo>
                  <a:close/>
                </a:path>
                <a:path w="2124075" h="1452879">
                  <a:moveTo>
                    <a:pt x="2082385" y="1378121"/>
                  </a:moveTo>
                  <a:lnTo>
                    <a:pt x="2068085" y="1399113"/>
                  </a:lnTo>
                  <a:lnTo>
                    <a:pt x="2078578" y="1406262"/>
                  </a:lnTo>
                  <a:lnTo>
                    <a:pt x="2064278" y="1427253"/>
                  </a:lnTo>
                  <a:lnTo>
                    <a:pt x="2109812" y="1427253"/>
                  </a:lnTo>
                  <a:lnTo>
                    <a:pt x="2082385" y="1378121"/>
                  </a:lnTo>
                  <a:close/>
                </a:path>
                <a:path w="2124075" h="1452879">
                  <a:moveTo>
                    <a:pt x="14300" y="0"/>
                  </a:moveTo>
                  <a:lnTo>
                    <a:pt x="0" y="20991"/>
                  </a:lnTo>
                  <a:lnTo>
                    <a:pt x="2053784" y="1420105"/>
                  </a:lnTo>
                  <a:lnTo>
                    <a:pt x="2068085" y="1399113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52927" y="3331464"/>
              <a:ext cx="2292096" cy="23469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92837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89" y="0"/>
                  </a:moveTo>
                  <a:lnTo>
                    <a:pt x="2060389" y="76200"/>
                  </a:lnTo>
                  <a:lnTo>
                    <a:pt x="2111189" y="50800"/>
                  </a:lnTo>
                  <a:lnTo>
                    <a:pt x="2073088" y="50800"/>
                  </a:lnTo>
                  <a:lnTo>
                    <a:pt x="2073088" y="25400"/>
                  </a:lnTo>
                  <a:lnTo>
                    <a:pt x="2111189" y="25400"/>
                  </a:lnTo>
                  <a:lnTo>
                    <a:pt x="2060389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88" y="50800"/>
                  </a:lnTo>
                  <a:lnTo>
                    <a:pt x="2060389" y="50800"/>
                  </a:lnTo>
                  <a:lnTo>
                    <a:pt x="2060389" y="25400"/>
                  </a:lnTo>
                  <a:lnTo>
                    <a:pt x="2073088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89" y="25400"/>
                  </a:moveTo>
                  <a:lnTo>
                    <a:pt x="2073088" y="25400"/>
                  </a:lnTo>
                  <a:lnTo>
                    <a:pt x="2073088" y="50800"/>
                  </a:lnTo>
                  <a:lnTo>
                    <a:pt x="2111192" y="50798"/>
                  </a:lnTo>
                  <a:lnTo>
                    <a:pt x="2136589" y="38100"/>
                  </a:lnTo>
                  <a:lnTo>
                    <a:pt x="2111189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43783" y="3395472"/>
              <a:ext cx="2313432" cy="16764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884539" y="3492991"/>
              <a:ext cx="2155825" cy="1520190"/>
            </a:xfrm>
            <a:custGeom>
              <a:avLst/>
              <a:gdLst/>
              <a:ahLst/>
              <a:cxnLst/>
              <a:rect l="l" t="t" r="r" b="b"/>
              <a:pathLst>
                <a:path w="2155825" h="1520189">
                  <a:moveTo>
                    <a:pt x="2085968" y="33410"/>
                  </a:moveTo>
                  <a:lnTo>
                    <a:pt x="0" y="1498791"/>
                  </a:lnTo>
                  <a:lnTo>
                    <a:pt x="14601" y="1519575"/>
                  </a:lnTo>
                  <a:lnTo>
                    <a:pt x="2100568" y="54193"/>
                  </a:lnTo>
                  <a:lnTo>
                    <a:pt x="2085968" y="33410"/>
                  </a:lnTo>
                  <a:close/>
                </a:path>
                <a:path w="2155825" h="1520189">
                  <a:moveTo>
                    <a:pt x="2141535" y="26109"/>
                  </a:moveTo>
                  <a:lnTo>
                    <a:pt x="2096361" y="26109"/>
                  </a:lnTo>
                  <a:lnTo>
                    <a:pt x="2110960" y="46893"/>
                  </a:lnTo>
                  <a:lnTo>
                    <a:pt x="2100568" y="54193"/>
                  </a:lnTo>
                  <a:lnTo>
                    <a:pt x="2115169" y="74978"/>
                  </a:lnTo>
                  <a:lnTo>
                    <a:pt x="2141535" y="26109"/>
                  </a:lnTo>
                  <a:close/>
                </a:path>
                <a:path w="2155825" h="1520189">
                  <a:moveTo>
                    <a:pt x="2096361" y="26109"/>
                  </a:moveTo>
                  <a:lnTo>
                    <a:pt x="2085968" y="33410"/>
                  </a:lnTo>
                  <a:lnTo>
                    <a:pt x="2100568" y="54193"/>
                  </a:lnTo>
                  <a:lnTo>
                    <a:pt x="2110960" y="46893"/>
                  </a:lnTo>
                  <a:lnTo>
                    <a:pt x="2096361" y="26109"/>
                  </a:lnTo>
                  <a:close/>
                </a:path>
                <a:path w="2155825" h="1520189">
                  <a:moveTo>
                    <a:pt x="2155621" y="0"/>
                  </a:moveTo>
                  <a:lnTo>
                    <a:pt x="2071367" y="12625"/>
                  </a:lnTo>
                  <a:lnTo>
                    <a:pt x="2085968" y="33410"/>
                  </a:lnTo>
                  <a:lnTo>
                    <a:pt x="2096361" y="26109"/>
                  </a:lnTo>
                  <a:lnTo>
                    <a:pt x="2141535" y="26109"/>
                  </a:lnTo>
                  <a:lnTo>
                    <a:pt x="2155621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10983" y="3331464"/>
              <a:ext cx="2292096" cy="23469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51570" y="3390901"/>
              <a:ext cx="2136775" cy="76200"/>
            </a:xfrm>
            <a:custGeom>
              <a:avLst/>
              <a:gdLst/>
              <a:ahLst/>
              <a:cxnLst/>
              <a:rect l="l" t="t" r="r" b="b"/>
              <a:pathLst>
                <a:path w="2136775" h="76200">
                  <a:moveTo>
                    <a:pt x="2060312" y="0"/>
                  </a:moveTo>
                  <a:lnTo>
                    <a:pt x="2060312" y="76200"/>
                  </a:lnTo>
                  <a:lnTo>
                    <a:pt x="2111112" y="50800"/>
                  </a:lnTo>
                  <a:lnTo>
                    <a:pt x="2073012" y="50800"/>
                  </a:lnTo>
                  <a:lnTo>
                    <a:pt x="2073012" y="25400"/>
                  </a:lnTo>
                  <a:lnTo>
                    <a:pt x="2111112" y="25400"/>
                  </a:lnTo>
                  <a:lnTo>
                    <a:pt x="2060312" y="0"/>
                  </a:lnTo>
                  <a:close/>
                </a:path>
                <a:path w="2136775" h="76200">
                  <a:moveTo>
                    <a:pt x="0" y="25398"/>
                  </a:moveTo>
                  <a:lnTo>
                    <a:pt x="0" y="50798"/>
                  </a:lnTo>
                  <a:lnTo>
                    <a:pt x="2073012" y="50800"/>
                  </a:lnTo>
                  <a:lnTo>
                    <a:pt x="2060312" y="50800"/>
                  </a:lnTo>
                  <a:lnTo>
                    <a:pt x="2060312" y="25400"/>
                  </a:lnTo>
                  <a:lnTo>
                    <a:pt x="2073012" y="25400"/>
                  </a:lnTo>
                  <a:lnTo>
                    <a:pt x="0" y="25398"/>
                  </a:lnTo>
                  <a:close/>
                </a:path>
                <a:path w="2136775" h="76200">
                  <a:moveTo>
                    <a:pt x="2111112" y="25400"/>
                  </a:moveTo>
                  <a:lnTo>
                    <a:pt x="2073012" y="25400"/>
                  </a:lnTo>
                  <a:lnTo>
                    <a:pt x="2073012" y="50800"/>
                  </a:lnTo>
                  <a:lnTo>
                    <a:pt x="2111114" y="50798"/>
                  </a:lnTo>
                  <a:lnTo>
                    <a:pt x="2136512" y="38100"/>
                  </a:lnTo>
                  <a:lnTo>
                    <a:pt x="2111112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50775" y="3003183"/>
              <a:ext cx="1508879" cy="8405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02535" y="1432560"/>
              <a:ext cx="957072" cy="9479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30551" y="1591056"/>
              <a:ext cx="640080" cy="72542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6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6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3662" y="1463252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340107" y="1675891"/>
            <a:ext cx="27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0" dirty="0">
                <a:latin typeface="Verdana"/>
                <a:cs typeface="Verdana"/>
              </a:rPr>
              <a:t>X</a:t>
            </a:r>
            <a:r>
              <a:rPr sz="1300" spc="-140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002535" y="2977895"/>
            <a:ext cx="957580" cy="948055"/>
            <a:chOff x="2002535" y="2977895"/>
            <a:chExt cx="957580" cy="94805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02535" y="2977895"/>
              <a:ext cx="957072" cy="9479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12263" y="3136391"/>
              <a:ext cx="655319" cy="72542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5" y="829417"/>
                  </a:lnTo>
                  <a:lnTo>
                    <a:pt x="377148" y="837689"/>
                  </a:lnTo>
                  <a:lnTo>
                    <a:pt x="426938" y="840516"/>
                  </a:lnTo>
                  <a:lnTo>
                    <a:pt x="476728" y="837689"/>
                  </a:lnTo>
                  <a:lnTo>
                    <a:pt x="524831" y="829417"/>
                  </a:lnTo>
                  <a:lnTo>
                    <a:pt x="570927" y="816016"/>
                  </a:lnTo>
                  <a:lnTo>
                    <a:pt x="614695" y="797801"/>
                  </a:lnTo>
                  <a:lnTo>
                    <a:pt x="655815" y="775087"/>
                  </a:lnTo>
                  <a:lnTo>
                    <a:pt x="693966" y="748190"/>
                  </a:lnTo>
                  <a:lnTo>
                    <a:pt x="728829" y="717425"/>
                  </a:lnTo>
                  <a:lnTo>
                    <a:pt x="760083" y="683108"/>
                  </a:lnTo>
                  <a:lnTo>
                    <a:pt x="787407" y="645553"/>
                  </a:lnTo>
                  <a:lnTo>
                    <a:pt x="810482" y="605077"/>
                  </a:lnTo>
                  <a:lnTo>
                    <a:pt x="828987" y="561994"/>
                  </a:lnTo>
                  <a:lnTo>
                    <a:pt x="842601" y="516619"/>
                  </a:lnTo>
                  <a:lnTo>
                    <a:pt x="851004" y="469269"/>
                  </a:lnTo>
                  <a:lnTo>
                    <a:pt x="853876" y="420258"/>
                  </a:lnTo>
                  <a:lnTo>
                    <a:pt x="851004" y="371247"/>
                  </a:lnTo>
                  <a:lnTo>
                    <a:pt x="842601" y="323897"/>
                  </a:lnTo>
                  <a:lnTo>
                    <a:pt x="828987" y="278522"/>
                  </a:lnTo>
                  <a:lnTo>
                    <a:pt x="810482" y="235439"/>
                  </a:lnTo>
                  <a:lnTo>
                    <a:pt x="787407" y="194963"/>
                  </a:lnTo>
                  <a:lnTo>
                    <a:pt x="760083" y="157408"/>
                  </a:lnTo>
                  <a:lnTo>
                    <a:pt x="728829" y="123091"/>
                  </a:lnTo>
                  <a:lnTo>
                    <a:pt x="693966" y="92326"/>
                  </a:lnTo>
                  <a:lnTo>
                    <a:pt x="655815" y="65429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053662" y="3008741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7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6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6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7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9"/>
                  </a:lnTo>
                  <a:lnTo>
                    <a:pt x="842601" y="516619"/>
                  </a:lnTo>
                  <a:lnTo>
                    <a:pt x="828987" y="561994"/>
                  </a:lnTo>
                  <a:lnTo>
                    <a:pt x="810482" y="605077"/>
                  </a:lnTo>
                  <a:lnTo>
                    <a:pt x="787407" y="645554"/>
                  </a:lnTo>
                  <a:lnTo>
                    <a:pt x="760083" y="683108"/>
                  </a:lnTo>
                  <a:lnTo>
                    <a:pt x="728829" y="717426"/>
                  </a:lnTo>
                  <a:lnTo>
                    <a:pt x="693966" y="748190"/>
                  </a:lnTo>
                  <a:lnTo>
                    <a:pt x="655815" y="775087"/>
                  </a:lnTo>
                  <a:lnTo>
                    <a:pt x="614695" y="797801"/>
                  </a:lnTo>
                  <a:lnTo>
                    <a:pt x="570927" y="816016"/>
                  </a:lnTo>
                  <a:lnTo>
                    <a:pt x="524831" y="829417"/>
                  </a:lnTo>
                  <a:lnTo>
                    <a:pt x="476728" y="837689"/>
                  </a:lnTo>
                  <a:lnTo>
                    <a:pt x="426938" y="840517"/>
                  </a:lnTo>
                  <a:lnTo>
                    <a:pt x="377148" y="837689"/>
                  </a:lnTo>
                  <a:lnTo>
                    <a:pt x="329045" y="829417"/>
                  </a:lnTo>
                  <a:lnTo>
                    <a:pt x="282949" y="816016"/>
                  </a:lnTo>
                  <a:lnTo>
                    <a:pt x="239181" y="797801"/>
                  </a:lnTo>
                  <a:lnTo>
                    <a:pt x="198061" y="775087"/>
                  </a:lnTo>
                  <a:lnTo>
                    <a:pt x="159910" y="748190"/>
                  </a:lnTo>
                  <a:lnTo>
                    <a:pt x="125047" y="717426"/>
                  </a:lnTo>
                  <a:lnTo>
                    <a:pt x="93793" y="683108"/>
                  </a:lnTo>
                  <a:lnTo>
                    <a:pt x="66469" y="645554"/>
                  </a:lnTo>
                  <a:lnTo>
                    <a:pt x="43394" y="605077"/>
                  </a:lnTo>
                  <a:lnTo>
                    <a:pt x="24889" y="561994"/>
                  </a:lnTo>
                  <a:lnTo>
                    <a:pt x="11275" y="516619"/>
                  </a:lnTo>
                  <a:lnTo>
                    <a:pt x="2872" y="469269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322644" y="3221228"/>
            <a:ext cx="313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X</a:t>
            </a:r>
            <a:r>
              <a:rPr sz="1300" spc="-2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002535" y="4529328"/>
            <a:ext cx="957580" cy="944880"/>
            <a:chOff x="2002535" y="4529328"/>
            <a:chExt cx="957580" cy="944880"/>
          </a:xfrm>
        </p:grpSpPr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02535" y="4529328"/>
              <a:ext cx="957072" cy="9448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69591" y="4687824"/>
              <a:ext cx="740663" cy="72237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8" y="0"/>
                  </a:moveTo>
                  <a:lnTo>
                    <a:pt x="377148" y="2827"/>
                  </a:lnTo>
                  <a:lnTo>
                    <a:pt x="329045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8"/>
                  </a:lnTo>
                  <a:lnTo>
                    <a:pt x="159910" y="92325"/>
                  </a:lnTo>
                  <a:lnTo>
                    <a:pt x="125047" y="123090"/>
                  </a:lnTo>
                  <a:lnTo>
                    <a:pt x="93793" y="157407"/>
                  </a:lnTo>
                  <a:lnTo>
                    <a:pt x="66469" y="194962"/>
                  </a:lnTo>
                  <a:lnTo>
                    <a:pt x="43394" y="235438"/>
                  </a:lnTo>
                  <a:lnTo>
                    <a:pt x="24890" y="278521"/>
                  </a:lnTo>
                  <a:lnTo>
                    <a:pt x="11275" y="323895"/>
                  </a:lnTo>
                  <a:lnTo>
                    <a:pt x="2872" y="371246"/>
                  </a:lnTo>
                  <a:lnTo>
                    <a:pt x="0" y="420256"/>
                  </a:lnTo>
                  <a:lnTo>
                    <a:pt x="2872" y="469268"/>
                  </a:lnTo>
                  <a:lnTo>
                    <a:pt x="11275" y="516618"/>
                  </a:lnTo>
                  <a:lnTo>
                    <a:pt x="24890" y="561992"/>
                  </a:lnTo>
                  <a:lnTo>
                    <a:pt x="43394" y="605076"/>
                  </a:lnTo>
                  <a:lnTo>
                    <a:pt x="66469" y="645552"/>
                  </a:lnTo>
                  <a:lnTo>
                    <a:pt x="93793" y="683107"/>
                  </a:lnTo>
                  <a:lnTo>
                    <a:pt x="125047" y="717424"/>
                  </a:lnTo>
                  <a:lnTo>
                    <a:pt x="159910" y="748189"/>
                  </a:lnTo>
                  <a:lnTo>
                    <a:pt x="198062" y="775086"/>
                  </a:lnTo>
                  <a:lnTo>
                    <a:pt x="239182" y="797799"/>
                  </a:lnTo>
                  <a:lnTo>
                    <a:pt x="282950" y="816014"/>
                  </a:lnTo>
                  <a:lnTo>
                    <a:pt x="329045" y="829415"/>
                  </a:lnTo>
                  <a:lnTo>
                    <a:pt x="377148" y="837687"/>
                  </a:lnTo>
                  <a:lnTo>
                    <a:pt x="426938" y="840515"/>
                  </a:lnTo>
                  <a:lnTo>
                    <a:pt x="476728" y="837687"/>
                  </a:lnTo>
                  <a:lnTo>
                    <a:pt x="524831" y="829415"/>
                  </a:lnTo>
                  <a:lnTo>
                    <a:pt x="570927" y="816014"/>
                  </a:lnTo>
                  <a:lnTo>
                    <a:pt x="614695" y="797799"/>
                  </a:lnTo>
                  <a:lnTo>
                    <a:pt x="655815" y="775086"/>
                  </a:lnTo>
                  <a:lnTo>
                    <a:pt x="693966" y="748189"/>
                  </a:lnTo>
                  <a:lnTo>
                    <a:pt x="728829" y="717424"/>
                  </a:lnTo>
                  <a:lnTo>
                    <a:pt x="760083" y="683107"/>
                  </a:lnTo>
                  <a:lnTo>
                    <a:pt x="787407" y="645552"/>
                  </a:lnTo>
                  <a:lnTo>
                    <a:pt x="810482" y="605076"/>
                  </a:lnTo>
                  <a:lnTo>
                    <a:pt x="828987" y="561992"/>
                  </a:lnTo>
                  <a:lnTo>
                    <a:pt x="842601" y="516618"/>
                  </a:lnTo>
                  <a:lnTo>
                    <a:pt x="851004" y="469268"/>
                  </a:lnTo>
                  <a:lnTo>
                    <a:pt x="853876" y="420256"/>
                  </a:lnTo>
                  <a:lnTo>
                    <a:pt x="851004" y="371246"/>
                  </a:lnTo>
                  <a:lnTo>
                    <a:pt x="842601" y="323895"/>
                  </a:lnTo>
                  <a:lnTo>
                    <a:pt x="828987" y="278521"/>
                  </a:lnTo>
                  <a:lnTo>
                    <a:pt x="810482" y="235438"/>
                  </a:lnTo>
                  <a:lnTo>
                    <a:pt x="787407" y="194962"/>
                  </a:lnTo>
                  <a:lnTo>
                    <a:pt x="760083" y="157407"/>
                  </a:lnTo>
                  <a:lnTo>
                    <a:pt x="728829" y="123090"/>
                  </a:lnTo>
                  <a:lnTo>
                    <a:pt x="693966" y="92325"/>
                  </a:lnTo>
                  <a:lnTo>
                    <a:pt x="655815" y="65428"/>
                  </a:lnTo>
                  <a:lnTo>
                    <a:pt x="614695" y="42715"/>
                  </a:lnTo>
                  <a:lnTo>
                    <a:pt x="570927" y="24500"/>
                  </a:lnTo>
                  <a:lnTo>
                    <a:pt x="524831" y="11099"/>
                  </a:lnTo>
                  <a:lnTo>
                    <a:pt x="476728" y="2827"/>
                  </a:lnTo>
                  <a:lnTo>
                    <a:pt x="4269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53662" y="4557749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6C9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280575" y="4769611"/>
            <a:ext cx="396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5" dirty="0">
                <a:latin typeface="Verdana"/>
                <a:cs typeface="Verdana"/>
              </a:rPr>
              <a:t>X</a:t>
            </a:r>
            <a:r>
              <a:rPr sz="1300" spc="8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22556" y="2099564"/>
            <a:ext cx="34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w</a:t>
            </a:r>
            <a:r>
              <a:rPr sz="1300" spc="-25" dirty="0">
                <a:latin typeface="Calibri"/>
                <a:cs typeface="Calibri"/>
              </a:rPr>
              <a:t>1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14761" y="3108452"/>
            <a:ext cx="382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5" dirty="0">
                <a:latin typeface="Verdana"/>
                <a:cs typeface="Verdana"/>
              </a:rPr>
              <a:t>w</a:t>
            </a:r>
            <a:r>
              <a:rPr sz="1300" spc="55" dirty="0">
                <a:latin typeface="Calibri"/>
                <a:cs typeface="Calibri"/>
              </a:rPr>
              <a:t>2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835864" y="4260595"/>
            <a:ext cx="46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95" dirty="0">
                <a:latin typeface="Verdana"/>
                <a:cs typeface="Verdana"/>
              </a:rPr>
              <a:t>w</a:t>
            </a:r>
            <a:r>
              <a:rPr sz="1300" spc="195" dirty="0">
                <a:latin typeface="Calibri"/>
                <a:cs typeface="Calibri"/>
              </a:rPr>
              <a:t>m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384076" y="3252723"/>
            <a:ext cx="135699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Output</a:t>
            </a:r>
            <a:r>
              <a:rPr sz="1600" spc="95" dirty="0">
                <a:latin typeface="Verdana"/>
                <a:cs typeface="Verdana"/>
              </a:rPr>
              <a:t> </a:t>
            </a:r>
            <a:r>
              <a:rPr sz="1600" spc="-2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822448" y="1831848"/>
            <a:ext cx="7367270" cy="3194685"/>
            <a:chOff x="2822448" y="1831848"/>
            <a:chExt cx="7367270" cy="3194685"/>
          </a:xfrm>
        </p:grpSpPr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08376" y="1831848"/>
              <a:ext cx="2176272" cy="156057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44952" y="1847088"/>
              <a:ext cx="2100072" cy="148437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3110590" y="1913601"/>
              <a:ext cx="1798320" cy="1181735"/>
            </a:xfrm>
            <a:custGeom>
              <a:avLst/>
              <a:gdLst/>
              <a:ahLst/>
              <a:cxnLst/>
              <a:rect l="l" t="t" r="r" b="b"/>
              <a:pathLst>
                <a:path w="1798320" h="1181735">
                  <a:moveTo>
                    <a:pt x="1638353" y="1112252"/>
                  </a:moveTo>
                  <a:lnTo>
                    <a:pt x="1607220" y="1160176"/>
                  </a:lnTo>
                  <a:lnTo>
                    <a:pt x="1797696" y="1181690"/>
                  </a:lnTo>
                  <a:lnTo>
                    <a:pt x="1766057" y="1127818"/>
                  </a:lnTo>
                  <a:lnTo>
                    <a:pt x="1662315" y="1127818"/>
                  </a:lnTo>
                  <a:lnTo>
                    <a:pt x="1638353" y="1112252"/>
                  </a:lnTo>
                  <a:close/>
                </a:path>
                <a:path w="1798320" h="1181735">
                  <a:moveTo>
                    <a:pt x="1669487" y="1064327"/>
                  </a:moveTo>
                  <a:lnTo>
                    <a:pt x="1638353" y="1112252"/>
                  </a:lnTo>
                  <a:lnTo>
                    <a:pt x="1662315" y="1127818"/>
                  </a:lnTo>
                  <a:lnTo>
                    <a:pt x="1693449" y="1079893"/>
                  </a:lnTo>
                  <a:lnTo>
                    <a:pt x="1669487" y="1064327"/>
                  </a:lnTo>
                  <a:close/>
                </a:path>
                <a:path w="1798320" h="1181735">
                  <a:moveTo>
                    <a:pt x="1700621" y="1016401"/>
                  </a:moveTo>
                  <a:lnTo>
                    <a:pt x="1669487" y="1064327"/>
                  </a:lnTo>
                  <a:lnTo>
                    <a:pt x="1693449" y="1079893"/>
                  </a:lnTo>
                  <a:lnTo>
                    <a:pt x="1662315" y="1127818"/>
                  </a:lnTo>
                  <a:lnTo>
                    <a:pt x="1766057" y="1127818"/>
                  </a:lnTo>
                  <a:lnTo>
                    <a:pt x="1700621" y="1016401"/>
                  </a:lnTo>
                  <a:close/>
                </a:path>
                <a:path w="1798320" h="1181735">
                  <a:moveTo>
                    <a:pt x="31134" y="0"/>
                  </a:moveTo>
                  <a:lnTo>
                    <a:pt x="0" y="47924"/>
                  </a:lnTo>
                  <a:lnTo>
                    <a:pt x="1638353" y="1112252"/>
                  </a:lnTo>
                  <a:lnTo>
                    <a:pt x="1669487" y="1064327"/>
                  </a:lnTo>
                  <a:lnTo>
                    <a:pt x="31134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6560" y="3310128"/>
              <a:ext cx="2118360" cy="16002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93136" y="3328416"/>
              <a:ext cx="2042160" cy="152399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058713" y="3566497"/>
              <a:ext cx="1740535" cy="1222375"/>
            </a:xfrm>
            <a:custGeom>
              <a:avLst/>
              <a:gdLst/>
              <a:ahLst/>
              <a:cxnLst/>
              <a:rect l="l" t="t" r="r" b="b"/>
              <a:pathLst>
                <a:path w="1740535" h="1222375">
                  <a:moveTo>
                    <a:pt x="1583364" y="74403"/>
                  </a:moveTo>
                  <a:lnTo>
                    <a:pt x="0" y="1175150"/>
                  </a:lnTo>
                  <a:lnTo>
                    <a:pt x="32622" y="1222075"/>
                  </a:lnTo>
                  <a:lnTo>
                    <a:pt x="1615986" y="121327"/>
                  </a:lnTo>
                  <a:lnTo>
                    <a:pt x="1583364" y="74403"/>
                  </a:lnTo>
                  <a:close/>
                </a:path>
                <a:path w="1740535" h="1222375">
                  <a:moveTo>
                    <a:pt x="1708739" y="58093"/>
                  </a:moveTo>
                  <a:lnTo>
                    <a:pt x="1606825" y="58093"/>
                  </a:lnTo>
                  <a:lnTo>
                    <a:pt x="1639448" y="105017"/>
                  </a:lnTo>
                  <a:lnTo>
                    <a:pt x="1615986" y="121327"/>
                  </a:lnTo>
                  <a:lnTo>
                    <a:pt x="1648608" y="168252"/>
                  </a:lnTo>
                  <a:lnTo>
                    <a:pt x="1708739" y="58093"/>
                  </a:lnTo>
                  <a:close/>
                </a:path>
                <a:path w="1740535" h="1222375">
                  <a:moveTo>
                    <a:pt x="1606825" y="58093"/>
                  </a:moveTo>
                  <a:lnTo>
                    <a:pt x="1583364" y="74403"/>
                  </a:lnTo>
                  <a:lnTo>
                    <a:pt x="1615986" y="121327"/>
                  </a:lnTo>
                  <a:lnTo>
                    <a:pt x="1639448" y="105017"/>
                  </a:lnTo>
                  <a:lnTo>
                    <a:pt x="1606825" y="58093"/>
                  </a:lnTo>
                  <a:close/>
                </a:path>
                <a:path w="1740535" h="1222375">
                  <a:moveTo>
                    <a:pt x="1740449" y="0"/>
                  </a:moveTo>
                  <a:lnTo>
                    <a:pt x="1550742" y="27477"/>
                  </a:lnTo>
                  <a:lnTo>
                    <a:pt x="1583364" y="74403"/>
                  </a:lnTo>
                  <a:lnTo>
                    <a:pt x="1606825" y="58093"/>
                  </a:lnTo>
                  <a:lnTo>
                    <a:pt x="1708739" y="58093"/>
                  </a:lnTo>
                  <a:lnTo>
                    <a:pt x="1740449" y="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132319" y="2977896"/>
              <a:ext cx="2429255" cy="55168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71944" y="2996184"/>
              <a:ext cx="2350007" cy="472439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7236480" y="3146846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09" h="171450">
                  <a:moveTo>
                    <a:pt x="1876529" y="114299"/>
                  </a:moveTo>
                  <a:lnTo>
                    <a:pt x="1876529" y="171450"/>
                  </a:lnTo>
                  <a:lnTo>
                    <a:pt x="1990829" y="114300"/>
                  </a:lnTo>
                  <a:lnTo>
                    <a:pt x="1876529" y="114299"/>
                  </a:lnTo>
                  <a:close/>
                </a:path>
                <a:path w="2048509" h="171450">
                  <a:moveTo>
                    <a:pt x="1876529" y="57149"/>
                  </a:moveTo>
                  <a:lnTo>
                    <a:pt x="1876529" y="114299"/>
                  </a:lnTo>
                  <a:lnTo>
                    <a:pt x="1905105" y="114300"/>
                  </a:lnTo>
                  <a:lnTo>
                    <a:pt x="1905105" y="57150"/>
                  </a:lnTo>
                  <a:lnTo>
                    <a:pt x="1876529" y="57149"/>
                  </a:lnTo>
                  <a:close/>
                </a:path>
                <a:path w="2048509" h="171450">
                  <a:moveTo>
                    <a:pt x="1876529" y="0"/>
                  </a:moveTo>
                  <a:lnTo>
                    <a:pt x="1876529" y="57149"/>
                  </a:lnTo>
                  <a:lnTo>
                    <a:pt x="1905105" y="57150"/>
                  </a:lnTo>
                  <a:lnTo>
                    <a:pt x="1905105" y="114300"/>
                  </a:lnTo>
                  <a:lnTo>
                    <a:pt x="1990831" y="114298"/>
                  </a:lnTo>
                  <a:lnTo>
                    <a:pt x="2047979" y="85725"/>
                  </a:lnTo>
                  <a:lnTo>
                    <a:pt x="1876529" y="0"/>
                  </a:lnTo>
                  <a:close/>
                </a:path>
                <a:path w="2048509" h="171450">
                  <a:moveTo>
                    <a:pt x="0" y="57148"/>
                  </a:moveTo>
                  <a:lnTo>
                    <a:pt x="0" y="114298"/>
                  </a:lnTo>
                  <a:lnTo>
                    <a:pt x="1876529" y="114299"/>
                  </a:lnTo>
                  <a:lnTo>
                    <a:pt x="1876529" y="57149"/>
                  </a:lnTo>
                  <a:lnTo>
                    <a:pt x="0" y="5714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22448" y="3057144"/>
              <a:ext cx="2426207" cy="55168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862072" y="3075432"/>
              <a:ext cx="2350007" cy="475488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925795" y="3226958"/>
              <a:ext cx="2048510" cy="171450"/>
            </a:xfrm>
            <a:custGeom>
              <a:avLst/>
              <a:gdLst/>
              <a:ahLst/>
              <a:cxnLst/>
              <a:rect l="l" t="t" r="r" b="b"/>
              <a:pathLst>
                <a:path w="2048510" h="171450">
                  <a:moveTo>
                    <a:pt x="1876527" y="0"/>
                  </a:moveTo>
                  <a:lnTo>
                    <a:pt x="1876527" y="171450"/>
                  </a:lnTo>
                  <a:lnTo>
                    <a:pt x="1990829" y="114300"/>
                  </a:lnTo>
                  <a:lnTo>
                    <a:pt x="1905104" y="114300"/>
                  </a:lnTo>
                  <a:lnTo>
                    <a:pt x="1905104" y="57150"/>
                  </a:lnTo>
                  <a:lnTo>
                    <a:pt x="1990826" y="57150"/>
                  </a:lnTo>
                  <a:lnTo>
                    <a:pt x="1876527" y="0"/>
                  </a:lnTo>
                  <a:close/>
                </a:path>
                <a:path w="2048510" h="171450">
                  <a:moveTo>
                    <a:pt x="1876527" y="57150"/>
                  </a:moveTo>
                  <a:lnTo>
                    <a:pt x="0" y="57150"/>
                  </a:lnTo>
                  <a:lnTo>
                    <a:pt x="0" y="114300"/>
                  </a:lnTo>
                  <a:lnTo>
                    <a:pt x="1876527" y="114300"/>
                  </a:lnTo>
                  <a:lnTo>
                    <a:pt x="1876527" y="57150"/>
                  </a:lnTo>
                  <a:close/>
                </a:path>
                <a:path w="2048510" h="171450">
                  <a:moveTo>
                    <a:pt x="1990826" y="57150"/>
                  </a:moveTo>
                  <a:lnTo>
                    <a:pt x="1905104" y="57150"/>
                  </a:lnTo>
                  <a:lnTo>
                    <a:pt x="1905104" y="114300"/>
                  </a:lnTo>
                  <a:lnTo>
                    <a:pt x="1990829" y="114300"/>
                  </a:lnTo>
                  <a:lnTo>
                    <a:pt x="2047977" y="85726"/>
                  </a:lnTo>
                  <a:lnTo>
                    <a:pt x="1990826" y="57150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25000" y="3852672"/>
              <a:ext cx="551688" cy="117348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64624" y="3870960"/>
              <a:ext cx="475487" cy="109728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9716156" y="3935185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57150" y="623398"/>
                  </a:moveTo>
                  <a:lnTo>
                    <a:pt x="0" y="623398"/>
                  </a:lnTo>
                  <a:lnTo>
                    <a:pt x="85725" y="794848"/>
                  </a:lnTo>
                  <a:lnTo>
                    <a:pt x="157162" y="651973"/>
                  </a:lnTo>
                  <a:lnTo>
                    <a:pt x="57150" y="651973"/>
                  </a:lnTo>
                  <a:lnTo>
                    <a:pt x="57150" y="623398"/>
                  </a:lnTo>
                  <a:close/>
                </a:path>
                <a:path w="171450" h="795020">
                  <a:moveTo>
                    <a:pt x="114300" y="0"/>
                  </a:moveTo>
                  <a:lnTo>
                    <a:pt x="57150" y="0"/>
                  </a:lnTo>
                  <a:lnTo>
                    <a:pt x="57150" y="651973"/>
                  </a:lnTo>
                  <a:lnTo>
                    <a:pt x="114300" y="651973"/>
                  </a:lnTo>
                  <a:lnTo>
                    <a:pt x="114300" y="0"/>
                  </a:lnTo>
                  <a:close/>
                </a:path>
                <a:path w="171450" h="795020">
                  <a:moveTo>
                    <a:pt x="171450" y="623398"/>
                  </a:moveTo>
                  <a:lnTo>
                    <a:pt x="114300" y="623398"/>
                  </a:lnTo>
                  <a:lnTo>
                    <a:pt x="114300" y="651973"/>
                  </a:lnTo>
                  <a:lnTo>
                    <a:pt x="157162" y="651973"/>
                  </a:lnTo>
                  <a:lnTo>
                    <a:pt x="171450" y="623398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32392" y="2974848"/>
              <a:ext cx="957072" cy="944879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406128" y="3133344"/>
              <a:ext cx="609600" cy="72237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284459" y="3003185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384076" y="5035803"/>
            <a:ext cx="12604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Verdana"/>
                <a:cs typeface="Verdana"/>
              </a:rPr>
              <a:t>Actual</a:t>
            </a:r>
            <a:r>
              <a:rPr sz="1600" spc="-8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18529" y="3215132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9232392" y="4760976"/>
            <a:ext cx="957580" cy="944880"/>
            <a:chOff x="9232392" y="4760976"/>
            <a:chExt cx="957580" cy="944880"/>
          </a:xfrm>
        </p:grpSpPr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232392" y="4760976"/>
              <a:ext cx="957072" cy="94488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06128" y="4919472"/>
              <a:ext cx="609600" cy="72542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426939" y="0"/>
                  </a:moveTo>
                  <a:lnTo>
                    <a:pt x="377149" y="2827"/>
                  </a:lnTo>
                  <a:lnTo>
                    <a:pt x="329046" y="11099"/>
                  </a:lnTo>
                  <a:lnTo>
                    <a:pt x="282950" y="24500"/>
                  </a:lnTo>
                  <a:lnTo>
                    <a:pt x="239182" y="42715"/>
                  </a:lnTo>
                  <a:lnTo>
                    <a:pt x="198062" y="65429"/>
                  </a:lnTo>
                  <a:lnTo>
                    <a:pt x="159910" y="92326"/>
                  </a:lnTo>
                  <a:lnTo>
                    <a:pt x="125047" y="123091"/>
                  </a:lnTo>
                  <a:lnTo>
                    <a:pt x="93793" y="157408"/>
                  </a:lnTo>
                  <a:lnTo>
                    <a:pt x="66469" y="194963"/>
                  </a:lnTo>
                  <a:lnTo>
                    <a:pt x="43394" y="235439"/>
                  </a:lnTo>
                  <a:lnTo>
                    <a:pt x="24890" y="278522"/>
                  </a:lnTo>
                  <a:lnTo>
                    <a:pt x="11275" y="323897"/>
                  </a:lnTo>
                  <a:lnTo>
                    <a:pt x="2872" y="371247"/>
                  </a:lnTo>
                  <a:lnTo>
                    <a:pt x="0" y="420258"/>
                  </a:lnTo>
                  <a:lnTo>
                    <a:pt x="2872" y="469269"/>
                  </a:lnTo>
                  <a:lnTo>
                    <a:pt x="11275" y="516619"/>
                  </a:lnTo>
                  <a:lnTo>
                    <a:pt x="24890" y="561994"/>
                  </a:lnTo>
                  <a:lnTo>
                    <a:pt x="43394" y="605077"/>
                  </a:lnTo>
                  <a:lnTo>
                    <a:pt x="66469" y="645553"/>
                  </a:lnTo>
                  <a:lnTo>
                    <a:pt x="93793" y="683108"/>
                  </a:lnTo>
                  <a:lnTo>
                    <a:pt x="125047" y="717425"/>
                  </a:lnTo>
                  <a:lnTo>
                    <a:pt x="159910" y="748190"/>
                  </a:lnTo>
                  <a:lnTo>
                    <a:pt x="198062" y="775087"/>
                  </a:lnTo>
                  <a:lnTo>
                    <a:pt x="239182" y="797801"/>
                  </a:lnTo>
                  <a:lnTo>
                    <a:pt x="282950" y="816016"/>
                  </a:lnTo>
                  <a:lnTo>
                    <a:pt x="329046" y="829417"/>
                  </a:lnTo>
                  <a:lnTo>
                    <a:pt x="377149" y="837689"/>
                  </a:lnTo>
                  <a:lnTo>
                    <a:pt x="426939" y="840516"/>
                  </a:lnTo>
                  <a:lnTo>
                    <a:pt x="476729" y="837689"/>
                  </a:lnTo>
                  <a:lnTo>
                    <a:pt x="524832" y="829417"/>
                  </a:lnTo>
                  <a:lnTo>
                    <a:pt x="570928" y="816016"/>
                  </a:lnTo>
                  <a:lnTo>
                    <a:pt x="614696" y="797801"/>
                  </a:lnTo>
                  <a:lnTo>
                    <a:pt x="655815" y="775087"/>
                  </a:lnTo>
                  <a:lnTo>
                    <a:pt x="693967" y="748190"/>
                  </a:lnTo>
                  <a:lnTo>
                    <a:pt x="728830" y="717425"/>
                  </a:lnTo>
                  <a:lnTo>
                    <a:pt x="760084" y="683108"/>
                  </a:lnTo>
                  <a:lnTo>
                    <a:pt x="787408" y="645553"/>
                  </a:lnTo>
                  <a:lnTo>
                    <a:pt x="810483" y="605077"/>
                  </a:lnTo>
                  <a:lnTo>
                    <a:pt x="828988" y="561994"/>
                  </a:lnTo>
                  <a:lnTo>
                    <a:pt x="842602" y="516619"/>
                  </a:lnTo>
                  <a:lnTo>
                    <a:pt x="851005" y="469269"/>
                  </a:lnTo>
                  <a:lnTo>
                    <a:pt x="853878" y="420258"/>
                  </a:lnTo>
                  <a:lnTo>
                    <a:pt x="851005" y="371247"/>
                  </a:lnTo>
                  <a:lnTo>
                    <a:pt x="842602" y="323897"/>
                  </a:lnTo>
                  <a:lnTo>
                    <a:pt x="828988" y="278522"/>
                  </a:lnTo>
                  <a:lnTo>
                    <a:pt x="810483" y="235439"/>
                  </a:lnTo>
                  <a:lnTo>
                    <a:pt x="787408" y="194963"/>
                  </a:lnTo>
                  <a:lnTo>
                    <a:pt x="760084" y="157408"/>
                  </a:lnTo>
                  <a:lnTo>
                    <a:pt x="728830" y="123091"/>
                  </a:lnTo>
                  <a:lnTo>
                    <a:pt x="693967" y="92326"/>
                  </a:lnTo>
                  <a:lnTo>
                    <a:pt x="655815" y="65429"/>
                  </a:lnTo>
                  <a:lnTo>
                    <a:pt x="614696" y="42715"/>
                  </a:lnTo>
                  <a:lnTo>
                    <a:pt x="570928" y="24500"/>
                  </a:lnTo>
                  <a:lnTo>
                    <a:pt x="524832" y="11099"/>
                  </a:lnTo>
                  <a:lnTo>
                    <a:pt x="476729" y="2827"/>
                  </a:lnTo>
                  <a:lnTo>
                    <a:pt x="426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9284459" y="4791217"/>
              <a:ext cx="854075" cy="840740"/>
            </a:xfrm>
            <a:custGeom>
              <a:avLst/>
              <a:gdLst/>
              <a:ahLst/>
              <a:cxnLst/>
              <a:rect l="l" t="t" r="r" b="b"/>
              <a:pathLst>
                <a:path w="854075" h="840739">
                  <a:moveTo>
                    <a:pt x="0" y="420258"/>
                  </a:moveTo>
                  <a:lnTo>
                    <a:pt x="2872" y="371247"/>
                  </a:lnTo>
                  <a:lnTo>
                    <a:pt x="11275" y="323896"/>
                  </a:lnTo>
                  <a:lnTo>
                    <a:pt x="24889" y="278522"/>
                  </a:lnTo>
                  <a:lnTo>
                    <a:pt x="43394" y="235439"/>
                  </a:lnTo>
                  <a:lnTo>
                    <a:pt x="66469" y="194962"/>
                  </a:lnTo>
                  <a:lnTo>
                    <a:pt x="93793" y="157408"/>
                  </a:lnTo>
                  <a:lnTo>
                    <a:pt x="125047" y="123090"/>
                  </a:lnTo>
                  <a:lnTo>
                    <a:pt x="159910" y="92325"/>
                  </a:lnTo>
                  <a:lnTo>
                    <a:pt x="198061" y="65429"/>
                  </a:lnTo>
                  <a:lnTo>
                    <a:pt x="239181" y="42715"/>
                  </a:lnTo>
                  <a:lnTo>
                    <a:pt x="282949" y="24500"/>
                  </a:lnTo>
                  <a:lnTo>
                    <a:pt x="329045" y="11099"/>
                  </a:lnTo>
                  <a:lnTo>
                    <a:pt x="377148" y="2827"/>
                  </a:lnTo>
                  <a:lnTo>
                    <a:pt x="426938" y="0"/>
                  </a:lnTo>
                  <a:lnTo>
                    <a:pt x="476728" y="2827"/>
                  </a:lnTo>
                  <a:lnTo>
                    <a:pt x="524831" y="11099"/>
                  </a:lnTo>
                  <a:lnTo>
                    <a:pt x="570927" y="24500"/>
                  </a:lnTo>
                  <a:lnTo>
                    <a:pt x="614695" y="42715"/>
                  </a:lnTo>
                  <a:lnTo>
                    <a:pt x="655815" y="65429"/>
                  </a:lnTo>
                  <a:lnTo>
                    <a:pt x="693966" y="92325"/>
                  </a:lnTo>
                  <a:lnTo>
                    <a:pt x="728829" y="123090"/>
                  </a:lnTo>
                  <a:lnTo>
                    <a:pt x="760083" y="157408"/>
                  </a:lnTo>
                  <a:lnTo>
                    <a:pt x="787407" y="194962"/>
                  </a:lnTo>
                  <a:lnTo>
                    <a:pt x="810482" y="235439"/>
                  </a:lnTo>
                  <a:lnTo>
                    <a:pt x="828987" y="278522"/>
                  </a:lnTo>
                  <a:lnTo>
                    <a:pt x="842601" y="323896"/>
                  </a:lnTo>
                  <a:lnTo>
                    <a:pt x="851004" y="371247"/>
                  </a:lnTo>
                  <a:lnTo>
                    <a:pt x="853877" y="420258"/>
                  </a:lnTo>
                  <a:lnTo>
                    <a:pt x="851004" y="469268"/>
                  </a:lnTo>
                  <a:lnTo>
                    <a:pt x="842601" y="516619"/>
                  </a:lnTo>
                  <a:lnTo>
                    <a:pt x="828987" y="561993"/>
                  </a:lnTo>
                  <a:lnTo>
                    <a:pt x="810482" y="605076"/>
                  </a:lnTo>
                  <a:lnTo>
                    <a:pt x="787407" y="645553"/>
                  </a:lnTo>
                  <a:lnTo>
                    <a:pt x="760083" y="683107"/>
                  </a:lnTo>
                  <a:lnTo>
                    <a:pt x="728829" y="717425"/>
                  </a:lnTo>
                  <a:lnTo>
                    <a:pt x="693966" y="748190"/>
                  </a:lnTo>
                  <a:lnTo>
                    <a:pt x="655815" y="775086"/>
                  </a:lnTo>
                  <a:lnTo>
                    <a:pt x="614695" y="797800"/>
                  </a:lnTo>
                  <a:lnTo>
                    <a:pt x="570927" y="816015"/>
                  </a:lnTo>
                  <a:lnTo>
                    <a:pt x="524831" y="829416"/>
                  </a:lnTo>
                  <a:lnTo>
                    <a:pt x="476728" y="837688"/>
                  </a:lnTo>
                  <a:lnTo>
                    <a:pt x="426938" y="840516"/>
                  </a:lnTo>
                  <a:lnTo>
                    <a:pt x="377148" y="837688"/>
                  </a:lnTo>
                  <a:lnTo>
                    <a:pt x="329045" y="829416"/>
                  </a:lnTo>
                  <a:lnTo>
                    <a:pt x="282949" y="816015"/>
                  </a:lnTo>
                  <a:lnTo>
                    <a:pt x="239181" y="797800"/>
                  </a:lnTo>
                  <a:lnTo>
                    <a:pt x="198061" y="775086"/>
                  </a:lnTo>
                  <a:lnTo>
                    <a:pt x="159910" y="748190"/>
                  </a:lnTo>
                  <a:lnTo>
                    <a:pt x="125047" y="717425"/>
                  </a:lnTo>
                  <a:lnTo>
                    <a:pt x="93793" y="683107"/>
                  </a:lnTo>
                  <a:lnTo>
                    <a:pt x="66469" y="645553"/>
                  </a:lnTo>
                  <a:lnTo>
                    <a:pt x="43394" y="605076"/>
                  </a:lnTo>
                  <a:lnTo>
                    <a:pt x="24889" y="561993"/>
                  </a:lnTo>
                  <a:lnTo>
                    <a:pt x="11275" y="516619"/>
                  </a:lnTo>
                  <a:lnTo>
                    <a:pt x="2872" y="469268"/>
                  </a:lnTo>
                  <a:lnTo>
                    <a:pt x="0" y="42025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618529" y="500430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72" name="object 7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0214642" y="3919457"/>
            <a:ext cx="1784598" cy="794848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10214641" y="3919457"/>
            <a:ext cx="1784985" cy="79502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Verdana"/>
                <a:cs typeface="Verdana"/>
              </a:rPr>
              <a:t>C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40" dirty="0">
                <a:latin typeface="Georgia"/>
                <a:cs typeface="Georgia"/>
              </a:rPr>
              <a:t>½</a:t>
            </a:r>
            <a:r>
              <a:rPr sz="2400" spc="-140" dirty="0">
                <a:latin typeface="Verdana"/>
                <a:cs typeface="Verdana"/>
              </a:rPr>
              <a:t>(</a:t>
            </a:r>
            <a:r>
              <a:rPr sz="2400" spc="-140" dirty="0">
                <a:latin typeface="Georgia"/>
                <a:cs typeface="Georgia"/>
              </a:rPr>
              <a:t>ŷ</a:t>
            </a:r>
            <a:r>
              <a:rPr sz="2400" spc="-140" dirty="0">
                <a:latin typeface="Verdana"/>
                <a:cs typeface="Verdana"/>
              </a:rPr>
              <a:t>-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70" dirty="0">
                <a:latin typeface="Verdana"/>
                <a:cs typeface="Verdana"/>
              </a:rPr>
              <a:t>y)</a:t>
            </a:r>
            <a:r>
              <a:rPr sz="2400" spc="-104" baseline="24305" dirty="0">
                <a:latin typeface="Verdana"/>
                <a:cs typeface="Verdana"/>
              </a:rPr>
              <a:t>2</a:t>
            </a:r>
            <a:endParaRPr sz="2400" baseline="24305">
              <a:latin typeface="Verdana"/>
              <a:cs typeface="Verdan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3197351" y="1088136"/>
            <a:ext cx="8394700" cy="1743710"/>
            <a:chOff x="3197351" y="1088136"/>
            <a:chExt cx="8394700" cy="1743710"/>
          </a:xfrm>
        </p:grpSpPr>
        <p:pic>
          <p:nvPicPr>
            <p:cNvPr id="75" name="object 7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49055" y="1164336"/>
              <a:ext cx="231648" cy="1591056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8527036" y="1260059"/>
              <a:ext cx="76200" cy="1434465"/>
            </a:xfrm>
            <a:custGeom>
              <a:avLst/>
              <a:gdLst/>
              <a:ahLst/>
              <a:cxnLst/>
              <a:rect l="l" t="t" r="r" b="b"/>
              <a:pathLst>
                <a:path w="76200" h="1434464">
                  <a:moveTo>
                    <a:pt x="50800" y="63500"/>
                  </a:moveTo>
                  <a:lnTo>
                    <a:pt x="25400" y="63500"/>
                  </a:lnTo>
                  <a:lnTo>
                    <a:pt x="25398" y="1434353"/>
                  </a:lnTo>
                  <a:lnTo>
                    <a:pt x="50798" y="1434353"/>
                  </a:lnTo>
                  <a:lnTo>
                    <a:pt x="50800" y="63500"/>
                  </a:lnTo>
                  <a:close/>
                </a:path>
                <a:path w="76200" h="1434464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434464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351591" y="1852070"/>
              <a:ext cx="368935" cy="842644"/>
            </a:xfrm>
            <a:custGeom>
              <a:avLst/>
              <a:gdLst/>
              <a:ahLst/>
              <a:cxnLst/>
              <a:rect l="l" t="t" r="r" b="b"/>
              <a:pathLst>
                <a:path w="368934" h="842644">
                  <a:moveTo>
                    <a:pt x="368833" y="0"/>
                  </a:moveTo>
                  <a:lnTo>
                    <a:pt x="0" y="0"/>
                  </a:lnTo>
                  <a:lnTo>
                    <a:pt x="0" y="842342"/>
                  </a:lnTo>
                  <a:lnTo>
                    <a:pt x="368833" y="842342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916013" y="1373940"/>
              <a:ext cx="368935" cy="1320800"/>
            </a:xfrm>
            <a:custGeom>
              <a:avLst/>
              <a:gdLst/>
              <a:ahLst/>
              <a:cxnLst/>
              <a:rect l="l" t="t" r="r" b="b"/>
              <a:pathLst>
                <a:path w="368934" h="1320800">
                  <a:moveTo>
                    <a:pt x="368832" y="0"/>
                  </a:moveTo>
                  <a:lnTo>
                    <a:pt x="0" y="0"/>
                  </a:lnTo>
                  <a:lnTo>
                    <a:pt x="0" y="1320472"/>
                  </a:lnTo>
                  <a:lnTo>
                    <a:pt x="368832" y="1320472"/>
                  </a:lnTo>
                  <a:lnTo>
                    <a:pt x="368832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351581" y="1376908"/>
              <a:ext cx="368935" cy="475615"/>
            </a:xfrm>
            <a:custGeom>
              <a:avLst/>
              <a:gdLst/>
              <a:ahLst/>
              <a:cxnLst/>
              <a:rect l="l" t="t" r="r" b="b"/>
              <a:pathLst>
                <a:path w="368934" h="475614">
                  <a:moveTo>
                    <a:pt x="368833" y="0"/>
                  </a:moveTo>
                  <a:lnTo>
                    <a:pt x="0" y="0"/>
                  </a:lnTo>
                  <a:lnTo>
                    <a:pt x="0" y="109004"/>
                  </a:lnTo>
                  <a:lnTo>
                    <a:pt x="0" y="125933"/>
                  </a:lnTo>
                  <a:lnTo>
                    <a:pt x="0" y="318935"/>
                  </a:lnTo>
                  <a:lnTo>
                    <a:pt x="0" y="326999"/>
                  </a:lnTo>
                  <a:lnTo>
                    <a:pt x="0" y="475170"/>
                  </a:lnTo>
                  <a:lnTo>
                    <a:pt x="368833" y="475170"/>
                  </a:lnTo>
                  <a:lnTo>
                    <a:pt x="368833" y="326999"/>
                  </a:lnTo>
                  <a:lnTo>
                    <a:pt x="368833" y="318935"/>
                  </a:lnTo>
                  <a:lnTo>
                    <a:pt x="368833" y="125933"/>
                  </a:lnTo>
                  <a:lnTo>
                    <a:pt x="368833" y="109004"/>
                  </a:lnTo>
                  <a:lnTo>
                    <a:pt x="368833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525255" y="2596896"/>
              <a:ext cx="3066288" cy="234696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8565135" y="2656312"/>
              <a:ext cx="2910205" cy="76200"/>
            </a:xfrm>
            <a:custGeom>
              <a:avLst/>
              <a:gdLst/>
              <a:ahLst/>
              <a:cxnLst/>
              <a:rect l="l" t="t" r="r" b="b"/>
              <a:pathLst>
                <a:path w="2910204" h="76200">
                  <a:moveTo>
                    <a:pt x="2833488" y="0"/>
                  </a:moveTo>
                  <a:lnTo>
                    <a:pt x="2833488" y="76200"/>
                  </a:lnTo>
                  <a:lnTo>
                    <a:pt x="2884288" y="50800"/>
                  </a:lnTo>
                  <a:lnTo>
                    <a:pt x="2846188" y="50800"/>
                  </a:lnTo>
                  <a:lnTo>
                    <a:pt x="2846188" y="25400"/>
                  </a:lnTo>
                  <a:lnTo>
                    <a:pt x="2884288" y="25400"/>
                  </a:lnTo>
                  <a:lnTo>
                    <a:pt x="2833488" y="0"/>
                  </a:lnTo>
                  <a:close/>
                </a:path>
                <a:path w="2910204" h="76200">
                  <a:moveTo>
                    <a:pt x="2833488" y="25400"/>
                  </a:moveTo>
                  <a:lnTo>
                    <a:pt x="0" y="25401"/>
                  </a:lnTo>
                  <a:lnTo>
                    <a:pt x="0" y="50801"/>
                  </a:lnTo>
                  <a:lnTo>
                    <a:pt x="2833488" y="50800"/>
                  </a:lnTo>
                  <a:lnTo>
                    <a:pt x="2833488" y="25400"/>
                  </a:lnTo>
                  <a:close/>
                </a:path>
                <a:path w="2910204" h="76200">
                  <a:moveTo>
                    <a:pt x="2884288" y="25400"/>
                  </a:moveTo>
                  <a:lnTo>
                    <a:pt x="2846188" y="25400"/>
                  </a:lnTo>
                  <a:lnTo>
                    <a:pt x="2846188" y="50800"/>
                  </a:lnTo>
                  <a:lnTo>
                    <a:pt x="2884288" y="50800"/>
                  </a:lnTo>
                  <a:lnTo>
                    <a:pt x="2909688" y="38100"/>
                  </a:lnTo>
                  <a:lnTo>
                    <a:pt x="2884288" y="254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97351" y="1088136"/>
              <a:ext cx="5294376" cy="63398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22838" y="1112724"/>
              <a:ext cx="5189467" cy="528738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251959" y="1222248"/>
              <a:ext cx="3188208" cy="594360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305289" y="1250304"/>
              <a:ext cx="3082925" cy="492759"/>
            </a:xfrm>
            <a:custGeom>
              <a:avLst/>
              <a:gdLst/>
              <a:ahLst/>
              <a:cxnLst/>
              <a:rect l="l" t="t" r="r" b="b"/>
              <a:pathLst>
                <a:path w="3082925" h="492760">
                  <a:moveTo>
                    <a:pt x="0" y="0"/>
                  </a:moveTo>
                  <a:lnTo>
                    <a:pt x="3082853" y="0"/>
                  </a:lnTo>
                  <a:lnTo>
                    <a:pt x="308285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9004071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0" dirty="0">
                <a:latin typeface="Georgia"/>
                <a:cs typeface="Georgia"/>
              </a:rPr>
              <a:t>ŷ</a:t>
            </a:r>
            <a:endParaRPr sz="2400">
              <a:latin typeface="Georgia"/>
              <a:cs typeface="Georgi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0365730" y="1224788"/>
            <a:ext cx="186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5" dirty="0"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1310481" y="1240028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Verdana"/>
                <a:cs typeface="Verdana"/>
              </a:rPr>
              <a:t>C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457200" y="97535"/>
            <a:ext cx="7787640" cy="494030"/>
            <a:chOff x="457200" y="97535"/>
            <a:chExt cx="7787640" cy="494030"/>
          </a:xfrm>
        </p:grpSpPr>
        <p:pic>
          <p:nvPicPr>
            <p:cNvPr id="90" name="object 9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7200" y="97535"/>
              <a:ext cx="7787640" cy="493776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6807" y="119736"/>
              <a:ext cx="7723331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8596" y="2456183"/>
            <a:ext cx="2032011" cy="7948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08596" y="2456183"/>
            <a:ext cx="2032635" cy="795020"/>
          </a:xfrm>
          <a:prstGeom prst="rect">
            <a:avLst/>
          </a:prstGeom>
          <a:ln w="6350">
            <a:solidFill>
              <a:srgbClr val="FFC000"/>
            </a:solidFill>
          </a:ln>
        </p:spPr>
        <p:txBody>
          <a:bodyPr vert="horz" wrap="square" lIns="0" tIns="201295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1585"/>
              </a:spcBef>
            </a:pPr>
            <a:r>
              <a:rPr sz="2400" dirty="0">
                <a:latin typeface="Verdana"/>
                <a:cs typeface="Verdana"/>
              </a:rPr>
              <a:t>C</a:t>
            </a:r>
            <a:r>
              <a:rPr sz="2400" spc="-229" dirty="0">
                <a:latin typeface="Verdana"/>
                <a:cs typeface="Verdana"/>
              </a:rPr>
              <a:t> </a:t>
            </a:r>
            <a:r>
              <a:rPr sz="2400" spc="-610" dirty="0">
                <a:latin typeface="Verdana"/>
                <a:cs typeface="Verdana"/>
              </a:rPr>
              <a:t>=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dirty="0">
                <a:latin typeface="Calibri"/>
                <a:cs typeface="Calibri"/>
              </a:rPr>
              <a:t>∑</a:t>
            </a:r>
            <a:r>
              <a:rPr sz="2400" spc="80" dirty="0">
                <a:latin typeface="Calibri"/>
                <a:cs typeface="Calibri"/>
              </a:rPr>
              <a:t> </a:t>
            </a:r>
            <a:r>
              <a:rPr sz="2400" spc="-135" dirty="0">
                <a:latin typeface="Georgia"/>
                <a:cs typeface="Georgia"/>
              </a:rPr>
              <a:t>½</a:t>
            </a:r>
            <a:r>
              <a:rPr sz="2400" spc="-135" dirty="0">
                <a:latin typeface="Verdana"/>
                <a:cs typeface="Verdana"/>
              </a:rPr>
              <a:t>(</a:t>
            </a:r>
            <a:r>
              <a:rPr sz="2400" spc="-135" dirty="0">
                <a:latin typeface="Georgia"/>
                <a:cs typeface="Georgia"/>
              </a:rPr>
              <a:t>ŷ</a:t>
            </a:r>
            <a:r>
              <a:rPr sz="2400" spc="-135" dirty="0">
                <a:latin typeface="Verdana"/>
                <a:cs typeface="Verdana"/>
              </a:rPr>
              <a:t>-</a:t>
            </a:r>
            <a:r>
              <a:rPr sz="2400" spc="-220" dirty="0">
                <a:latin typeface="Verdana"/>
                <a:cs typeface="Verdana"/>
              </a:rPr>
              <a:t> </a:t>
            </a:r>
            <a:r>
              <a:rPr sz="2400" spc="-60" dirty="0">
                <a:latin typeface="Verdana"/>
                <a:cs typeface="Verdana"/>
              </a:rPr>
              <a:t>y)</a:t>
            </a:r>
            <a:r>
              <a:rPr sz="2400" spc="-89" baseline="24305" dirty="0">
                <a:latin typeface="Verdana"/>
                <a:cs typeface="Verdana"/>
              </a:rPr>
              <a:t>2</a:t>
            </a:r>
            <a:endParaRPr sz="2400" baseline="24305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5216" y="1100327"/>
            <a:ext cx="1932939" cy="963294"/>
            <a:chOff x="585216" y="1100327"/>
            <a:chExt cx="1932939" cy="9632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688" y="1322831"/>
              <a:ext cx="615695" cy="6187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365345" y="1352962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80" h="512444">
                  <a:moveTo>
                    <a:pt x="256319" y="0"/>
                  </a:moveTo>
                  <a:lnTo>
                    <a:pt x="210245" y="4123"/>
                  </a:lnTo>
                  <a:lnTo>
                    <a:pt x="166880" y="16011"/>
                  </a:lnTo>
                  <a:lnTo>
                    <a:pt x="126949" y="34941"/>
                  </a:lnTo>
                  <a:lnTo>
                    <a:pt x="91175" y="60191"/>
                  </a:lnTo>
                  <a:lnTo>
                    <a:pt x="60282" y="91036"/>
                  </a:lnTo>
                  <a:lnTo>
                    <a:pt x="34994" y="126756"/>
                  </a:lnTo>
                  <a:lnTo>
                    <a:pt x="16035" y="166626"/>
                  </a:lnTo>
                  <a:lnTo>
                    <a:pt x="4129" y="209924"/>
                  </a:lnTo>
                  <a:lnTo>
                    <a:pt x="0" y="255927"/>
                  </a:lnTo>
                  <a:lnTo>
                    <a:pt x="4129" y="301931"/>
                  </a:lnTo>
                  <a:lnTo>
                    <a:pt x="16035" y="345229"/>
                  </a:lnTo>
                  <a:lnTo>
                    <a:pt x="34994" y="385099"/>
                  </a:lnTo>
                  <a:lnTo>
                    <a:pt x="60282" y="420819"/>
                  </a:lnTo>
                  <a:lnTo>
                    <a:pt x="91175" y="451664"/>
                  </a:lnTo>
                  <a:lnTo>
                    <a:pt x="126949" y="476914"/>
                  </a:lnTo>
                  <a:lnTo>
                    <a:pt x="166880" y="495844"/>
                  </a:lnTo>
                  <a:lnTo>
                    <a:pt x="210245" y="507732"/>
                  </a:lnTo>
                  <a:lnTo>
                    <a:pt x="256319" y="511855"/>
                  </a:lnTo>
                  <a:lnTo>
                    <a:pt x="302392" y="507732"/>
                  </a:lnTo>
                  <a:lnTo>
                    <a:pt x="345756" y="495844"/>
                  </a:lnTo>
                  <a:lnTo>
                    <a:pt x="385687" y="476914"/>
                  </a:lnTo>
                  <a:lnTo>
                    <a:pt x="421461" y="451664"/>
                  </a:lnTo>
                  <a:lnTo>
                    <a:pt x="452354" y="420819"/>
                  </a:lnTo>
                  <a:lnTo>
                    <a:pt x="477642" y="385099"/>
                  </a:lnTo>
                  <a:lnTo>
                    <a:pt x="496602" y="345229"/>
                  </a:lnTo>
                  <a:lnTo>
                    <a:pt x="508508" y="301931"/>
                  </a:lnTo>
                  <a:lnTo>
                    <a:pt x="512638" y="255927"/>
                  </a:lnTo>
                  <a:lnTo>
                    <a:pt x="508508" y="209924"/>
                  </a:lnTo>
                  <a:lnTo>
                    <a:pt x="496602" y="166626"/>
                  </a:lnTo>
                  <a:lnTo>
                    <a:pt x="477642" y="126756"/>
                  </a:lnTo>
                  <a:lnTo>
                    <a:pt x="452354" y="91036"/>
                  </a:lnTo>
                  <a:lnTo>
                    <a:pt x="421461" y="60191"/>
                  </a:lnTo>
                  <a:lnTo>
                    <a:pt x="385687" y="34941"/>
                  </a:lnTo>
                  <a:lnTo>
                    <a:pt x="345756" y="16011"/>
                  </a:lnTo>
                  <a:lnTo>
                    <a:pt x="302392" y="4123"/>
                  </a:lnTo>
                  <a:lnTo>
                    <a:pt x="256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5345" y="1352962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80" h="512444">
                  <a:moveTo>
                    <a:pt x="0" y="255928"/>
                  </a:moveTo>
                  <a:lnTo>
                    <a:pt x="4129" y="209924"/>
                  </a:lnTo>
                  <a:lnTo>
                    <a:pt x="16035" y="166626"/>
                  </a:lnTo>
                  <a:lnTo>
                    <a:pt x="34995" y="126756"/>
                  </a:lnTo>
                  <a:lnTo>
                    <a:pt x="60283" y="91036"/>
                  </a:lnTo>
                  <a:lnTo>
                    <a:pt x="91175" y="60191"/>
                  </a:lnTo>
                  <a:lnTo>
                    <a:pt x="126949" y="34941"/>
                  </a:lnTo>
                  <a:lnTo>
                    <a:pt x="166880" y="16011"/>
                  </a:lnTo>
                  <a:lnTo>
                    <a:pt x="210245" y="4123"/>
                  </a:lnTo>
                  <a:lnTo>
                    <a:pt x="256319" y="0"/>
                  </a:lnTo>
                  <a:lnTo>
                    <a:pt x="302392" y="4123"/>
                  </a:lnTo>
                  <a:lnTo>
                    <a:pt x="345757" y="16011"/>
                  </a:lnTo>
                  <a:lnTo>
                    <a:pt x="385688" y="34941"/>
                  </a:lnTo>
                  <a:lnTo>
                    <a:pt x="421462" y="60191"/>
                  </a:lnTo>
                  <a:lnTo>
                    <a:pt x="452354" y="91036"/>
                  </a:lnTo>
                  <a:lnTo>
                    <a:pt x="477642" y="126756"/>
                  </a:lnTo>
                  <a:lnTo>
                    <a:pt x="496602" y="166626"/>
                  </a:lnTo>
                  <a:lnTo>
                    <a:pt x="508508" y="209924"/>
                  </a:lnTo>
                  <a:lnTo>
                    <a:pt x="512638" y="255928"/>
                  </a:lnTo>
                  <a:lnTo>
                    <a:pt x="508508" y="301931"/>
                  </a:lnTo>
                  <a:lnTo>
                    <a:pt x="496602" y="345229"/>
                  </a:lnTo>
                  <a:lnTo>
                    <a:pt x="477642" y="385099"/>
                  </a:lnTo>
                  <a:lnTo>
                    <a:pt x="452354" y="420819"/>
                  </a:lnTo>
                  <a:lnTo>
                    <a:pt x="421462" y="451664"/>
                  </a:lnTo>
                  <a:lnTo>
                    <a:pt x="385688" y="476914"/>
                  </a:lnTo>
                  <a:lnTo>
                    <a:pt x="345757" y="495844"/>
                  </a:lnTo>
                  <a:lnTo>
                    <a:pt x="302392" y="507732"/>
                  </a:lnTo>
                  <a:lnTo>
                    <a:pt x="256319" y="511856"/>
                  </a:lnTo>
                  <a:lnTo>
                    <a:pt x="210245" y="507732"/>
                  </a:lnTo>
                  <a:lnTo>
                    <a:pt x="166880" y="495844"/>
                  </a:lnTo>
                  <a:lnTo>
                    <a:pt x="126949" y="476914"/>
                  </a:lnTo>
                  <a:lnTo>
                    <a:pt x="91175" y="451664"/>
                  </a:lnTo>
                  <a:lnTo>
                    <a:pt x="60283" y="420819"/>
                  </a:lnTo>
                  <a:lnTo>
                    <a:pt x="34995" y="385099"/>
                  </a:lnTo>
                  <a:lnTo>
                    <a:pt x="16035" y="345229"/>
                  </a:lnTo>
                  <a:lnTo>
                    <a:pt x="4129" y="301931"/>
                  </a:lnTo>
                  <a:lnTo>
                    <a:pt x="0" y="25592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8576" y="1210055"/>
              <a:ext cx="676655" cy="5181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37140" y="1229197"/>
              <a:ext cx="523240" cy="362585"/>
            </a:xfrm>
            <a:custGeom>
              <a:avLst/>
              <a:gdLst/>
              <a:ahLst/>
              <a:cxnLst/>
              <a:rect l="l" t="t" r="r" b="b"/>
              <a:pathLst>
                <a:path w="523240" h="362584">
                  <a:moveTo>
                    <a:pt x="453104" y="329663"/>
                  </a:moveTo>
                  <a:lnTo>
                    <a:pt x="438804" y="350655"/>
                  </a:lnTo>
                  <a:lnTo>
                    <a:pt x="523229" y="362069"/>
                  </a:lnTo>
                  <a:lnTo>
                    <a:pt x="509132" y="336814"/>
                  </a:lnTo>
                  <a:lnTo>
                    <a:pt x="463600" y="336814"/>
                  </a:lnTo>
                  <a:lnTo>
                    <a:pt x="453104" y="329663"/>
                  </a:lnTo>
                  <a:close/>
                </a:path>
                <a:path w="523240" h="362584">
                  <a:moveTo>
                    <a:pt x="467404" y="308671"/>
                  </a:moveTo>
                  <a:lnTo>
                    <a:pt x="453104" y="329663"/>
                  </a:lnTo>
                  <a:lnTo>
                    <a:pt x="463600" y="336814"/>
                  </a:lnTo>
                  <a:lnTo>
                    <a:pt x="477901" y="315822"/>
                  </a:lnTo>
                  <a:lnTo>
                    <a:pt x="467404" y="308671"/>
                  </a:lnTo>
                  <a:close/>
                </a:path>
                <a:path w="523240" h="362584">
                  <a:moveTo>
                    <a:pt x="481704" y="287680"/>
                  </a:moveTo>
                  <a:lnTo>
                    <a:pt x="467404" y="308671"/>
                  </a:lnTo>
                  <a:lnTo>
                    <a:pt x="477901" y="315822"/>
                  </a:lnTo>
                  <a:lnTo>
                    <a:pt x="463600" y="336814"/>
                  </a:lnTo>
                  <a:lnTo>
                    <a:pt x="509132" y="336814"/>
                  </a:lnTo>
                  <a:lnTo>
                    <a:pt x="481704" y="287680"/>
                  </a:lnTo>
                  <a:close/>
                </a:path>
                <a:path w="523240" h="362584">
                  <a:moveTo>
                    <a:pt x="14300" y="0"/>
                  </a:moveTo>
                  <a:lnTo>
                    <a:pt x="0" y="20991"/>
                  </a:lnTo>
                  <a:lnTo>
                    <a:pt x="453104" y="329663"/>
                  </a:lnTo>
                  <a:lnTo>
                    <a:pt x="467404" y="308671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624" y="1511808"/>
              <a:ext cx="676656" cy="23469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0711" y="1570791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4" h="76200">
                  <a:moveTo>
                    <a:pt x="444714" y="50799"/>
                  </a:moveTo>
                  <a:lnTo>
                    <a:pt x="444714" y="76200"/>
                  </a:lnTo>
                  <a:lnTo>
                    <a:pt x="495514" y="50800"/>
                  </a:lnTo>
                  <a:lnTo>
                    <a:pt x="444714" y="50799"/>
                  </a:lnTo>
                  <a:close/>
                </a:path>
                <a:path w="521334" h="76200">
                  <a:moveTo>
                    <a:pt x="444714" y="25399"/>
                  </a:moveTo>
                  <a:lnTo>
                    <a:pt x="444714" y="50799"/>
                  </a:lnTo>
                  <a:lnTo>
                    <a:pt x="457414" y="50800"/>
                  </a:lnTo>
                  <a:lnTo>
                    <a:pt x="457414" y="25400"/>
                  </a:lnTo>
                  <a:lnTo>
                    <a:pt x="444714" y="25399"/>
                  </a:lnTo>
                  <a:close/>
                </a:path>
                <a:path w="521334" h="76200">
                  <a:moveTo>
                    <a:pt x="444714" y="0"/>
                  </a:moveTo>
                  <a:lnTo>
                    <a:pt x="444714" y="25399"/>
                  </a:lnTo>
                  <a:lnTo>
                    <a:pt x="457414" y="25400"/>
                  </a:lnTo>
                  <a:lnTo>
                    <a:pt x="457414" y="50800"/>
                  </a:lnTo>
                  <a:lnTo>
                    <a:pt x="495517" y="50798"/>
                  </a:lnTo>
                  <a:lnTo>
                    <a:pt x="520914" y="38100"/>
                  </a:lnTo>
                  <a:lnTo>
                    <a:pt x="444714" y="0"/>
                  </a:lnTo>
                  <a:close/>
                </a:path>
                <a:path w="521334" h="76200">
                  <a:moveTo>
                    <a:pt x="0" y="25398"/>
                  </a:moveTo>
                  <a:lnTo>
                    <a:pt x="0" y="50798"/>
                  </a:lnTo>
                  <a:lnTo>
                    <a:pt x="444714" y="50799"/>
                  </a:lnTo>
                  <a:lnTo>
                    <a:pt x="4447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480" y="1527047"/>
              <a:ext cx="688848" cy="5364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33167" y="1624492"/>
              <a:ext cx="531495" cy="378460"/>
            </a:xfrm>
            <a:custGeom>
              <a:avLst/>
              <a:gdLst/>
              <a:ahLst/>
              <a:cxnLst/>
              <a:rect l="l" t="t" r="r" b="b"/>
              <a:pathLst>
                <a:path w="531494" h="378460">
                  <a:moveTo>
                    <a:pt x="461422" y="33410"/>
                  </a:moveTo>
                  <a:lnTo>
                    <a:pt x="0" y="357557"/>
                  </a:lnTo>
                  <a:lnTo>
                    <a:pt x="14600" y="378341"/>
                  </a:lnTo>
                  <a:lnTo>
                    <a:pt x="476023" y="54193"/>
                  </a:lnTo>
                  <a:lnTo>
                    <a:pt x="461422" y="33410"/>
                  </a:lnTo>
                  <a:close/>
                </a:path>
                <a:path w="531494" h="378460">
                  <a:moveTo>
                    <a:pt x="516988" y="26109"/>
                  </a:moveTo>
                  <a:lnTo>
                    <a:pt x="471814" y="26109"/>
                  </a:lnTo>
                  <a:lnTo>
                    <a:pt x="486415" y="46893"/>
                  </a:lnTo>
                  <a:lnTo>
                    <a:pt x="476023" y="54193"/>
                  </a:lnTo>
                  <a:lnTo>
                    <a:pt x="490624" y="74978"/>
                  </a:lnTo>
                  <a:lnTo>
                    <a:pt x="516988" y="26109"/>
                  </a:lnTo>
                  <a:close/>
                </a:path>
                <a:path w="531494" h="378460">
                  <a:moveTo>
                    <a:pt x="471814" y="26109"/>
                  </a:moveTo>
                  <a:lnTo>
                    <a:pt x="461422" y="33410"/>
                  </a:lnTo>
                  <a:lnTo>
                    <a:pt x="476023" y="54193"/>
                  </a:lnTo>
                  <a:lnTo>
                    <a:pt x="486415" y="46893"/>
                  </a:lnTo>
                  <a:lnTo>
                    <a:pt x="471814" y="26109"/>
                  </a:lnTo>
                  <a:close/>
                </a:path>
                <a:path w="531494" h="378460">
                  <a:moveTo>
                    <a:pt x="531075" y="0"/>
                  </a:moveTo>
                  <a:lnTo>
                    <a:pt x="446822" y="12626"/>
                  </a:lnTo>
                  <a:lnTo>
                    <a:pt x="461422" y="33410"/>
                  </a:lnTo>
                  <a:lnTo>
                    <a:pt x="471814" y="26109"/>
                  </a:lnTo>
                  <a:lnTo>
                    <a:pt x="516988" y="26109"/>
                  </a:lnTo>
                  <a:lnTo>
                    <a:pt x="531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7944" y="1511808"/>
              <a:ext cx="679704" cy="2346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879019" y="1570791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694" y="50799"/>
                  </a:moveTo>
                  <a:lnTo>
                    <a:pt x="444694" y="76200"/>
                  </a:lnTo>
                  <a:lnTo>
                    <a:pt x="495494" y="50800"/>
                  </a:lnTo>
                  <a:lnTo>
                    <a:pt x="444694" y="50799"/>
                  </a:lnTo>
                  <a:close/>
                </a:path>
                <a:path w="521335" h="76200">
                  <a:moveTo>
                    <a:pt x="444694" y="25399"/>
                  </a:moveTo>
                  <a:lnTo>
                    <a:pt x="444694" y="50799"/>
                  </a:lnTo>
                  <a:lnTo>
                    <a:pt x="457394" y="50800"/>
                  </a:lnTo>
                  <a:lnTo>
                    <a:pt x="457394" y="25400"/>
                  </a:lnTo>
                  <a:lnTo>
                    <a:pt x="444694" y="25399"/>
                  </a:lnTo>
                  <a:close/>
                </a:path>
                <a:path w="521335" h="76200">
                  <a:moveTo>
                    <a:pt x="444694" y="0"/>
                  </a:moveTo>
                  <a:lnTo>
                    <a:pt x="444694" y="25399"/>
                  </a:lnTo>
                  <a:lnTo>
                    <a:pt x="457394" y="25400"/>
                  </a:lnTo>
                  <a:lnTo>
                    <a:pt x="457394" y="50800"/>
                  </a:lnTo>
                  <a:lnTo>
                    <a:pt x="495496" y="50798"/>
                  </a:lnTo>
                  <a:lnTo>
                    <a:pt x="520894" y="38100"/>
                  </a:lnTo>
                  <a:lnTo>
                    <a:pt x="444694" y="0"/>
                  </a:lnTo>
                  <a:close/>
                </a:path>
                <a:path w="521335" h="76200">
                  <a:moveTo>
                    <a:pt x="0" y="25398"/>
                  </a:moveTo>
                  <a:lnTo>
                    <a:pt x="0" y="50798"/>
                  </a:lnTo>
                  <a:lnTo>
                    <a:pt x="444694" y="50799"/>
                  </a:lnTo>
                  <a:lnTo>
                    <a:pt x="44469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9973" y="1505074"/>
              <a:ext cx="367874" cy="2049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944" y="1725168"/>
              <a:ext cx="91440" cy="1798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40205" y="1749829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8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5216" y="1100327"/>
              <a:ext cx="310896" cy="3108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1312" y="1121663"/>
              <a:ext cx="271272" cy="3017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15" y="1116929"/>
              <a:ext cx="233581" cy="230324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83056" y="1159764"/>
            <a:ext cx="1130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0" dirty="0">
                <a:latin typeface="Verdana"/>
                <a:cs typeface="Verdana"/>
              </a:rPr>
              <a:t>X</a:t>
            </a:r>
            <a:r>
              <a:rPr sz="500" spc="-70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5216" y="1478280"/>
            <a:ext cx="311150" cy="323215"/>
            <a:chOff x="585216" y="1478280"/>
            <a:chExt cx="311150" cy="323215"/>
          </a:xfrm>
        </p:grpSpPr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5216" y="1478280"/>
              <a:ext cx="310896" cy="3078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5216" y="1499616"/>
              <a:ext cx="283464" cy="3017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15" y="1493729"/>
              <a:ext cx="233581" cy="23032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675912" y="1534667"/>
            <a:ext cx="12636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9976" y="1856232"/>
            <a:ext cx="326390" cy="323215"/>
            <a:chOff x="569976" y="1856232"/>
            <a:chExt cx="326390" cy="323215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5216" y="1856232"/>
              <a:ext cx="310896" cy="3078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976" y="1877568"/>
              <a:ext cx="316992" cy="30175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15" y="1871386"/>
              <a:ext cx="233581" cy="23032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59244" y="1912620"/>
            <a:ext cx="1581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66672" y="1260347"/>
            <a:ext cx="1352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0708" y="1507235"/>
            <a:ext cx="1485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51338" y="1787652"/>
            <a:ext cx="1803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289048" y="1475232"/>
            <a:ext cx="414655" cy="649605"/>
            <a:chOff x="2289048" y="1475232"/>
            <a:chExt cx="414655" cy="649605"/>
          </a:xfrm>
        </p:grpSpPr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43912" y="1648968"/>
              <a:ext cx="359663" cy="47548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83536" y="1667256"/>
              <a:ext cx="283463" cy="399288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487082" y="1732302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117589"/>
                  </a:moveTo>
                  <a:lnTo>
                    <a:pt x="0" y="117589"/>
                  </a:lnTo>
                  <a:lnTo>
                    <a:pt x="38100" y="193789"/>
                  </a:lnTo>
                  <a:lnTo>
                    <a:pt x="69850" y="130289"/>
                  </a:lnTo>
                  <a:lnTo>
                    <a:pt x="31750" y="130289"/>
                  </a:lnTo>
                  <a:lnTo>
                    <a:pt x="31749" y="117589"/>
                  </a:lnTo>
                  <a:close/>
                </a:path>
                <a:path w="76200" h="194310">
                  <a:moveTo>
                    <a:pt x="44448" y="0"/>
                  </a:moveTo>
                  <a:lnTo>
                    <a:pt x="31748" y="0"/>
                  </a:lnTo>
                  <a:lnTo>
                    <a:pt x="31750" y="130289"/>
                  </a:lnTo>
                  <a:lnTo>
                    <a:pt x="44450" y="130289"/>
                  </a:lnTo>
                  <a:lnTo>
                    <a:pt x="44448" y="0"/>
                  </a:lnTo>
                  <a:close/>
                </a:path>
                <a:path w="76200" h="194310">
                  <a:moveTo>
                    <a:pt x="76200" y="117589"/>
                  </a:moveTo>
                  <a:lnTo>
                    <a:pt x="44449" y="117589"/>
                  </a:lnTo>
                  <a:lnTo>
                    <a:pt x="44450" y="130289"/>
                  </a:lnTo>
                  <a:lnTo>
                    <a:pt x="69850" y="130289"/>
                  </a:lnTo>
                  <a:lnTo>
                    <a:pt x="76200" y="117589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89048" y="1569720"/>
              <a:ext cx="359663" cy="4754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8672" y="1588008"/>
              <a:ext cx="283463" cy="39928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431349" y="1728467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76200"/>
                  </a:moveTo>
                  <a:lnTo>
                    <a:pt x="31748" y="193789"/>
                  </a:lnTo>
                  <a:lnTo>
                    <a:pt x="44448" y="193789"/>
                  </a:lnTo>
                  <a:lnTo>
                    <a:pt x="44449" y="76200"/>
                  </a:lnTo>
                  <a:lnTo>
                    <a:pt x="31749" y="76200"/>
                  </a:lnTo>
                  <a:close/>
                </a:path>
                <a:path w="76200" h="194310">
                  <a:moveTo>
                    <a:pt x="69849" y="63500"/>
                  </a:moveTo>
                  <a:lnTo>
                    <a:pt x="44450" y="63500"/>
                  </a:lnTo>
                  <a:lnTo>
                    <a:pt x="44449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194310">
                  <a:moveTo>
                    <a:pt x="44450" y="63500"/>
                  </a:moveTo>
                  <a:lnTo>
                    <a:pt x="31750" y="63500"/>
                  </a:lnTo>
                  <a:lnTo>
                    <a:pt x="31749" y="76200"/>
                  </a:lnTo>
                  <a:lnTo>
                    <a:pt x="44449" y="76200"/>
                  </a:lnTo>
                  <a:lnTo>
                    <a:pt x="44450" y="63500"/>
                  </a:lnTo>
                  <a:close/>
                </a:path>
                <a:path w="76200" h="194310">
                  <a:moveTo>
                    <a:pt x="38100" y="0"/>
                  </a:moveTo>
                  <a:lnTo>
                    <a:pt x="0" y="76200"/>
                  </a:lnTo>
                  <a:lnTo>
                    <a:pt x="31749" y="76200"/>
                  </a:lnTo>
                  <a:lnTo>
                    <a:pt x="31750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46960" y="1475232"/>
              <a:ext cx="313944" cy="31089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74392" y="1499616"/>
              <a:ext cx="259080" cy="29870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399031" y="1505074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5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9"/>
                  </a:lnTo>
                  <a:lnTo>
                    <a:pt x="0" y="102462"/>
                  </a:lnTo>
                  <a:lnTo>
                    <a:pt x="8179" y="142344"/>
                  </a:lnTo>
                  <a:lnTo>
                    <a:pt x="30487" y="174913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3"/>
                  </a:lnTo>
                  <a:lnTo>
                    <a:pt x="200001" y="142344"/>
                  </a:lnTo>
                  <a:lnTo>
                    <a:pt x="208180" y="102462"/>
                  </a:lnTo>
                  <a:lnTo>
                    <a:pt x="200001" y="62579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99031" y="1505074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5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463434" y="1534667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Palatino Linotype"/>
                <a:cs typeface="Palatino Linotype"/>
              </a:rPr>
              <a:t>ŷ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346960" y="1911095"/>
            <a:ext cx="314325" cy="323215"/>
            <a:chOff x="2346960" y="1911095"/>
            <a:chExt cx="314325" cy="323215"/>
          </a:xfrm>
        </p:grpSpPr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346960" y="1911095"/>
              <a:ext cx="313944" cy="31089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374392" y="1935479"/>
              <a:ext cx="259080" cy="298703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399031" y="1941008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5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9"/>
                  </a:lnTo>
                  <a:lnTo>
                    <a:pt x="0" y="102462"/>
                  </a:lnTo>
                  <a:lnTo>
                    <a:pt x="8179" y="142344"/>
                  </a:lnTo>
                  <a:lnTo>
                    <a:pt x="30487" y="174913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3"/>
                  </a:lnTo>
                  <a:lnTo>
                    <a:pt x="200001" y="142344"/>
                  </a:lnTo>
                  <a:lnTo>
                    <a:pt x="208180" y="102462"/>
                  </a:lnTo>
                  <a:lnTo>
                    <a:pt x="200001" y="62579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399031" y="1941008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5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463434" y="1970532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y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85216" y="2243327"/>
            <a:ext cx="1932939" cy="963294"/>
            <a:chOff x="585216" y="2243327"/>
            <a:chExt cx="1932939" cy="963294"/>
          </a:xfrm>
        </p:grpSpPr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3688" y="2465831"/>
              <a:ext cx="615695" cy="618744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365345" y="2496574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80" h="512444">
                  <a:moveTo>
                    <a:pt x="256319" y="0"/>
                  </a:moveTo>
                  <a:lnTo>
                    <a:pt x="210245" y="4123"/>
                  </a:lnTo>
                  <a:lnTo>
                    <a:pt x="166880" y="16011"/>
                  </a:lnTo>
                  <a:lnTo>
                    <a:pt x="126949" y="34941"/>
                  </a:lnTo>
                  <a:lnTo>
                    <a:pt x="91175" y="60191"/>
                  </a:lnTo>
                  <a:lnTo>
                    <a:pt x="60282" y="91036"/>
                  </a:lnTo>
                  <a:lnTo>
                    <a:pt x="34994" y="126756"/>
                  </a:lnTo>
                  <a:lnTo>
                    <a:pt x="16035" y="166626"/>
                  </a:lnTo>
                  <a:lnTo>
                    <a:pt x="4129" y="209924"/>
                  </a:lnTo>
                  <a:lnTo>
                    <a:pt x="0" y="255927"/>
                  </a:lnTo>
                  <a:lnTo>
                    <a:pt x="4129" y="301931"/>
                  </a:lnTo>
                  <a:lnTo>
                    <a:pt x="16035" y="345229"/>
                  </a:lnTo>
                  <a:lnTo>
                    <a:pt x="34994" y="385099"/>
                  </a:lnTo>
                  <a:lnTo>
                    <a:pt x="60282" y="420819"/>
                  </a:lnTo>
                  <a:lnTo>
                    <a:pt x="91175" y="451664"/>
                  </a:lnTo>
                  <a:lnTo>
                    <a:pt x="126949" y="476914"/>
                  </a:lnTo>
                  <a:lnTo>
                    <a:pt x="166880" y="495844"/>
                  </a:lnTo>
                  <a:lnTo>
                    <a:pt x="210245" y="507732"/>
                  </a:lnTo>
                  <a:lnTo>
                    <a:pt x="256319" y="511855"/>
                  </a:lnTo>
                  <a:lnTo>
                    <a:pt x="302392" y="507732"/>
                  </a:lnTo>
                  <a:lnTo>
                    <a:pt x="345756" y="495844"/>
                  </a:lnTo>
                  <a:lnTo>
                    <a:pt x="385687" y="476914"/>
                  </a:lnTo>
                  <a:lnTo>
                    <a:pt x="421461" y="451664"/>
                  </a:lnTo>
                  <a:lnTo>
                    <a:pt x="452354" y="420819"/>
                  </a:lnTo>
                  <a:lnTo>
                    <a:pt x="477642" y="385099"/>
                  </a:lnTo>
                  <a:lnTo>
                    <a:pt x="496602" y="345229"/>
                  </a:lnTo>
                  <a:lnTo>
                    <a:pt x="508508" y="301931"/>
                  </a:lnTo>
                  <a:lnTo>
                    <a:pt x="512638" y="255927"/>
                  </a:lnTo>
                  <a:lnTo>
                    <a:pt x="508508" y="209924"/>
                  </a:lnTo>
                  <a:lnTo>
                    <a:pt x="496602" y="166626"/>
                  </a:lnTo>
                  <a:lnTo>
                    <a:pt x="477642" y="126756"/>
                  </a:lnTo>
                  <a:lnTo>
                    <a:pt x="452354" y="91036"/>
                  </a:lnTo>
                  <a:lnTo>
                    <a:pt x="421461" y="60191"/>
                  </a:lnTo>
                  <a:lnTo>
                    <a:pt x="385687" y="34941"/>
                  </a:lnTo>
                  <a:lnTo>
                    <a:pt x="345756" y="16011"/>
                  </a:lnTo>
                  <a:lnTo>
                    <a:pt x="302392" y="4123"/>
                  </a:lnTo>
                  <a:lnTo>
                    <a:pt x="256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365345" y="2496574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80" h="512444">
                  <a:moveTo>
                    <a:pt x="0" y="255928"/>
                  </a:moveTo>
                  <a:lnTo>
                    <a:pt x="4129" y="209924"/>
                  </a:lnTo>
                  <a:lnTo>
                    <a:pt x="16035" y="166626"/>
                  </a:lnTo>
                  <a:lnTo>
                    <a:pt x="34995" y="126756"/>
                  </a:lnTo>
                  <a:lnTo>
                    <a:pt x="60283" y="91036"/>
                  </a:lnTo>
                  <a:lnTo>
                    <a:pt x="91175" y="60191"/>
                  </a:lnTo>
                  <a:lnTo>
                    <a:pt x="126949" y="34941"/>
                  </a:lnTo>
                  <a:lnTo>
                    <a:pt x="166880" y="16011"/>
                  </a:lnTo>
                  <a:lnTo>
                    <a:pt x="210245" y="4123"/>
                  </a:lnTo>
                  <a:lnTo>
                    <a:pt x="256319" y="0"/>
                  </a:lnTo>
                  <a:lnTo>
                    <a:pt x="302392" y="4123"/>
                  </a:lnTo>
                  <a:lnTo>
                    <a:pt x="345757" y="16011"/>
                  </a:lnTo>
                  <a:lnTo>
                    <a:pt x="385688" y="34941"/>
                  </a:lnTo>
                  <a:lnTo>
                    <a:pt x="421462" y="60191"/>
                  </a:lnTo>
                  <a:lnTo>
                    <a:pt x="452354" y="91036"/>
                  </a:lnTo>
                  <a:lnTo>
                    <a:pt x="477642" y="126756"/>
                  </a:lnTo>
                  <a:lnTo>
                    <a:pt x="496602" y="166626"/>
                  </a:lnTo>
                  <a:lnTo>
                    <a:pt x="508508" y="209924"/>
                  </a:lnTo>
                  <a:lnTo>
                    <a:pt x="512638" y="255928"/>
                  </a:lnTo>
                  <a:lnTo>
                    <a:pt x="508508" y="301931"/>
                  </a:lnTo>
                  <a:lnTo>
                    <a:pt x="496602" y="345229"/>
                  </a:lnTo>
                  <a:lnTo>
                    <a:pt x="477642" y="385099"/>
                  </a:lnTo>
                  <a:lnTo>
                    <a:pt x="452354" y="420819"/>
                  </a:lnTo>
                  <a:lnTo>
                    <a:pt x="421462" y="451664"/>
                  </a:lnTo>
                  <a:lnTo>
                    <a:pt x="385688" y="476914"/>
                  </a:lnTo>
                  <a:lnTo>
                    <a:pt x="345757" y="495844"/>
                  </a:lnTo>
                  <a:lnTo>
                    <a:pt x="302392" y="507732"/>
                  </a:lnTo>
                  <a:lnTo>
                    <a:pt x="256319" y="511856"/>
                  </a:lnTo>
                  <a:lnTo>
                    <a:pt x="210245" y="507732"/>
                  </a:lnTo>
                  <a:lnTo>
                    <a:pt x="166880" y="495844"/>
                  </a:lnTo>
                  <a:lnTo>
                    <a:pt x="126949" y="476914"/>
                  </a:lnTo>
                  <a:lnTo>
                    <a:pt x="91175" y="451664"/>
                  </a:lnTo>
                  <a:lnTo>
                    <a:pt x="60283" y="420819"/>
                  </a:lnTo>
                  <a:lnTo>
                    <a:pt x="34995" y="385099"/>
                  </a:lnTo>
                  <a:lnTo>
                    <a:pt x="16035" y="345229"/>
                  </a:lnTo>
                  <a:lnTo>
                    <a:pt x="4129" y="301931"/>
                  </a:lnTo>
                  <a:lnTo>
                    <a:pt x="0" y="25592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8576" y="2353055"/>
              <a:ext cx="676655" cy="51816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837140" y="2372809"/>
              <a:ext cx="523240" cy="362585"/>
            </a:xfrm>
            <a:custGeom>
              <a:avLst/>
              <a:gdLst/>
              <a:ahLst/>
              <a:cxnLst/>
              <a:rect l="l" t="t" r="r" b="b"/>
              <a:pathLst>
                <a:path w="523240" h="362585">
                  <a:moveTo>
                    <a:pt x="453104" y="329663"/>
                  </a:moveTo>
                  <a:lnTo>
                    <a:pt x="438804" y="350655"/>
                  </a:lnTo>
                  <a:lnTo>
                    <a:pt x="523229" y="362069"/>
                  </a:lnTo>
                  <a:lnTo>
                    <a:pt x="509132" y="336814"/>
                  </a:lnTo>
                  <a:lnTo>
                    <a:pt x="463600" y="336814"/>
                  </a:lnTo>
                  <a:lnTo>
                    <a:pt x="453104" y="329663"/>
                  </a:lnTo>
                  <a:close/>
                </a:path>
                <a:path w="523240" h="362585">
                  <a:moveTo>
                    <a:pt x="467404" y="308671"/>
                  </a:moveTo>
                  <a:lnTo>
                    <a:pt x="453104" y="329663"/>
                  </a:lnTo>
                  <a:lnTo>
                    <a:pt x="463600" y="336814"/>
                  </a:lnTo>
                  <a:lnTo>
                    <a:pt x="477901" y="315822"/>
                  </a:lnTo>
                  <a:lnTo>
                    <a:pt x="467404" y="308671"/>
                  </a:lnTo>
                  <a:close/>
                </a:path>
                <a:path w="523240" h="362585">
                  <a:moveTo>
                    <a:pt x="481704" y="287680"/>
                  </a:moveTo>
                  <a:lnTo>
                    <a:pt x="467404" y="308671"/>
                  </a:lnTo>
                  <a:lnTo>
                    <a:pt x="477901" y="315822"/>
                  </a:lnTo>
                  <a:lnTo>
                    <a:pt x="463600" y="336814"/>
                  </a:lnTo>
                  <a:lnTo>
                    <a:pt x="509132" y="336814"/>
                  </a:lnTo>
                  <a:lnTo>
                    <a:pt x="481704" y="287680"/>
                  </a:lnTo>
                  <a:close/>
                </a:path>
                <a:path w="523240" h="362585">
                  <a:moveTo>
                    <a:pt x="14300" y="0"/>
                  </a:moveTo>
                  <a:lnTo>
                    <a:pt x="0" y="20991"/>
                  </a:lnTo>
                  <a:lnTo>
                    <a:pt x="453104" y="329663"/>
                  </a:lnTo>
                  <a:lnTo>
                    <a:pt x="467404" y="308671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1624" y="2654808"/>
              <a:ext cx="676656" cy="234696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840711" y="2714404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4" h="76200">
                  <a:moveTo>
                    <a:pt x="444714" y="50799"/>
                  </a:moveTo>
                  <a:lnTo>
                    <a:pt x="444714" y="76200"/>
                  </a:lnTo>
                  <a:lnTo>
                    <a:pt x="495514" y="50800"/>
                  </a:lnTo>
                  <a:lnTo>
                    <a:pt x="444714" y="50799"/>
                  </a:lnTo>
                  <a:close/>
                </a:path>
                <a:path w="521334" h="76200">
                  <a:moveTo>
                    <a:pt x="444714" y="25399"/>
                  </a:moveTo>
                  <a:lnTo>
                    <a:pt x="444714" y="50799"/>
                  </a:lnTo>
                  <a:lnTo>
                    <a:pt x="457414" y="50800"/>
                  </a:lnTo>
                  <a:lnTo>
                    <a:pt x="457414" y="25400"/>
                  </a:lnTo>
                  <a:lnTo>
                    <a:pt x="444714" y="25399"/>
                  </a:lnTo>
                  <a:close/>
                </a:path>
                <a:path w="521334" h="76200">
                  <a:moveTo>
                    <a:pt x="444714" y="0"/>
                  </a:moveTo>
                  <a:lnTo>
                    <a:pt x="444714" y="25399"/>
                  </a:lnTo>
                  <a:lnTo>
                    <a:pt x="457414" y="25400"/>
                  </a:lnTo>
                  <a:lnTo>
                    <a:pt x="457414" y="50800"/>
                  </a:lnTo>
                  <a:lnTo>
                    <a:pt x="495517" y="50798"/>
                  </a:lnTo>
                  <a:lnTo>
                    <a:pt x="520914" y="38100"/>
                  </a:lnTo>
                  <a:lnTo>
                    <a:pt x="444714" y="0"/>
                  </a:lnTo>
                  <a:close/>
                </a:path>
                <a:path w="521334" h="76200">
                  <a:moveTo>
                    <a:pt x="0" y="25398"/>
                  </a:moveTo>
                  <a:lnTo>
                    <a:pt x="0" y="50798"/>
                  </a:lnTo>
                  <a:lnTo>
                    <a:pt x="444714" y="50799"/>
                  </a:lnTo>
                  <a:lnTo>
                    <a:pt x="4447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2480" y="2673095"/>
              <a:ext cx="688848" cy="5334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33167" y="2768104"/>
              <a:ext cx="531495" cy="378460"/>
            </a:xfrm>
            <a:custGeom>
              <a:avLst/>
              <a:gdLst/>
              <a:ahLst/>
              <a:cxnLst/>
              <a:rect l="l" t="t" r="r" b="b"/>
              <a:pathLst>
                <a:path w="531494" h="378460">
                  <a:moveTo>
                    <a:pt x="461422" y="33410"/>
                  </a:moveTo>
                  <a:lnTo>
                    <a:pt x="0" y="357557"/>
                  </a:lnTo>
                  <a:lnTo>
                    <a:pt x="14600" y="378341"/>
                  </a:lnTo>
                  <a:lnTo>
                    <a:pt x="476024" y="54194"/>
                  </a:lnTo>
                  <a:lnTo>
                    <a:pt x="461422" y="33410"/>
                  </a:lnTo>
                  <a:close/>
                </a:path>
                <a:path w="531494" h="378460">
                  <a:moveTo>
                    <a:pt x="516988" y="26109"/>
                  </a:moveTo>
                  <a:lnTo>
                    <a:pt x="471814" y="26109"/>
                  </a:lnTo>
                  <a:lnTo>
                    <a:pt x="486415" y="46894"/>
                  </a:lnTo>
                  <a:lnTo>
                    <a:pt x="476024" y="54194"/>
                  </a:lnTo>
                  <a:lnTo>
                    <a:pt x="490624" y="74978"/>
                  </a:lnTo>
                  <a:lnTo>
                    <a:pt x="516988" y="26109"/>
                  </a:lnTo>
                  <a:close/>
                </a:path>
                <a:path w="531494" h="378460">
                  <a:moveTo>
                    <a:pt x="471814" y="26109"/>
                  </a:moveTo>
                  <a:lnTo>
                    <a:pt x="461422" y="33410"/>
                  </a:lnTo>
                  <a:lnTo>
                    <a:pt x="476024" y="54194"/>
                  </a:lnTo>
                  <a:lnTo>
                    <a:pt x="486415" y="46894"/>
                  </a:lnTo>
                  <a:lnTo>
                    <a:pt x="471814" y="26109"/>
                  </a:lnTo>
                  <a:close/>
                </a:path>
                <a:path w="531494" h="378460">
                  <a:moveTo>
                    <a:pt x="531075" y="0"/>
                  </a:moveTo>
                  <a:lnTo>
                    <a:pt x="446822" y="12626"/>
                  </a:lnTo>
                  <a:lnTo>
                    <a:pt x="461422" y="33410"/>
                  </a:lnTo>
                  <a:lnTo>
                    <a:pt x="471814" y="26109"/>
                  </a:lnTo>
                  <a:lnTo>
                    <a:pt x="516988" y="26109"/>
                  </a:lnTo>
                  <a:lnTo>
                    <a:pt x="531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37944" y="2654808"/>
              <a:ext cx="679704" cy="23469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879019" y="2714404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694" y="50799"/>
                  </a:moveTo>
                  <a:lnTo>
                    <a:pt x="444694" y="76200"/>
                  </a:lnTo>
                  <a:lnTo>
                    <a:pt x="495494" y="50800"/>
                  </a:lnTo>
                  <a:lnTo>
                    <a:pt x="444694" y="50799"/>
                  </a:lnTo>
                  <a:close/>
                </a:path>
                <a:path w="521335" h="76200">
                  <a:moveTo>
                    <a:pt x="444694" y="25399"/>
                  </a:moveTo>
                  <a:lnTo>
                    <a:pt x="444694" y="50799"/>
                  </a:lnTo>
                  <a:lnTo>
                    <a:pt x="457394" y="50800"/>
                  </a:lnTo>
                  <a:lnTo>
                    <a:pt x="457394" y="25400"/>
                  </a:lnTo>
                  <a:lnTo>
                    <a:pt x="444694" y="25399"/>
                  </a:lnTo>
                  <a:close/>
                </a:path>
                <a:path w="521335" h="76200">
                  <a:moveTo>
                    <a:pt x="444694" y="0"/>
                  </a:moveTo>
                  <a:lnTo>
                    <a:pt x="444694" y="25399"/>
                  </a:lnTo>
                  <a:lnTo>
                    <a:pt x="457394" y="25400"/>
                  </a:lnTo>
                  <a:lnTo>
                    <a:pt x="457394" y="50800"/>
                  </a:lnTo>
                  <a:lnTo>
                    <a:pt x="495496" y="50798"/>
                  </a:lnTo>
                  <a:lnTo>
                    <a:pt x="520894" y="38100"/>
                  </a:lnTo>
                  <a:lnTo>
                    <a:pt x="444694" y="0"/>
                  </a:lnTo>
                  <a:close/>
                </a:path>
                <a:path w="521335" h="76200">
                  <a:moveTo>
                    <a:pt x="0" y="25398"/>
                  </a:moveTo>
                  <a:lnTo>
                    <a:pt x="0" y="50798"/>
                  </a:lnTo>
                  <a:lnTo>
                    <a:pt x="444694" y="50799"/>
                  </a:lnTo>
                  <a:lnTo>
                    <a:pt x="44469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9973" y="2648686"/>
              <a:ext cx="367874" cy="204925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94944" y="2868168"/>
              <a:ext cx="91440" cy="179832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740205" y="2893441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8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5216" y="2243327"/>
              <a:ext cx="310896" cy="31089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1312" y="2267711"/>
              <a:ext cx="271272" cy="29870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15" y="2260540"/>
              <a:ext cx="233581" cy="230324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683056" y="2302764"/>
            <a:ext cx="1130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0" dirty="0">
                <a:latin typeface="Verdana"/>
                <a:cs typeface="Verdana"/>
              </a:rPr>
              <a:t>X</a:t>
            </a:r>
            <a:r>
              <a:rPr sz="500" spc="-70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85216" y="2621279"/>
            <a:ext cx="311150" cy="323215"/>
            <a:chOff x="585216" y="2621279"/>
            <a:chExt cx="311150" cy="323215"/>
          </a:xfrm>
        </p:grpSpPr>
        <p:pic>
          <p:nvPicPr>
            <p:cNvPr id="75" name="object 7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5216" y="2621279"/>
              <a:ext cx="310896" cy="307848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5216" y="2642615"/>
              <a:ext cx="283464" cy="301751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15" y="2637340"/>
              <a:ext cx="233581" cy="230324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675912" y="2677667"/>
            <a:ext cx="12636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569976" y="2999232"/>
            <a:ext cx="326390" cy="323215"/>
            <a:chOff x="569976" y="2999232"/>
            <a:chExt cx="326390" cy="323215"/>
          </a:xfrm>
        </p:grpSpPr>
        <p:pic>
          <p:nvPicPr>
            <p:cNvPr id="80" name="object 8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85216" y="2999232"/>
              <a:ext cx="310896" cy="307848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976" y="3020568"/>
              <a:ext cx="316992" cy="301751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15" y="3014999"/>
              <a:ext cx="233581" cy="230323"/>
            </a:xfrm>
            <a:prstGeom prst="rect">
              <a:avLst/>
            </a:prstGeom>
          </p:spPr>
        </p:pic>
      </p:grpSp>
      <p:sp>
        <p:nvSpPr>
          <p:cNvPr id="83" name="object 83"/>
          <p:cNvSpPr txBox="1"/>
          <p:nvPr/>
        </p:nvSpPr>
        <p:spPr>
          <a:xfrm>
            <a:off x="659244" y="3055620"/>
            <a:ext cx="1581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66672" y="2406396"/>
            <a:ext cx="1352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060708" y="2650235"/>
            <a:ext cx="1485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51338" y="2933700"/>
            <a:ext cx="1803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2289048" y="2618232"/>
            <a:ext cx="414655" cy="652780"/>
            <a:chOff x="2289048" y="2618232"/>
            <a:chExt cx="414655" cy="652780"/>
          </a:xfrm>
        </p:grpSpPr>
        <p:pic>
          <p:nvPicPr>
            <p:cNvPr id="88" name="object 8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343912" y="2791968"/>
              <a:ext cx="359663" cy="478536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383536" y="2810256"/>
              <a:ext cx="283463" cy="40233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2487082" y="2875915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117589"/>
                  </a:moveTo>
                  <a:lnTo>
                    <a:pt x="0" y="117589"/>
                  </a:lnTo>
                  <a:lnTo>
                    <a:pt x="38100" y="193789"/>
                  </a:lnTo>
                  <a:lnTo>
                    <a:pt x="69850" y="130289"/>
                  </a:lnTo>
                  <a:lnTo>
                    <a:pt x="31750" y="130289"/>
                  </a:lnTo>
                  <a:lnTo>
                    <a:pt x="31749" y="117589"/>
                  </a:lnTo>
                  <a:close/>
                </a:path>
                <a:path w="76200" h="194310">
                  <a:moveTo>
                    <a:pt x="44448" y="0"/>
                  </a:moveTo>
                  <a:lnTo>
                    <a:pt x="31748" y="0"/>
                  </a:lnTo>
                  <a:lnTo>
                    <a:pt x="31750" y="130289"/>
                  </a:lnTo>
                  <a:lnTo>
                    <a:pt x="44450" y="130289"/>
                  </a:lnTo>
                  <a:lnTo>
                    <a:pt x="44448" y="0"/>
                  </a:lnTo>
                  <a:close/>
                </a:path>
                <a:path w="76200" h="194310">
                  <a:moveTo>
                    <a:pt x="76200" y="117589"/>
                  </a:moveTo>
                  <a:lnTo>
                    <a:pt x="44449" y="117589"/>
                  </a:lnTo>
                  <a:lnTo>
                    <a:pt x="44450" y="130289"/>
                  </a:lnTo>
                  <a:lnTo>
                    <a:pt x="69850" y="130289"/>
                  </a:lnTo>
                  <a:lnTo>
                    <a:pt x="76200" y="117589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289048" y="2712720"/>
              <a:ext cx="359663" cy="475488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328672" y="2731008"/>
              <a:ext cx="283463" cy="399288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2431349" y="2872079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44450" y="63500"/>
                  </a:moveTo>
                  <a:lnTo>
                    <a:pt x="31750" y="63500"/>
                  </a:lnTo>
                  <a:lnTo>
                    <a:pt x="31748" y="193789"/>
                  </a:lnTo>
                  <a:lnTo>
                    <a:pt x="44448" y="193789"/>
                  </a:lnTo>
                  <a:lnTo>
                    <a:pt x="44450" y="63500"/>
                  </a:lnTo>
                  <a:close/>
                </a:path>
                <a:path w="76200" h="194310">
                  <a:moveTo>
                    <a:pt x="38100" y="0"/>
                  </a:moveTo>
                  <a:lnTo>
                    <a:pt x="0" y="76200"/>
                  </a:lnTo>
                  <a:lnTo>
                    <a:pt x="31749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94310">
                  <a:moveTo>
                    <a:pt x="69850" y="63500"/>
                  </a:moveTo>
                  <a:lnTo>
                    <a:pt x="44450" y="63500"/>
                  </a:lnTo>
                  <a:lnTo>
                    <a:pt x="4444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46960" y="2618232"/>
              <a:ext cx="313944" cy="310896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74392" y="2642616"/>
              <a:ext cx="259080" cy="30175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2399031" y="2648686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5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9"/>
                  </a:lnTo>
                  <a:lnTo>
                    <a:pt x="0" y="102462"/>
                  </a:lnTo>
                  <a:lnTo>
                    <a:pt x="8179" y="142344"/>
                  </a:lnTo>
                  <a:lnTo>
                    <a:pt x="30487" y="174913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3"/>
                  </a:lnTo>
                  <a:lnTo>
                    <a:pt x="200001" y="142344"/>
                  </a:lnTo>
                  <a:lnTo>
                    <a:pt x="208180" y="102462"/>
                  </a:lnTo>
                  <a:lnTo>
                    <a:pt x="200001" y="62579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399031" y="2648686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5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2463434" y="2677667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Palatino Linotype"/>
                <a:cs typeface="Palatino Linotype"/>
              </a:rPr>
              <a:t>ŷ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346960" y="3054095"/>
            <a:ext cx="314325" cy="326390"/>
            <a:chOff x="2346960" y="3054095"/>
            <a:chExt cx="314325" cy="326390"/>
          </a:xfrm>
        </p:grpSpPr>
        <p:pic>
          <p:nvPicPr>
            <p:cNvPr id="100" name="object 10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46960" y="3054095"/>
              <a:ext cx="313944" cy="310896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2374392" y="3078479"/>
              <a:ext cx="259080" cy="301751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399031" y="308462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4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9"/>
                  </a:lnTo>
                  <a:lnTo>
                    <a:pt x="0" y="102462"/>
                  </a:lnTo>
                  <a:lnTo>
                    <a:pt x="8179" y="142344"/>
                  </a:lnTo>
                  <a:lnTo>
                    <a:pt x="30487" y="174913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3"/>
                  </a:lnTo>
                  <a:lnTo>
                    <a:pt x="200001" y="142344"/>
                  </a:lnTo>
                  <a:lnTo>
                    <a:pt x="208180" y="102462"/>
                  </a:lnTo>
                  <a:lnTo>
                    <a:pt x="200001" y="62579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399031" y="308462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4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2463434" y="3113532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y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585216" y="3383279"/>
            <a:ext cx="1932939" cy="960119"/>
            <a:chOff x="585216" y="3383279"/>
            <a:chExt cx="1932939" cy="960119"/>
          </a:xfrm>
        </p:grpSpPr>
        <p:pic>
          <p:nvPicPr>
            <p:cNvPr id="106" name="object 10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313688" y="3605783"/>
              <a:ext cx="615695" cy="615695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1365345" y="3634639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80" h="512445">
                  <a:moveTo>
                    <a:pt x="256319" y="0"/>
                  </a:moveTo>
                  <a:lnTo>
                    <a:pt x="210245" y="4123"/>
                  </a:lnTo>
                  <a:lnTo>
                    <a:pt x="166880" y="16011"/>
                  </a:lnTo>
                  <a:lnTo>
                    <a:pt x="126949" y="34941"/>
                  </a:lnTo>
                  <a:lnTo>
                    <a:pt x="91175" y="60190"/>
                  </a:lnTo>
                  <a:lnTo>
                    <a:pt x="60282" y="91036"/>
                  </a:lnTo>
                  <a:lnTo>
                    <a:pt x="34994" y="126755"/>
                  </a:lnTo>
                  <a:lnTo>
                    <a:pt x="16035" y="166625"/>
                  </a:lnTo>
                  <a:lnTo>
                    <a:pt x="4129" y="209924"/>
                  </a:lnTo>
                  <a:lnTo>
                    <a:pt x="0" y="255927"/>
                  </a:lnTo>
                  <a:lnTo>
                    <a:pt x="4129" y="301931"/>
                  </a:lnTo>
                  <a:lnTo>
                    <a:pt x="16035" y="345229"/>
                  </a:lnTo>
                  <a:lnTo>
                    <a:pt x="34994" y="385099"/>
                  </a:lnTo>
                  <a:lnTo>
                    <a:pt x="60282" y="420818"/>
                  </a:lnTo>
                  <a:lnTo>
                    <a:pt x="91175" y="451664"/>
                  </a:lnTo>
                  <a:lnTo>
                    <a:pt x="126949" y="476913"/>
                  </a:lnTo>
                  <a:lnTo>
                    <a:pt x="166880" y="495844"/>
                  </a:lnTo>
                  <a:lnTo>
                    <a:pt x="210245" y="507732"/>
                  </a:lnTo>
                  <a:lnTo>
                    <a:pt x="256319" y="511855"/>
                  </a:lnTo>
                  <a:lnTo>
                    <a:pt x="302392" y="507732"/>
                  </a:lnTo>
                  <a:lnTo>
                    <a:pt x="345756" y="495844"/>
                  </a:lnTo>
                  <a:lnTo>
                    <a:pt x="385687" y="476913"/>
                  </a:lnTo>
                  <a:lnTo>
                    <a:pt x="421461" y="451664"/>
                  </a:lnTo>
                  <a:lnTo>
                    <a:pt x="452354" y="420818"/>
                  </a:lnTo>
                  <a:lnTo>
                    <a:pt x="477642" y="385099"/>
                  </a:lnTo>
                  <a:lnTo>
                    <a:pt x="496602" y="345229"/>
                  </a:lnTo>
                  <a:lnTo>
                    <a:pt x="508508" y="301931"/>
                  </a:lnTo>
                  <a:lnTo>
                    <a:pt x="512638" y="255927"/>
                  </a:lnTo>
                  <a:lnTo>
                    <a:pt x="508508" y="209924"/>
                  </a:lnTo>
                  <a:lnTo>
                    <a:pt x="496602" y="166625"/>
                  </a:lnTo>
                  <a:lnTo>
                    <a:pt x="477642" y="126755"/>
                  </a:lnTo>
                  <a:lnTo>
                    <a:pt x="452354" y="91036"/>
                  </a:lnTo>
                  <a:lnTo>
                    <a:pt x="421461" y="60190"/>
                  </a:lnTo>
                  <a:lnTo>
                    <a:pt x="385687" y="34941"/>
                  </a:lnTo>
                  <a:lnTo>
                    <a:pt x="345756" y="16011"/>
                  </a:lnTo>
                  <a:lnTo>
                    <a:pt x="302392" y="4123"/>
                  </a:lnTo>
                  <a:lnTo>
                    <a:pt x="256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365345" y="3634639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80" h="512445">
                  <a:moveTo>
                    <a:pt x="0" y="255928"/>
                  </a:moveTo>
                  <a:lnTo>
                    <a:pt x="4129" y="209924"/>
                  </a:lnTo>
                  <a:lnTo>
                    <a:pt x="16035" y="166626"/>
                  </a:lnTo>
                  <a:lnTo>
                    <a:pt x="34995" y="126756"/>
                  </a:lnTo>
                  <a:lnTo>
                    <a:pt x="60283" y="91036"/>
                  </a:lnTo>
                  <a:lnTo>
                    <a:pt x="91175" y="60191"/>
                  </a:lnTo>
                  <a:lnTo>
                    <a:pt x="126949" y="34941"/>
                  </a:lnTo>
                  <a:lnTo>
                    <a:pt x="166880" y="16011"/>
                  </a:lnTo>
                  <a:lnTo>
                    <a:pt x="210245" y="4123"/>
                  </a:lnTo>
                  <a:lnTo>
                    <a:pt x="256319" y="0"/>
                  </a:lnTo>
                  <a:lnTo>
                    <a:pt x="302392" y="4123"/>
                  </a:lnTo>
                  <a:lnTo>
                    <a:pt x="345757" y="16011"/>
                  </a:lnTo>
                  <a:lnTo>
                    <a:pt x="385688" y="34941"/>
                  </a:lnTo>
                  <a:lnTo>
                    <a:pt x="421462" y="60191"/>
                  </a:lnTo>
                  <a:lnTo>
                    <a:pt x="452354" y="91036"/>
                  </a:lnTo>
                  <a:lnTo>
                    <a:pt x="477642" y="126756"/>
                  </a:lnTo>
                  <a:lnTo>
                    <a:pt x="496602" y="166626"/>
                  </a:lnTo>
                  <a:lnTo>
                    <a:pt x="508508" y="209924"/>
                  </a:lnTo>
                  <a:lnTo>
                    <a:pt x="512638" y="255928"/>
                  </a:lnTo>
                  <a:lnTo>
                    <a:pt x="508508" y="301931"/>
                  </a:lnTo>
                  <a:lnTo>
                    <a:pt x="496602" y="345229"/>
                  </a:lnTo>
                  <a:lnTo>
                    <a:pt x="477642" y="385099"/>
                  </a:lnTo>
                  <a:lnTo>
                    <a:pt x="452354" y="420819"/>
                  </a:lnTo>
                  <a:lnTo>
                    <a:pt x="421462" y="451664"/>
                  </a:lnTo>
                  <a:lnTo>
                    <a:pt x="385688" y="476914"/>
                  </a:lnTo>
                  <a:lnTo>
                    <a:pt x="345757" y="495844"/>
                  </a:lnTo>
                  <a:lnTo>
                    <a:pt x="302392" y="507732"/>
                  </a:lnTo>
                  <a:lnTo>
                    <a:pt x="256319" y="511856"/>
                  </a:lnTo>
                  <a:lnTo>
                    <a:pt x="210245" y="507732"/>
                  </a:lnTo>
                  <a:lnTo>
                    <a:pt x="166880" y="495844"/>
                  </a:lnTo>
                  <a:lnTo>
                    <a:pt x="126949" y="476914"/>
                  </a:lnTo>
                  <a:lnTo>
                    <a:pt x="91175" y="451664"/>
                  </a:lnTo>
                  <a:lnTo>
                    <a:pt x="60283" y="420819"/>
                  </a:lnTo>
                  <a:lnTo>
                    <a:pt x="34995" y="385099"/>
                  </a:lnTo>
                  <a:lnTo>
                    <a:pt x="16035" y="345229"/>
                  </a:lnTo>
                  <a:lnTo>
                    <a:pt x="4129" y="301931"/>
                  </a:lnTo>
                  <a:lnTo>
                    <a:pt x="0" y="25592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98576" y="3489959"/>
              <a:ext cx="676655" cy="518159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837140" y="3510874"/>
              <a:ext cx="523240" cy="362585"/>
            </a:xfrm>
            <a:custGeom>
              <a:avLst/>
              <a:gdLst/>
              <a:ahLst/>
              <a:cxnLst/>
              <a:rect l="l" t="t" r="r" b="b"/>
              <a:pathLst>
                <a:path w="523240" h="362585">
                  <a:moveTo>
                    <a:pt x="453104" y="329663"/>
                  </a:moveTo>
                  <a:lnTo>
                    <a:pt x="438804" y="350654"/>
                  </a:lnTo>
                  <a:lnTo>
                    <a:pt x="523229" y="362068"/>
                  </a:lnTo>
                  <a:lnTo>
                    <a:pt x="509132" y="336814"/>
                  </a:lnTo>
                  <a:lnTo>
                    <a:pt x="463600" y="336814"/>
                  </a:lnTo>
                  <a:lnTo>
                    <a:pt x="453104" y="329663"/>
                  </a:lnTo>
                  <a:close/>
                </a:path>
                <a:path w="523240" h="362585">
                  <a:moveTo>
                    <a:pt x="467404" y="308671"/>
                  </a:moveTo>
                  <a:lnTo>
                    <a:pt x="453104" y="329663"/>
                  </a:lnTo>
                  <a:lnTo>
                    <a:pt x="463600" y="336814"/>
                  </a:lnTo>
                  <a:lnTo>
                    <a:pt x="477901" y="315822"/>
                  </a:lnTo>
                  <a:lnTo>
                    <a:pt x="467404" y="308671"/>
                  </a:lnTo>
                  <a:close/>
                </a:path>
                <a:path w="523240" h="362585">
                  <a:moveTo>
                    <a:pt x="481704" y="287679"/>
                  </a:moveTo>
                  <a:lnTo>
                    <a:pt x="467404" y="308671"/>
                  </a:lnTo>
                  <a:lnTo>
                    <a:pt x="477901" y="315822"/>
                  </a:lnTo>
                  <a:lnTo>
                    <a:pt x="463600" y="336814"/>
                  </a:lnTo>
                  <a:lnTo>
                    <a:pt x="509132" y="336814"/>
                  </a:lnTo>
                  <a:lnTo>
                    <a:pt x="481704" y="287679"/>
                  </a:lnTo>
                  <a:close/>
                </a:path>
                <a:path w="523240" h="362585">
                  <a:moveTo>
                    <a:pt x="14300" y="0"/>
                  </a:moveTo>
                  <a:lnTo>
                    <a:pt x="0" y="20991"/>
                  </a:lnTo>
                  <a:lnTo>
                    <a:pt x="453104" y="329663"/>
                  </a:lnTo>
                  <a:lnTo>
                    <a:pt x="467404" y="308671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01624" y="3794759"/>
              <a:ext cx="676656" cy="231648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840711" y="3852467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4" h="76200">
                  <a:moveTo>
                    <a:pt x="444714" y="0"/>
                  </a:moveTo>
                  <a:lnTo>
                    <a:pt x="444714" y="76200"/>
                  </a:lnTo>
                  <a:lnTo>
                    <a:pt x="495514" y="50800"/>
                  </a:lnTo>
                  <a:lnTo>
                    <a:pt x="457414" y="50800"/>
                  </a:lnTo>
                  <a:lnTo>
                    <a:pt x="457414" y="25400"/>
                  </a:lnTo>
                  <a:lnTo>
                    <a:pt x="495514" y="25400"/>
                  </a:lnTo>
                  <a:lnTo>
                    <a:pt x="444714" y="0"/>
                  </a:lnTo>
                  <a:close/>
                </a:path>
                <a:path w="521334" h="76200">
                  <a:moveTo>
                    <a:pt x="44471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444714" y="50800"/>
                  </a:lnTo>
                  <a:lnTo>
                    <a:pt x="444714" y="25400"/>
                  </a:lnTo>
                  <a:close/>
                </a:path>
                <a:path w="521334" h="76200">
                  <a:moveTo>
                    <a:pt x="495514" y="25400"/>
                  </a:moveTo>
                  <a:lnTo>
                    <a:pt x="457414" y="25400"/>
                  </a:lnTo>
                  <a:lnTo>
                    <a:pt x="457414" y="50800"/>
                  </a:lnTo>
                  <a:lnTo>
                    <a:pt x="495514" y="50800"/>
                  </a:lnTo>
                  <a:lnTo>
                    <a:pt x="520914" y="38100"/>
                  </a:lnTo>
                  <a:lnTo>
                    <a:pt x="495514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3" name="object 11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92480" y="3809999"/>
              <a:ext cx="688848" cy="533400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833167" y="3906168"/>
              <a:ext cx="531495" cy="378460"/>
            </a:xfrm>
            <a:custGeom>
              <a:avLst/>
              <a:gdLst/>
              <a:ahLst/>
              <a:cxnLst/>
              <a:rect l="l" t="t" r="r" b="b"/>
              <a:pathLst>
                <a:path w="531494" h="378460">
                  <a:moveTo>
                    <a:pt x="461422" y="33410"/>
                  </a:moveTo>
                  <a:lnTo>
                    <a:pt x="0" y="357557"/>
                  </a:lnTo>
                  <a:lnTo>
                    <a:pt x="14600" y="378341"/>
                  </a:lnTo>
                  <a:lnTo>
                    <a:pt x="476023" y="54195"/>
                  </a:lnTo>
                  <a:lnTo>
                    <a:pt x="461422" y="33410"/>
                  </a:lnTo>
                  <a:close/>
                </a:path>
                <a:path w="531494" h="378460">
                  <a:moveTo>
                    <a:pt x="516989" y="26109"/>
                  </a:moveTo>
                  <a:lnTo>
                    <a:pt x="471814" y="26109"/>
                  </a:lnTo>
                  <a:lnTo>
                    <a:pt x="486415" y="46894"/>
                  </a:lnTo>
                  <a:lnTo>
                    <a:pt x="476023" y="54195"/>
                  </a:lnTo>
                  <a:lnTo>
                    <a:pt x="490624" y="74979"/>
                  </a:lnTo>
                  <a:lnTo>
                    <a:pt x="516989" y="26109"/>
                  </a:lnTo>
                  <a:close/>
                </a:path>
                <a:path w="531494" h="378460">
                  <a:moveTo>
                    <a:pt x="471814" y="26109"/>
                  </a:moveTo>
                  <a:lnTo>
                    <a:pt x="461422" y="33410"/>
                  </a:lnTo>
                  <a:lnTo>
                    <a:pt x="476023" y="54195"/>
                  </a:lnTo>
                  <a:lnTo>
                    <a:pt x="486415" y="46894"/>
                  </a:lnTo>
                  <a:lnTo>
                    <a:pt x="471814" y="26109"/>
                  </a:lnTo>
                  <a:close/>
                </a:path>
                <a:path w="531494" h="378460">
                  <a:moveTo>
                    <a:pt x="531075" y="0"/>
                  </a:moveTo>
                  <a:lnTo>
                    <a:pt x="446822" y="12626"/>
                  </a:lnTo>
                  <a:lnTo>
                    <a:pt x="461422" y="33410"/>
                  </a:lnTo>
                  <a:lnTo>
                    <a:pt x="471814" y="26109"/>
                  </a:lnTo>
                  <a:lnTo>
                    <a:pt x="516989" y="26109"/>
                  </a:lnTo>
                  <a:lnTo>
                    <a:pt x="531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837944" y="3794759"/>
              <a:ext cx="679704" cy="231648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1879019" y="3852467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694" y="0"/>
                  </a:moveTo>
                  <a:lnTo>
                    <a:pt x="444694" y="76200"/>
                  </a:lnTo>
                  <a:lnTo>
                    <a:pt x="495494" y="50800"/>
                  </a:lnTo>
                  <a:lnTo>
                    <a:pt x="457394" y="50800"/>
                  </a:lnTo>
                  <a:lnTo>
                    <a:pt x="457394" y="25400"/>
                  </a:lnTo>
                  <a:lnTo>
                    <a:pt x="495494" y="25400"/>
                  </a:lnTo>
                  <a:lnTo>
                    <a:pt x="444694" y="0"/>
                  </a:lnTo>
                  <a:close/>
                </a:path>
                <a:path w="521335" h="76200">
                  <a:moveTo>
                    <a:pt x="44469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444694" y="50800"/>
                  </a:lnTo>
                  <a:lnTo>
                    <a:pt x="444694" y="25400"/>
                  </a:lnTo>
                  <a:close/>
                </a:path>
                <a:path w="521335" h="76200">
                  <a:moveTo>
                    <a:pt x="495494" y="25400"/>
                  </a:moveTo>
                  <a:lnTo>
                    <a:pt x="457394" y="25400"/>
                  </a:lnTo>
                  <a:lnTo>
                    <a:pt x="457394" y="50800"/>
                  </a:lnTo>
                  <a:lnTo>
                    <a:pt x="495494" y="50800"/>
                  </a:lnTo>
                  <a:lnTo>
                    <a:pt x="520894" y="38100"/>
                  </a:lnTo>
                  <a:lnTo>
                    <a:pt x="495494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9973" y="3786750"/>
              <a:ext cx="367874" cy="20492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694944" y="4005071"/>
              <a:ext cx="91440" cy="18288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740205" y="4031505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8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85216" y="3383279"/>
              <a:ext cx="310896" cy="307848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1312" y="3404615"/>
              <a:ext cx="271272" cy="30175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15" y="3398605"/>
              <a:ext cx="233581" cy="230324"/>
            </a:xfrm>
            <a:prstGeom prst="rect">
              <a:avLst/>
            </a:prstGeom>
          </p:spPr>
        </p:pic>
      </p:grpSp>
      <p:sp>
        <p:nvSpPr>
          <p:cNvPr id="123" name="object 123"/>
          <p:cNvSpPr txBox="1"/>
          <p:nvPr/>
        </p:nvSpPr>
        <p:spPr>
          <a:xfrm>
            <a:off x="683056" y="3439667"/>
            <a:ext cx="1130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0" dirty="0">
                <a:latin typeface="Verdana"/>
                <a:cs typeface="Verdana"/>
              </a:rPr>
              <a:t>X</a:t>
            </a:r>
            <a:r>
              <a:rPr sz="500" spc="-70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585216" y="3758184"/>
            <a:ext cx="311150" cy="323215"/>
            <a:chOff x="585216" y="3758184"/>
            <a:chExt cx="311150" cy="323215"/>
          </a:xfrm>
        </p:grpSpPr>
        <p:pic>
          <p:nvPicPr>
            <p:cNvPr id="125" name="object 12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85216" y="3758184"/>
              <a:ext cx="310896" cy="31089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85216" y="3782568"/>
              <a:ext cx="283464" cy="29870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15" y="3775405"/>
              <a:ext cx="233581" cy="230324"/>
            </a:xfrm>
            <a:prstGeom prst="rect">
              <a:avLst/>
            </a:prstGeom>
          </p:spPr>
        </p:pic>
      </p:grpSp>
      <p:sp>
        <p:nvSpPr>
          <p:cNvPr id="128" name="object 128"/>
          <p:cNvSpPr txBox="1"/>
          <p:nvPr/>
        </p:nvSpPr>
        <p:spPr>
          <a:xfrm>
            <a:off x="675912" y="3817620"/>
            <a:ext cx="12636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569976" y="4136135"/>
            <a:ext cx="326390" cy="323215"/>
            <a:chOff x="569976" y="4136135"/>
            <a:chExt cx="326390" cy="323215"/>
          </a:xfrm>
        </p:grpSpPr>
        <p:pic>
          <p:nvPicPr>
            <p:cNvPr id="130" name="object 130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85216" y="4136135"/>
              <a:ext cx="310896" cy="310895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9976" y="4157471"/>
              <a:ext cx="316992" cy="301751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15" y="4153062"/>
              <a:ext cx="233581" cy="230323"/>
            </a:xfrm>
            <a:prstGeom prst="rect">
              <a:avLst/>
            </a:prstGeom>
          </p:spPr>
        </p:pic>
      </p:grpSp>
      <p:sp>
        <p:nvSpPr>
          <p:cNvPr id="133" name="object 133"/>
          <p:cNvSpPr txBox="1"/>
          <p:nvPr/>
        </p:nvSpPr>
        <p:spPr>
          <a:xfrm>
            <a:off x="659244" y="4195572"/>
            <a:ext cx="1581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066672" y="3543300"/>
            <a:ext cx="1352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060708" y="3790188"/>
            <a:ext cx="1485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051338" y="4070604"/>
            <a:ext cx="1803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137" name="object 137"/>
          <p:cNvGrpSpPr/>
          <p:nvPr/>
        </p:nvGrpSpPr>
        <p:grpSpPr>
          <a:xfrm>
            <a:off x="2289048" y="3758184"/>
            <a:ext cx="414655" cy="649605"/>
            <a:chOff x="2289048" y="3758184"/>
            <a:chExt cx="414655" cy="649605"/>
          </a:xfrm>
        </p:grpSpPr>
        <p:pic>
          <p:nvPicPr>
            <p:cNvPr id="138" name="object 13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343912" y="3931920"/>
              <a:ext cx="359663" cy="475488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2383536" y="3950208"/>
              <a:ext cx="283463" cy="399288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2487082" y="4013978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117589"/>
                  </a:moveTo>
                  <a:lnTo>
                    <a:pt x="0" y="117589"/>
                  </a:lnTo>
                  <a:lnTo>
                    <a:pt x="38100" y="193789"/>
                  </a:lnTo>
                  <a:lnTo>
                    <a:pt x="69850" y="130289"/>
                  </a:lnTo>
                  <a:lnTo>
                    <a:pt x="31750" y="130289"/>
                  </a:lnTo>
                  <a:lnTo>
                    <a:pt x="31749" y="117589"/>
                  </a:lnTo>
                  <a:close/>
                </a:path>
                <a:path w="76200" h="194310">
                  <a:moveTo>
                    <a:pt x="44448" y="0"/>
                  </a:moveTo>
                  <a:lnTo>
                    <a:pt x="31748" y="0"/>
                  </a:lnTo>
                  <a:lnTo>
                    <a:pt x="31750" y="130289"/>
                  </a:lnTo>
                  <a:lnTo>
                    <a:pt x="44450" y="130289"/>
                  </a:lnTo>
                  <a:lnTo>
                    <a:pt x="44448" y="0"/>
                  </a:lnTo>
                  <a:close/>
                </a:path>
                <a:path w="76200" h="194310">
                  <a:moveTo>
                    <a:pt x="76200" y="117589"/>
                  </a:moveTo>
                  <a:lnTo>
                    <a:pt x="44449" y="117589"/>
                  </a:lnTo>
                  <a:lnTo>
                    <a:pt x="44450" y="130289"/>
                  </a:lnTo>
                  <a:lnTo>
                    <a:pt x="69850" y="130289"/>
                  </a:lnTo>
                  <a:lnTo>
                    <a:pt x="76200" y="117589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1" name="object 141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2289048" y="3849624"/>
              <a:ext cx="359663" cy="47853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328672" y="3867912"/>
              <a:ext cx="283463" cy="402336"/>
            </a:xfrm>
            <a:prstGeom prst="rect">
              <a:avLst/>
            </a:prstGeom>
          </p:spPr>
        </p:pic>
        <p:sp>
          <p:nvSpPr>
            <p:cNvPr id="143" name="object 143"/>
            <p:cNvSpPr/>
            <p:nvPr/>
          </p:nvSpPr>
          <p:spPr>
            <a:xfrm>
              <a:off x="2431349" y="4010144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44450" y="63499"/>
                  </a:moveTo>
                  <a:lnTo>
                    <a:pt x="31750" y="63499"/>
                  </a:lnTo>
                  <a:lnTo>
                    <a:pt x="31748" y="193788"/>
                  </a:lnTo>
                  <a:lnTo>
                    <a:pt x="44448" y="193789"/>
                  </a:lnTo>
                  <a:lnTo>
                    <a:pt x="44450" y="63499"/>
                  </a:lnTo>
                  <a:close/>
                </a:path>
                <a:path w="76200" h="194310">
                  <a:moveTo>
                    <a:pt x="38100" y="0"/>
                  </a:moveTo>
                  <a:lnTo>
                    <a:pt x="0" y="76199"/>
                  </a:lnTo>
                  <a:lnTo>
                    <a:pt x="31749" y="76199"/>
                  </a:lnTo>
                  <a:lnTo>
                    <a:pt x="3175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194310">
                  <a:moveTo>
                    <a:pt x="69850" y="63499"/>
                  </a:moveTo>
                  <a:lnTo>
                    <a:pt x="44450" y="63499"/>
                  </a:lnTo>
                  <a:lnTo>
                    <a:pt x="44449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2346960" y="3758184"/>
              <a:ext cx="313944" cy="307848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74392" y="3779520"/>
              <a:ext cx="259080" cy="301751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2399031" y="378675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4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9"/>
                  </a:lnTo>
                  <a:lnTo>
                    <a:pt x="0" y="102462"/>
                  </a:lnTo>
                  <a:lnTo>
                    <a:pt x="8179" y="142344"/>
                  </a:lnTo>
                  <a:lnTo>
                    <a:pt x="30487" y="174913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3"/>
                  </a:lnTo>
                  <a:lnTo>
                    <a:pt x="200001" y="142344"/>
                  </a:lnTo>
                  <a:lnTo>
                    <a:pt x="208180" y="102462"/>
                  </a:lnTo>
                  <a:lnTo>
                    <a:pt x="200001" y="62579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399031" y="378675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4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2463434" y="3814572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Palatino Linotype"/>
                <a:cs typeface="Palatino Linotype"/>
              </a:rPr>
              <a:t>ŷ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2346960" y="4194047"/>
            <a:ext cx="314325" cy="323215"/>
            <a:chOff x="2346960" y="4194047"/>
            <a:chExt cx="314325" cy="323215"/>
          </a:xfrm>
        </p:grpSpPr>
        <p:pic>
          <p:nvPicPr>
            <p:cNvPr id="150" name="object 15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346960" y="4194047"/>
              <a:ext cx="313944" cy="307848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74392" y="4215383"/>
              <a:ext cx="259080" cy="301751"/>
            </a:xfrm>
            <a:prstGeom prst="rect">
              <a:avLst/>
            </a:prstGeom>
          </p:spPr>
        </p:pic>
        <p:sp>
          <p:nvSpPr>
            <p:cNvPr id="152" name="object 152"/>
            <p:cNvSpPr/>
            <p:nvPr/>
          </p:nvSpPr>
          <p:spPr>
            <a:xfrm>
              <a:off x="2399031" y="4222685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4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8"/>
                  </a:lnTo>
                  <a:lnTo>
                    <a:pt x="0" y="102461"/>
                  </a:lnTo>
                  <a:lnTo>
                    <a:pt x="8179" y="142344"/>
                  </a:lnTo>
                  <a:lnTo>
                    <a:pt x="30487" y="174912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2"/>
                  </a:lnTo>
                  <a:lnTo>
                    <a:pt x="200001" y="142344"/>
                  </a:lnTo>
                  <a:lnTo>
                    <a:pt x="208180" y="102461"/>
                  </a:lnTo>
                  <a:lnTo>
                    <a:pt x="200001" y="62578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2399031" y="4222685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4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2463434" y="4250435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y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585216" y="4587240"/>
            <a:ext cx="1932939" cy="960119"/>
            <a:chOff x="585216" y="4587240"/>
            <a:chExt cx="1932939" cy="960119"/>
          </a:xfrm>
        </p:grpSpPr>
        <p:pic>
          <p:nvPicPr>
            <p:cNvPr id="156" name="object 156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313688" y="4809744"/>
              <a:ext cx="615695" cy="615696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1365345" y="4838843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80" h="512445">
                  <a:moveTo>
                    <a:pt x="256319" y="0"/>
                  </a:moveTo>
                  <a:lnTo>
                    <a:pt x="210245" y="4123"/>
                  </a:lnTo>
                  <a:lnTo>
                    <a:pt x="166880" y="16011"/>
                  </a:lnTo>
                  <a:lnTo>
                    <a:pt x="126949" y="34941"/>
                  </a:lnTo>
                  <a:lnTo>
                    <a:pt x="91175" y="60191"/>
                  </a:lnTo>
                  <a:lnTo>
                    <a:pt x="60282" y="91036"/>
                  </a:lnTo>
                  <a:lnTo>
                    <a:pt x="34994" y="126756"/>
                  </a:lnTo>
                  <a:lnTo>
                    <a:pt x="16035" y="166626"/>
                  </a:lnTo>
                  <a:lnTo>
                    <a:pt x="4129" y="209924"/>
                  </a:lnTo>
                  <a:lnTo>
                    <a:pt x="0" y="255927"/>
                  </a:lnTo>
                  <a:lnTo>
                    <a:pt x="4129" y="301931"/>
                  </a:lnTo>
                  <a:lnTo>
                    <a:pt x="16035" y="345229"/>
                  </a:lnTo>
                  <a:lnTo>
                    <a:pt x="34994" y="385100"/>
                  </a:lnTo>
                  <a:lnTo>
                    <a:pt x="60282" y="420819"/>
                  </a:lnTo>
                  <a:lnTo>
                    <a:pt x="91175" y="451665"/>
                  </a:lnTo>
                  <a:lnTo>
                    <a:pt x="126949" y="476915"/>
                  </a:lnTo>
                  <a:lnTo>
                    <a:pt x="166880" y="495845"/>
                  </a:lnTo>
                  <a:lnTo>
                    <a:pt x="210245" y="507733"/>
                  </a:lnTo>
                  <a:lnTo>
                    <a:pt x="256319" y="511856"/>
                  </a:lnTo>
                  <a:lnTo>
                    <a:pt x="302392" y="507733"/>
                  </a:lnTo>
                  <a:lnTo>
                    <a:pt x="345756" y="495845"/>
                  </a:lnTo>
                  <a:lnTo>
                    <a:pt x="385687" y="476915"/>
                  </a:lnTo>
                  <a:lnTo>
                    <a:pt x="421461" y="451665"/>
                  </a:lnTo>
                  <a:lnTo>
                    <a:pt x="452354" y="420819"/>
                  </a:lnTo>
                  <a:lnTo>
                    <a:pt x="477642" y="385100"/>
                  </a:lnTo>
                  <a:lnTo>
                    <a:pt x="496602" y="345229"/>
                  </a:lnTo>
                  <a:lnTo>
                    <a:pt x="508508" y="301931"/>
                  </a:lnTo>
                  <a:lnTo>
                    <a:pt x="512638" y="255927"/>
                  </a:lnTo>
                  <a:lnTo>
                    <a:pt x="508508" y="209924"/>
                  </a:lnTo>
                  <a:lnTo>
                    <a:pt x="496602" y="166626"/>
                  </a:lnTo>
                  <a:lnTo>
                    <a:pt x="477642" y="126756"/>
                  </a:lnTo>
                  <a:lnTo>
                    <a:pt x="452354" y="91036"/>
                  </a:lnTo>
                  <a:lnTo>
                    <a:pt x="421461" y="60191"/>
                  </a:lnTo>
                  <a:lnTo>
                    <a:pt x="385687" y="34941"/>
                  </a:lnTo>
                  <a:lnTo>
                    <a:pt x="345756" y="16011"/>
                  </a:lnTo>
                  <a:lnTo>
                    <a:pt x="302392" y="4123"/>
                  </a:lnTo>
                  <a:lnTo>
                    <a:pt x="256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365345" y="4838843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80" h="512445">
                  <a:moveTo>
                    <a:pt x="0" y="255928"/>
                  </a:moveTo>
                  <a:lnTo>
                    <a:pt x="4129" y="209924"/>
                  </a:lnTo>
                  <a:lnTo>
                    <a:pt x="16035" y="166626"/>
                  </a:lnTo>
                  <a:lnTo>
                    <a:pt x="34995" y="126756"/>
                  </a:lnTo>
                  <a:lnTo>
                    <a:pt x="60283" y="91036"/>
                  </a:lnTo>
                  <a:lnTo>
                    <a:pt x="91175" y="60191"/>
                  </a:lnTo>
                  <a:lnTo>
                    <a:pt x="126949" y="34941"/>
                  </a:lnTo>
                  <a:lnTo>
                    <a:pt x="166880" y="16011"/>
                  </a:lnTo>
                  <a:lnTo>
                    <a:pt x="210245" y="4123"/>
                  </a:lnTo>
                  <a:lnTo>
                    <a:pt x="256319" y="0"/>
                  </a:lnTo>
                  <a:lnTo>
                    <a:pt x="302392" y="4123"/>
                  </a:lnTo>
                  <a:lnTo>
                    <a:pt x="345757" y="16011"/>
                  </a:lnTo>
                  <a:lnTo>
                    <a:pt x="385688" y="34941"/>
                  </a:lnTo>
                  <a:lnTo>
                    <a:pt x="421462" y="60191"/>
                  </a:lnTo>
                  <a:lnTo>
                    <a:pt x="452354" y="91036"/>
                  </a:lnTo>
                  <a:lnTo>
                    <a:pt x="477642" y="126756"/>
                  </a:lnTo>
                  <a:lnTo>
                    <a:pt x="496602" y="166626"/>
                  </a:lnTo>
                  <a:lnTo>
                    <a:pt x="508508" y="209924"/>
                  </a:lnTo>
                  <a:lnTo>
                    <a:pt x="512638" y="255928"/>
                  </a:lnTo>
                  <a:lnTo>
                    <a:pt x="508508" y="301931"/>
                  </a:lnTo>
                  <a:lnTo>
                    <a:pt x="496602" y="345229"/>
                  </a:lnTo>
                  <a:lnTo>
                    <a:pt x="477642" y="385099"/>
                  </a:lnTo>
                  <a:lnTo>
                    <a:pt x="452354" y="420819"/>
                  </a:lnTo>
                  <a:lnTo>
                    <a:pt x="421462" y="451664"/>
                  </a:lnTo>
                  <a:lnTo>
                    <a:pt x="385688" y="476914"/>
                  </a:lnTo>
                  <a:lnTo>
                    <a:pt x="345757" y="495844"/>
                  </a:lnTo>
                  <a:lnTo>
                    <a:pt x="302392" y="507732"/>
                  </a:lnTo>
                  <a:lnTo>
                    <a:pt x="256319" y="511856"/>
                  </a:lnTo>
                  <a:lnTo>
                    <a:pt x="210245" y="507732"/>
                  </a:lnTo>
                  <a:lnTo>
                    <a:pt x="166880" y="495844"/>
                  </a:lnTo>
                  <a:lnTo>
                    <a:pt x="126949" y="476914"/>
                  </a:lnTo>
                  <a:lnTo>
                    <a:pt x="91175" y="451664"/>
                  </a:lnTo>
                  <a:lnTo>
                    <a:pt x="60283" y="420819"/>
                  </a:lnTo>
                  <a:lnTo>
                    <a:pt x="34995" y="385099"/>
                  </a:lnTo>
                  <a:lnTo>
                    <a:pt x="16035" y="345229"/>
                  </a:lnTo>
                  <a:lnTo>
                    <a:pt x="4129" y="301931"/>
                  </a:lnTo>
                  <a:lnTo>
                    <a:pt x="0" y="25592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9" name="object 159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798576" y="4696968"/>
              <a:ext cx="676655" cy="515112"/>
            </a:xfrm>
            <a:prstGeom prst="rect">
              <a:avLst/>
            </a:prstGeom>
          </p:spPr>
        </p:pic>
        <p:sp>
          <p:nvSpPr>
            <p:cNvPr id="160" name="object 160"/>
            <p:cNvSpPr/>
            <p:nvPr/>
          </p:nvSpPr>
          <p:spPr>
            <a:xfrm>
              <a:off x="837140" y="4715079"/>
              <a:ext cx="523240" cy="362585"/>
            </a:xfrm>
            <a:custGeom>
              <a:avLst/>
              <a:gdLst/>
              <a:ahLst/>
              <a:cxnLst/>
              <a:rect l="l" t="t" r="r" b="b"/>
              <a:pathLst>
                <a:path w="523240" h="362585">
                  <a:moveTo>
                    <a:pt x="453104" y="329662"/>
                  </a:moveTo>
                  <a:lnTo>
                    <a:pt x="438804" y="350654"/>
                  </a:lnTo>
                  <a:lnTo>
                    <a:pt x="523229" y="362068"/>
                  </a:lnTo>
                  <a:lnTo>
                    <a:pt x="509132" y="336812"/>
                  </a:lnTo>
                  <a:lnTo>
                    <a:pt x="463600" y="336812"/>
                  </a:lnTo>
                  <a:lnTo>
                    <a:pt x="453104" y="329662"/>
                  </a:lnTo>
                  <a:close/>
                </a:path>
                <a:path w="523240" h="362585">
                  <a:moveTo>
                    <a:pt x="467404" y="308670"/>
                  </a:moveTo>
                  <a:lnTo>
                    <a:pt x="453104" y="329662"/>
                  </a:lnTo>
                  <a:lnTo>
                    <a:pt x="463600" y="336812"/>
                  </a:lnTo>
                  <a:lnTo>
                    <a:pt x="477901" y="315821"/>
                  </a:lnTo>
                  <a:lnTo>
                    <a:pt x="467404" y="308670"/>
                  </a:lnTo>
                  <a:close/>
                </a:path>
                <a:path w="523240" h="362585">
                  <a:moveTo>
                    <a:pt x="481704" y="287679"/>
                  </a:moveTo>
                  <a:lnTo>
                    <a:pt x="467404" y="308670"/>
                  </a:lnTo>
                  <a:lnTo>
                    <a:pt x="477901" y="315821"/>
                  </a:lnTo>
                  <a:lnTo>
                    <a:pt x="463600" y="336812"/>
                  </a:lnTo>
                  <a:lnTo>
                    <a:pt x="509132" y="336812"/>
                  </a:lnTo>
                  <a:lnTo>
                    <a:pt x="481704" y="287679"/>
                  </a:lnTo>
                  <a:close/>
                </a:path>
                <a:path w="523240" h="362585">
                  <a:moveTo>
                    <a:pt x="14300" y="0"/>
                  </a:moveTo>
                  <a:lnTo>
                    <a:pt x="0" y="20991"/>
                  </a:lnTo>
                  <a:lnTo>
                    <a:pt x="453104" y="329662"/>
                  </a:lnTo>
                  <a:lnTo>
                    <a:pt x="467404" y="308670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01624" y="4998720"/>
              <a:ext cx="676656" cy="231648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840711" y="5056672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4" h="76200">
                  <a:moveTo>
                    <a:pt x="444714" y="0"/>
                  </a:moveTo>
                  <a:lnTo>
                    <a:pt x="444714" y="76200"/>
                  </a:lnTo>
                  <a:lnTo>
                    <a:pt x="495514" y="50800"/>
                  </a:lnTo>
                  <a:lnTo>
                    <a:pt x="457414" y="50800"/>
                  </a:lnTo>
                  <a:lnTo>
                    <a:pt x="457414" y="25400"/>
                  </a:lnTo>
                  <a:lnTo>
                    <a:pt x="495514" y="25400"/>
                  </a:lnTo>
                  <a:lnTo>
                    <a:pt x="444714" y="0"/>
                  </a:lnTo>
                  <a:close/>
                </a:path>
                <a:path w="521334" h="76200">
                  <a:moveTo>
                    <a:pt x="44471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444714" y="50800"/>
                  </a:lnTo>
                  <a:lnTo>
                    <a:pt x="444714" y="25400"/>
                  </a:lnTo>
                  <a:close/>
                </a:path>
                <a:path w="521334" h="76200">
                  <a:moveTo>
                    <a:pt x="495514" y="25400"/>
                  </a:moveTo>
                  <a:lnTo>
                    <a:pt x="457414" y="25400"/>
                  </a:lnTo>
                  <a:lnTo>
                    <a:pt x="457414" y="50800"/>
                  </a:lnTo>
                  <a:lnTo>
                    <a:pt x="495514" y="50800"/>
                  </a:lnTo>
                  <a:lnTo>
                    <a:pt x="520914" y="38100"/>
                  </a:lnTo>
                  <a:lnTo>
                    <a:pt x="495514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3" name="object 163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792480" y="5013960"/>
              <a:ext cx="688848" cy="533399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833167" y="5110374"/>
              <a:ext cx="531495" cy="378460"/>
            </a:xfrm>
            <a:custGeom>
              <a:avLst/>
              <a:gdLst/>
              <a:ahLst/>
              <a:cxnLst/>
              <a:rect l="l" t="t" r="r" b="b"/>
              <a:pathLst>
                <a:path w="531494" h="378460">
                  <a:moveTo>
                    <a:pt x="461422" y="33408"/>
                  </a:moveTo>
                  <a:lnTo>
                    <a:pt x="0" y="357555"/>
                  </a:lnTo>
                  <a:lnTo>
                    <a:pt x="14600" y="378340"/>
                  </a:lnTo>
                  <a:lnTo>
                    <a:pt x="476023" y="54193"/>
                  </a:lnTo>
                  <a:lnTo>
                    <a:pt x="461422" y="33408"/>
                  </a:lnTo>
                  <a:close/>
                </a:path>
                <a:path w="531494" h="378460">
                  <a:moveTo>
                    <a:pt x="516989" y="26108"/>
                  </a:moveTo>
                  <a:lnTo>
                    <a:pt x="471814" y="26108"/>
                  </a:lnTo>
                  <a:lnTo>
                    <a:pt x="486415" y="46893"/>
                  </a:lnTo>
                  <a:lnTo>
                    <a:pt x="476023" y="54193"/>
                  </a:lnTo>
                  <a:lnTo>
                    <a:pt x="490624" y="74978"/>
                  </a:lnTo>
                  <a:lnTo>
                    <a:pt x="516989" y="26108"/>
                  </a:lnTo>
                  <a:close/>
                </a:path>
                <a:path w="531494" h="378460">
                  <a:moveTo>
                    <a:pt x="471814" y="26108"/>
                  </a:moveTo>
                  <a:lnTo>
                    <a:pt x="461422" y="33408"/>
                  </a:lnTo>
                  <a:lnTo>
                    <a:pt x="476023" y="54193"/>
                  </a:lnTo>
                  <a:lnTo>
                    <a:pt x="486415" y="46893"/>
                  </a:lnTo>
                  <a:lnTo>
                    <a:pt x="471814" y="26108"/>
                  </a:lnTo>
                  <a:close/>
                </a:path>
                <a:path w="531494" h="378460">
                  <a:moveTo>
                    <a:pt x="531075" y="0"/>
                  </a:moveTo>
                  <a:lnTo>
                    <a:pt x="446822" y="12625"/>
                  </a:lnTo>
                  <a:lnTo>
                    <a:pt x="461422" y="33408"/>
                  </a:lnTo>
                  <a:lnTo>
                    <a:pt x="471814" y="26108"/>
                  </a:lnTo>
                  <a:lnTo>
                    <a:pt x="516989" y="26108"/>
                  </a:lnTo>
                  <a:lnTo>
                    <a:pt x="531075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5" name="object 16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837944" y="4998720"/>
              <a:ext cx="679704" cy="231648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1879019" y="5056672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694" y="0"/>
                  </a:moveTo>
                  <a:lnTo>
                    <a:pt x="444694" y="76200"/>
                  </a:lnTo>
                  <a:lnTo>
                    <a:pt x="495494" y="50800"/>
                  </a:lnTo>
                  <a:lnTo>
                    <a:pt x="457394" y="50800"/>
                  </a:lnTo>
                  <a:lnTo>
                    <a:pt x="457394" y="25400"/>
                  </a:lnTo>
                  <a:lnTo>
                    <a:pt x="495494" y="25400"/>
                  </a:lnTo>
                  <a:lnTo>
                    <a:pt x="444694" y="0"/>
                  </a:lnTo>
                  <a:close/>
                </a:path>
                <a:path w="521335" h="76200">
                  <a:moveTo>
                    <a:pt x="44469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444694" y="50800"/>
                  </a:lnTo>
                  <a:lnTo>
                    <a:pt x="444694" y="25400"/>
                  </a:lnTo>
                  <a:close/>
                </a:path>
                <a:path w="521335" h="76200">
                  <a:moveTo>
                    <a:pt x="495494" y="25400"/>
                  </a:moveTo>
                  <a:lnTo>
                    <a:pt x="457394" y="25400"/>
                  </a:lnTo>
                  <a:lnTo>
                    <a:pt x="457394" y="50800"/>
                  </a:lnTo>
                  <a:lnTo>
                    <a:pt x="495494" y="50800"/>
                  </a:lnTo>
                  <a:lnTo>
                    <a:pt x="520894" y="38100"/>
                  </a:lnTo>
                  <a:lnTo>
                    <a:pt x="495494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7" name="object 1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9973" y="4990955"/>
              <a:ext cx="367874" cy="204924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94944" y="5209032"/>
              <a:ext cx="91440" cy="182880"/>
            </a:xfrm>
            <a:prstGeom prst="rect">
              <a:avLst/>
            </a:prstGeom>
          </p:spPr>
        </p:pic>
        <p:sp>
          <p:nvSpPr>
            <p:cNvPr id="169" name="object 169"/>
            <p:cNvSpPr/>
            <p:nvPr/>
          </p:nvSpPr>
          <p:spPr>
            <a:xfrm>
              <a:off x="740205" y="5235710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8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0" name="object 170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585216" y="4587240"/>
              <a:ext cx="310896" cy="307848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1312" y="4608576"/>
              <a:ext cx="271272" cy="301751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623415" y="4602810"/>
              <a:ext cx="233581" cy="230324"/>
            </a:xfrm>
            <a:prstGeom prst="rect">
              <a:avLst/>
            </a:prstGeom>
          </p:spPr>
        </p:pic>
      </p:grpSp>
      <p:sp>
        <p:nvSpPr>
          <p:cNvPr id="173" name="object 173"/>
          <p:cNvSpPr txBox="1"/>
          <p:nvPr/>
        </p:nvSpPr>
        <p:spPr>
          <a:xfrm>
            <a:off x="683056" y="4643628"/>
            <a:ext cx="1130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0" dirty="0">
                <a:latin typeface="Verdana"/>
                <a:cs typeface="Verdana"/>
              </a:rPr>
              <a:t>X</a:t>
            </a:r>
            <a:r>
              <a:rPr sz="500" spc="-70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174" name="object 174"/>
          <p:cNvGrpSpPr/>
          <p:nvPr/>
        </p:nvGrpSpPr>
        <p:grpSpPr>
          <a:xfrm>
            <a:off x="585216" y="4962144"/>
            <a:ext cx="311150" cy="326390"/>
            <a:chOff x="585216" y="4962144"/>
            <a:chExt cx="311150" cy="326390"/>
          </a:xfrm>
        </p:grpSpPr>
        <p:pic>
          <p:nvPicPr>
            <p:cNvPr id="175" name="object 17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585216" y="4962144"/>
              <a:ext cx="310896" cy="310896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5216" y="4986528"/>
              <a:ext cx="283464" cy="301751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15" y="4979610"/>
              <a:ext cx="233581" cy="230324"/>
            </a:xfrm>
            <a:prstGeom prst="rect">
              <a:avLst/>
            </a:prstGeom>
          </p:spPr>
        </p:pic>
      </p:grpSp>
      <p:sp>
        <p:nvSpPr>
          <p:cNvPr id="178" name="object 178"/>
          <p:cNvSpPr txBox="1"/>
          <p:nvPr/>
        </p:nvSpPr>
        <p:spPr>
          <a:xfrm>
            <a:off x="675912" y="5021579"/>
            <a:ext cx="12636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179" name="object 179"/>
          <p:cNvGrpSpPr/>
          <p:nvPr/>
        </p:nvGrpSpPr>
        <p:grpSpPr>
          <a:xfrm>
            <a:off x="569976" y="5340095"/>
            <a:ext cx="326390" cy="323215"/>
            <a:chOff x="569976" y="5340095"/>
            <a:chExt cx="326390" cy="323215"/>
          </a:xfrm>
        </p:grpSpPr>
        <p:pic>
          <p:nvPicPr>
            <p:cNvPr id="180" name="object 180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85216" y="5340095"/>
              <a:ext cx="310896" cy="310896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569976" y="5364479"/>
              <a:ext cx="316992" cy="298703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415" y="5357267"/>
              <a:ext cx="233581" cy="230323"/>
            </a:xfrm>
            <a:prstGeom prst="rect">
              <a:avLst/>
            </a:prstGeom>
          </p:spPr>
        </p:pic>
      </p:grpSp>
      <p:sp>
        <p:nvSpPr>
          <p:cNvPr id="183" name="object 183"/>
          <p:cNvSpPr txBox="1"/>
          <p:nvPr/>
        </p:nvSpPr>
        <p:spPr>
          <a:xfrm>
            <a:off x="659244" y="5399532"/>
            <a:ext cx="1581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066672" y="4747260"/>
            <a:ext cx="1352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060708" y="4994148"/>
            <a:ext cx="1485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1051338" y="5274564"/>
            <a:ext cx="1803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2289048" y="4962144"/>
            <a:ext cx="414655" cy="649605"/>
            <a:chOff x="2289048" y="4962144"/>
            <a:chExt cx="414655" cy="649605"/>
          </a:xfrm>
        </p:grpSpPr>
        <p:pic>
          <p:nvPicPr>
            <p:cNvPr id="188" name="object 188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343912" y="5135879"/>
              <a:ext cx="359663" cy="475488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83536" y="5154168"/>
              <a:ext cx="283463" cy="399288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2487082" y="5218183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117589"/>
                  </a:moveTo>
                  <a:lnTo>
                    <a:pt x="0" y="117589"/>
                  </a:lnTo>
                  <a:lnTo>
                    <a:pt x="38100" y="193789"/>
                  </a:lnTo>
                  <a:lnTo>
                    <a:pt x="69850" y="130289"/>
                  </a:lnTo>
                  <a:lnTo>
                    <a:pt x="31750" y="130289"/>
                  </a:lnTo>
                  <a:lnTo>
                    <a:pt x="31749" y="117589"/>
                  </a:lnTo>
                  <a:close/>
                </a:path>
                <a:path w="76200" h="194310">
                  <a:moveTo>
                    <a:pt x="44448" y="0"/>
                  </a:moveTo>
                  <a:lnTo>
                    <a:pt x="31748" y="0"/>
                  </a:lnTo>
                  <a:lnTo>
                    <a:pt x="31750" y="130289"/>
                  </a:lnTo>
                  <a:lnTo>
                    <a:pt x="44450" y="130289"/>
                  </a:lnTo>
                  <a:lnTo>
                    <a:pt x="44448" y="0"/>
                  </a:lnTo>
                  <a:close/>
                </a:path>
                <a:path w="76200" h="194310">
                  <a:moveTo>
                    <a:pt x="76200" y="117589"/>
                  </a:moveTo>
                  <a:lnTo>
                    <a:pt x="44449" y="117589"/>
                  </a:lnTo>
                  <a:lnTo>
                    <a:pt x="44450" y="130289"/>
                  </a:lnTo>
                  <a:lnTo>
                    <a:pt x="69850" y="130289"/>
                  </a:lnTo>
                  <a:lnTo>
                    <a:pt x="76200" y="117589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2289048" y="5053584"/>
              <a:ext cx="359663" cy="478536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2328672" y="5071872"/>
              <a:ext cx="283463" cy="402335"/>
            </a:xfrm>
            <a:prstGeom prst="rect">
              <a:avLst/>
            </a:prstGeom>
          </p:spPr>
        </p:pic>
        <p:sp>
          <p:nvSpPr>
            <p:cNvPr id="193" name="object 193"/>
            <p:cNvSpPr/>
            <p:nvPr/>
          </p:nvSpPr>
          <p:spPr>
            <a:xfrm>
              <a:off x="2431349" y="5214349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76199"/>
                  </a:moveTo>
                  <a:lnTo>
                    <a:pt x="31748" y="193788"/>
                  </a:lnTo>
                  <a:lnTo>
                    <a:pt x="44448" y="193788"/>
                  </a:lnTo>
                  <a:lnTo>
                    <a:pt x="44449" y="76199"/>
                  </a:lnTo>
                  <a:lnTo>
                    <a:pt x="31749" y="76199"/>
                  </a:lnTo>
                  <a:close/>
                </a:path>
                <a:path w="76200" h="194310">
                  <a:moveTo>
                    <a:pt x="69849" y="63498"/>
                  </a:moveTo>
                  <a:lnTo>
                    <a:pt x="31750" y="63498"/>
                  </a:lnTo>
                  <a:lnTo>
                    <a:pt x="44450" y="63499"/>
                  </a:lnTo>
                  <a:lnTo>
                    <a:pt x="44449" y="76199"/>
                  </a:lnTo>
                  <a:lnTo>
                    <a:pt x="76200" y="76199"/>
                  </a:lnTo>
                  <a:lnTo>
                    <a:pt x="69849" y="63498"/>
                  </a:lnTo>
                  <a:close/>
                </a:path>
                <a:path w="76200" h="194310">
                  <a:moveTo>
                    <a:pt x="31750" y="63498"/>
                  </a:moveTo>
                  <a:lnTo>
                    <a:pt x="31749" y="76199"/>
                  </a:lnTo>
                  <a:lnTo>
                    <a:pt x="44449" y="76199"/>
                  </a:lnTo>
                  <a:lnTo>
                    <a:pt x="44450" y="63499"/>
                  </a:lnTo>
                  <a:lnTo>
                    <a:pt x="31750" y="63498"/>
                  </a:lnTo>
                  <a:close/>
                </a:path>
                <a:path w="76200" h="194310">
                  <a:moveTo>
                    <a:pt x="38100" y="0"/>
                  </a:moveTo>
                  <a:lnTo>
                    <a:pt x="0" y="76198"/>
                  </a:lnTo>
                  <a:lnTo>
                    <a:pt x="31749" y="76199"/>
                  </a:lnTo>
                  <a:lnTo>
                    <a:pt x="3175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4" name="object 194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346960" y="4962144"/>
              <a:ext cx="313944" cy="307847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74392" y="4983480"/>
              <a:ext cx="259080" cy="301751"/>
            </a:xfrm>
            <a:prstGeom prst="rect">
              <a:avLst/>
            </a:prstGeom>
          </p:spPr>
        </p:pic>
        <p:sp>
          <p:nvSpPr>
            <p:cNvPr id="196" name="object 196"/>
            <p:cNvSpPr/>
            <p:nvPr/>
          </p:nvSpPr>
          <p:spPr>
            <a:xfrm>
              <a:off x="2399031" y="4990956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4">
                  <a:moveTo>
                    <a:pt x="104090" y="0"/>
                  </a:moveTo>
                  <a:lnTo>
                    <a:pt x="63573" y="8051"/>
                  </a:lnTo>
                  <a:lnTo>
                    <a:pt x="30487" y="30009"/>
                  </a:lnTo>
                  <a:lnTo>
                    <a:pt x="8179" y="62578"/>
                  </a:lnTo>
                  <a:lnTo>
                    <a:pt x="0" y="102461"/>
                  </a:lnTo>
                  <a:lnTo>
                    <a:pt x="8179" y="142343"/>
                  </a:lnTo>
                  <a:lnTo>
                    <a:pt x="30487" y="174911"/>
                  </a:lnTo>
                  <a:lnTo>
                    <a:pt x="63573" y="196870"/>
                  </a:lnTo>
                  <a:lnTo>
                    <a:pt x="104090" y="204922"/>
                  </a:lnTo>
                  <a:lnTo>
                    <a:pt x="144607" y="196870"/>
                  </a:lnTo>
                  <a:lnTo>
                    <a:pt x="177693" y="174911"/>
                  </a:lnTo>
                  <a:lnTo>
                    <a:pt x="200001" y="142343"/>
                  </a:lnTo>
                  <a:lnTo>
                    <a:pt x="208180" y="102461"/>
                  </a:lnTo>
                  <a:lnTo>
                    <a:pt x="200001" y="62578"/>
                  </a:lnTo>
                  <a:lnTo>
                    <a:pt x="177693" y="30009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2399031" y="4990956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4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 txBox="1"/>
          <p:nvPr/>
        </p:nvSpPr>
        <p:spPr>
          <a:xfrm>
            <a:off x="2463434" y="5018532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Palatino Linotype"/>
                <a:cs typeface="Palatino Linotype"/>
              </a:rPr>
              <a:t>ŷ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199" name="object 199"/>
          <p:cNvGrpSpPr/>
          <p:nvPr/>
        </p:nvGrpSpPr>
        <p:grpSpPr>
          <a:xfrm>
            <a:off x="2346960" y="5398007"/>
            <a:ext cx="314325" cy="323215"/>
            <a:chOff x="2346960" y="5398007"/>
            <a:chExt cx="314325" cy="323215"/>
          </a:xfrm>
        </p:grpSpPr>
        <p:pic>
          <p:nvPicPr>
            <p:cNvPr id="200" name="object 20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2346960" y="5398007"/>
              <a:ext cx="313944" cy="307847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2374392" y="5419343"/>
              <a:ext cx="259080" cy="301752"/>
            </a:xfrm>
            <a:prstGeom prst="rect">
              <a:avLst/>
            </a:prstGeom>
          </p:spPr>
        </p:pic>
        <p:sp>
          <p:nvSpPr>
            <p:cNvPr id="202" name="object 202"/>
            <p:cNvSpPr/>
            <p:nvPr/>
          </p:nvSpPr>
          <p:spPr>
            <a:xfrm>
              <a:off x="2399031" y="542689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4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8"/>
                  </a:lnTo>
                  <a:lnTo>
                    <a:pt x="0" y="102461"/>
                  </a:lnTo>
                  <a:lnTo>
                    <a:pt x="8179" y="142343"/>
                  </a:lnTo>
                  <a:lnTo>
                    <a:pt x="30487" y="174912"/>
                  </a:lnTo>
                  <a:lnTo>
                    <a:pt x="63573" y="196870"/>
                  </a:lnTo>
                  <a:lnTo>
                    <a:pt x="104090" y="204922"/>
                  </a:lnTo>
                  <a:lnTo>
                    <a:pt x="144607" y="196870"/>
                  </a:lnTo>
                  <a:lnTo>
                    <a:pt x="177693" y="174912"/>
                  </a:lnTo>
                  <a:lnTo>
                    <a:pt x="200001" y="142343"/>
                  </a:lnTo>
                  <a:lnTo>
                    <a:pt x="208180" y="102461"/>
                  </a:lnTo>
                  <a:lnTo>
                    <a:pt x="200001" y="62578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2399031" y="542689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80" h="205104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4" name="object 204"/>
          <p:cNvSpPr txBox="1"/>
          <p:nvPr/>
        </p:nvSpPr>
        <p:spPr>
          <a:xfrm>
            <a:off x="2463434" y="5454396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y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05" name="object 205"/>
          <p:cNvGrpSpPr/>
          <p:nvPr/>
        </p:nvGrpSpPr>
        <p:grpSpPr>
          <a:xfrm>
            <a:off x="2916935" y="1100327"/>
            <a:ext cx="1932939" cy="963294"/>
            <a:chOff x="2916935" y="1100327"/>
            <a:chExt cx="1932939" cy="963294"/>
          </a:xfrm>
        </p:grpSpPr>
        <p:pic>
          <p:nvPicPr>
            <p:cNvPr id="206" name="object 206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645407" y="1322831"/>
              <a:ext cx="618743" cy="618744"/>
            </a:xfrm>
            <a:prstGeom prst="rect">
              <a:avLst/>
            </a:prstGeom>
          </p:spPr>
        </p:pic>
        <p:sp>
          <p:nvSpPr>
            <p:cNvPr id="207" name="object 207"/>
            <p:cNvSpPr/>
            <p:nvPr/>
          </p:nvSpPr>
          <p:spPr>
            <a:xfrm>
              <a:off x="3699241" y="1352962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79" h="512444">
                  <a:moveTo>
                    <a:pt x="256319" y="0"/>
                  </a:moveTo>
                  <a:lnTo>
                    <a:pt x="210245" y="4123"/>
                  </a:lnTo>
                  <a:lnTo>
                    <a:pt x="166881" y="16011"/>
                  </a:lnTo>
                  <a:lnTo>
                    <a:pt x="126950" y="34941"/>
                  </a:lnTo>
                  <a:lnTo>
                    <a:pt x="91176" y="60191"/>
                  </a:lnTo>
                  <a:lnTo>
                    <a:pt x="60283" y="91036"/>
                  </a:lnTo>
                  <a:lnTo>
                    <a:pt x="34995" y="126756"/>
                  </a:lnTo>
                  <a:lnTo>
                    <a:pt x="16036" y="166626"/>
                  </a:lnTo>
                  <a:lnTo>
                    <a:pt x="4129" y="209924"/>
                  </a:lnTo>
                  <a:lnTo>
                    <a:pt x="0" y="255927"/>
                  </a:lnTo>
                  <a:lnTo>
                    <a:pt x="4129" y="301931"/>
                  </a:lnTo>
                  <a:lnTo>
                    <a:pt x="16036" y="345229"/>
                  </a:lnTo>
                  <a:lnTo>
                    <a:pt x="34995" y="385099"/>
                  </a:lnTo>
                  <a:lnTo>
                    <a:pt x="60283" y="420819"/>
                  </a:lnTo>
                  <a:lnTo>
                    <a:pt x="91176" y="451664"/>
                  </a:lnTo>
                  <a:lnTo>
                    <a:pt x="126950" y="476914"/>
                  </a:lnTo>
                  <a:lnTo>
                    <a:pt x="166881" y="495844"/>
                  </a:lnTo>
                  <a:lnTo>
                    <a:pt x="210245" y="507732"/>
                  </a:lnTo>
                  <a:lnTo>
                    <a:pt x="256319" y="511855"/>
                  </a:lnTo>
                  <a:lnTo>
                    <a:pt x="302392" y="507732"/>
                  </a:lnTo>
                  <a:lnTo>
                    <a:pt x="345756" y="495844"/>
                  </a:lnTo>
                  <a:lnTo>
                    <a:pt x="385687" y="476914"/>
                  </a:lnTo>
                  <a:lnTo>
                    <a:pt x="421461" y="451664"/>
                  </a:lnTo>
                  <a:lnTo>
                    <a:pt x="452354" y="420819"/>
                  </a:lnTo>
                  <a:lnTo>
                    <a:pt x="477642" y="385099"/>
                  </a:lnTo>
                  <a:lnTo>
                    <a:pt x="496602" y="345229"/>
                  </a:lnTo>
                  <a:lnTo>
                    <a:pt x="508508" y="301931"/>
                  </a:lnTo>
                  <a:lnTo>
                    <a:pt x="512638" y="255927"/>
                  </a:lnTo>
                  <a:lnTo>
                    <a:pt x="508508" y="209924"/>
                  </a:lnTo>
                  <a:lnTo>
                    <a:pt x="496602" y="166626"/>
                  </a:lnTo>
                  <a:lnTo>
                    <a:pt x="477642" y="126756"/>
                  </a:lnTo>
                  <a:lnTo>
                    <a:pt x="452354" y="91036"/>
                  </a:lnTo>
                  <a:lnTo>
                    <a:pt x="421461" y="60191"/>
                  </a:lnTo>
                  <a:lnTo>
                    <a:pt x="385687" y="34941"/>
                  </a:lnTo>
                  <a:lnTo>
                    <a:pt x="345756" y="16011"/>
                  </a:lnTo>
                  <a:lnTo>
                    <a:pt x="302392" y="4123"/>
                  </a:lnTo>
                  <a:lnTo>
                    <a:pt x="256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699241" y="1352962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79" h="512444">
                  <a:moveTo>
                    <a:pt x="0" y="255928"/>
                  </a:moveTo>
                  <a:lnTo>
                    <a:pt x="4129" y="209924"/>
                  </a:lnTo>
                  <a:lnTo>
                    <a:pt x="16035" y="166626"/>
                  </a:lnTo>
                  <a:lnTo>
                    <a:pt x="34995" y="126756"/>
                  </a:lnTo>
                  <a:lnTo>
                    <a:pt x="60283" y="91036"/>
                  </a:lnTo>
                  <a:lnTo>
                    <a:pt x="91175" y="60191"/>
                  </a:lnTo>
                  <a:lnTo>
                    <a:pt x="126949" y="34941"/>
                  </a:lnTo>
                  <a:lnTo>
                    <a:pt x="166880" y="16011"/>
                  </a:lnTo>
                  <a:lnTo>
                    <a:pt x="210245" y="4123"/>
                  </a:lnTo>
                  <a:lnTo>
                    <a:pt x="256319" y="0"/>
                  </a:lnTo>
                  <a:lnTo>
                    <a:pt x="302392" y="4123"/>
                  </a:lnTo>
                  <a:lnTo>
                    <a:pt x="345757" y="16011"/>
                  </a:lnTo>
                  <a:lnTo>
                    <a:pt x="385688" y="34941"/>
                  </a:lnTo>
                  <a:lnTo>
                    <a:pt x="421462" y="60191"/>
                  </a:lnTo>
                  <a:lnTo>
                    <a:pt x="452354" y="91036"/>
                  </a:lnTo>
                  <a:lnTo>
                    <a:pt x="477642" y="126756"/>
                  </a:lnTo>
                  <a:lnTo>
                    <a:pt x="496602" y="166626"/>
                  </a:lnTo>
                  <a:lnTo>
                    <a:pt x="508508" y="209924"/>
                  </a:lnTo>
                  <a:lnTo>
                    <a:pt x="512638" y="255928"/>
                  </a:lnTo>
                  <a:lnTo>
                    <a:pt x="508508" y="301931"/>
                  </a:lnTo>
                  <a:lnTo>
                    <a:pt x="496602" y="345229"/>
                  </a:lnTo>
                  <a:lnTo>
                    <a:pt x="477642" y="385099"/>
                  </a:lnTo>
                  <a:lnTo>
                    <a:pt x="452354" y="420819"/>
                  </a:lnTo>
                  <a:lnTo>
                    <a:pt x="421462" y="451664"/>
                  </a:lnTo>
                  <a:lnTo>
                    <a:pt x="385688" y="476914"/>
                  </a:lnTo>
                  <a:lnTo>
                    <a:pt x="345757" y="495844"/>
                  </a:lnTo>
                  <a:lnTo>
                    <a:pt x="302392" y="507732"/>
                  </a:lnTo>
                  <a:lnTo>
                    <a:pt x="256319" y="511856"/>
                  </a:lnTo>
                  <a:lnTo>
                    <a:pt x="210245" y="507732"/>
                  </a:lnTo>
                  <a:lnTo>
                    <a:pt x="166880" y="495844"/>
                  </a:lnTo>
                  <a:lnTo>
                    <a:pt x="126949" y="476914"/>
                  </a:lnTo>
                  <a:lnTo>
                    <a:pt x="91175" y="451664"/>
                  </a:lnTo>
                  <a:lnTo>
                    <a:pt x="60283" y="420819"/>
                  </a:lnTo>
                  <a:lnTo>
                    <a:pt x="34995" y="385099"/>
                  </a:lnTo>
                  <a:lnTo>
                    <a:pt x="16035" y="345229"/>
                  </a:lnTo>
                  <a:lnTo>
                    <a:pt x="4129" y="301931"/>
                  </a:lnTo>
                  <a:lnTo>
                    <a:pt x="0" y="25592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130295" y="1210055"/>
              <a:ext cx="679704" cy="518160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3171037" y="1229197"/>
              <a:ext cx="523240" cy="362585"/>
            </a:xfrm>
            <a:custGeom>
              <a:avLst/>
              <a:gdLst/>
              <a:ahLst/>
              <a:cxnLst/>
              <a:rect l="l" t="t" r="r" b="b"/>
              <a:pathLst>
                <a:path w="523239" h="362584">
                  <a:moveTo>
                    <a:pt x="453104" y="329663"/>
                  </a:moveTo>
                  <a:lnTo>
                    <a:pt x="438804" y="350655"/>
                  </a:lnTo>
                  <a:lnTo>
                    <a:pt x="523229" y="362069"/>
                  </a:lnTo>
                  <a:lnTo>
                    <a:pt x="509132" y="336814"/>
                  </a:lnTo>
                  <a:lnTo>
                    <a:pt x="463600" y="336814"/>
                  </a:lnTo>
                  <a:lnTo>
                    <a:pt x="453104" y="329663"/>
                  </a:lnTo>
                  <a:close/>
                </a:path>
                <a:path w="523239" h="362584">
                  <a:moveTo>
                    <a:pt x="467405" y="308672"/>
                  </a:moveTo>
                  <a:lnTo>
                    <a:pt x="453104" y="329663"/>
                  </a:lnTo>
                  <a:lnTo>
                    <a:pt x="463600" y="336814"/>
                  </a:lnTo>
                  <a:lnTo>
                    <a:pt x="477900" y="315822"/>
                  </a:lnTo>
                  <a:lnTo>
                    <a:pt x="467405" y="308672"/>
                  </a:lnTo>
                  <a:close/>
                </a:path>
                <a:path w="523239" h="362584">
                  <a:moveTo>
                    <a:pt x="481705" y="287680"/>
                  </a:moveTo>
                  <a:lnTo>
                    <a:pt x="467405" y="308672"/>
                  </a:lnTo>
                  <a:lnTo>
                    <a:pt x="477900" y="315822"/>
                  </a:lnTo>
                  <a:lnTo>
                    <a:pt x="463600" y="336814"/>
                  </a:lnTo>
                  <a:lnTo>
                    <a:pt x="509132" y="336814"/>
                  </a:lnTo>
                  <a:lnTo>
                    <a:pt x="481705" y="287680"/>
                  </a:lnTo>
                  <a:close/>
                </a:path>
                <a:path w="523239" h="362584">
                  <a:moveTo>
                    <a:pt x="14300" y="0"/>
                  </a:moveTo>
                  <a:lnTo>
                    <a:pt x="0" y="20991"/>
                  </a:lnTo>
                  <a:lnTo>
                    <a:pt x="453104" y="329663"/>
                  </a:lnTo>
                  <a:lnTo>
                    <a:pt x="467405" y="308672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136391" y="1511808"/>
              <a:ext cx="676656" cy="234696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3174608" y="1570791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714" y="50799"/>
                  </a:moveTo>
                  <a:lnTo>
                    <a:pt x="444714" y="76200"/>
                  </a:lnTo>
                  <a:lnTo>
                    <a:pt x="495514" y="50800"/>
                  </a:lnTo>
                  <a:lnTo>
                    <a:pt x="444714" y="50799"/>
                  </a:lnTo>
                  <a:close/>
                </a:path>
                <a:path w="521335" h="76200">
                  <a:moveTo>
                    <a:pt x="444714" y="25399"/>
                  </a:moveTo>
                  <a:lnTo>
                    <a:pt x="444714" y="50799"/>
                  </a:lnTo>
                  <a:lnTo>
                    <a:pt x="457414" y="50800"/>
                  </a:lnTo>
                  <a:lnTo>
                    <a:pt x="457414" y="25400"/>
                  </a:lnTo>
                  <a:lnTo>
                    <a:pt x="444714" y="25399"/>
                  </a:lnTo>
                  <a:close/>
                </a:path>
                <a:path w="521335" h="76200">
                  <a:moveTo>
                    <a:pt x="444714" y="0"/>
                  </a:moveTo>
                  <a:lnTo>
                    <a:pt x="444714" y="25399"/>
                  </a:lnTo>
                  <a:lnTo>
                    <a:pt x="457414" y="25400"/>
                  </a:lnTo>
                  <a:lnTo>
                    <a:pt x="457414" y="50800"/>
                  </a:lnTo>
                  <a:lnTo>
                    <a:pt x="495517" y="50798"/>
                  </a:lnTo>
                  <a:lnTo>
                    <a:pt x="520914" y="38100"/>
                  </a:lnTo>
                  <a:lnTo>
                    <a:pt x="444714" y="0"/>
                  </a:lnTo>
                  <a:close/>
                </a:path>
                <a:path w="521335" h="76200">
                  <a:moveTo>
                    <a:pt x="0" y="25398"/>
                  </a:moveTo>
                  <a:lnTo>
                    <a:pt x="0" y="50798"/>
                  </a:lnTo>
                  <a:lnTo>
                    <a:pt x="444714" y="50799"/>
                  </a:lnTo>
                  <a:lnTo>
                    <a:pt x="4447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3127247" y="1527047"/>
              <a:ext cx="685800" cy="536448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3167064" y="1624492"/>
              <a:ext cx="531495" cy="378460"/>
            </a:xfrm>
            <a:custGeom>
              <a:avLst/>
              <a:gdLst/>
              <a:ahLst/>
              <a:cxnLst/>
              <a:rect l="l" t="t" r="r" b="b"/>
              <a:pathLst>
                <a:path w="531495" h="378460">
                  <a:moveTo>
                    <a:pt x="461422" y="33410"/>
                  </a:moveTo>
                  <a:lnTo>
                    <a:pt x="0" y="357557"/>
                  </a:lnTo>
                  <a:lnTo>
                    <a:pt x="14599" y="378341"/>
                  </a:lnTo>
                  <a:lnTo>
                    <a:pt x="476022" y="54193"/>
                  </a:lnTo>
                  <a:lnTo>
                    <a:pt x="461422" y="33410"/>
                  </a:lnTo>
                  <a:close/>
                </a:path>
                <a:path w="531495" h="378460">
                  <a:moveTo>
                    <a:pt x="516988" y="26109"/>
                  </a:moveTo>
                  <a:lnTo>
                    <a:pt x="471813" y="26109"/>
                  </a:lnTo>
                  <a:lnTo>
                    <a:pt x="486415" y="46893"/>
                  </a:lnTo>
                  <a:lnTo>
                    <a:pt x="476022" y="54193"/>
                  </a:lnTo>
                  <a:lnTo>
                    <a:pt x="490623" y="74978"/>
                  </a:lnTo>
                  <a:lnTo>
                    <a:pt x="516988" y="26109"/>
                  </a:lnTo>
                  <a:close/>
                </a:path>
                <a:path w="531495" h="378460">
                  <a:moveTo>
                    <a:pt x="471813" y="26109"/>
                  </a:moveTo>
                  <a:lnTo>
                    <a:pt x="461422" y="33410"/>
                  </a:lnTo>
                  <a:lnTo>
                    <a:pt x="476022" y="54193"/>
                  </a:lnTo>
                  <a:lnTo>
                    <a:pt x="486415" y="46893"/>
                  </a:lnTo>
                  <a:lnTo>
                    <a:pt x="471813" y="26109"/>
                  </a:lnTo>
                  <a:close/>
                </a:path>
                <a:path w="531495" h="378460">
                  <a:moveTo>
                    <a:pt x="531074" y="0"/>
                  </a:moveTo>
                  <a:lnTo>
                    <a:pt x="446821" y="12626"/>
                  </a:lnTo>
                  <a:lnTo>
                    <a:pt x="461422" y="33410"/>
                  </a:lnTo>
                  <a:lnTo>
                    <a:pt x="471813" y="26109"/>
                  </a:lnTo>
                  <a:lnTo>
                    <a:pt x="516988" y="26109"/>
                  </a:lnTo>
                  <a:lnTo>
                    <a:pt x="5310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172711" y="1511808"/>
              <a:ext cx="676656" cy="234696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4212916" y="1570791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694" y="50799"/>
                  </a:moveTo>
                  <a:lnTo>
                    <a:pt x="444694" y="76200"/>
                  </a:lnTo>
                  <a:lnTo>
                    <a:pt x="495494" y="50800"/>
                  </a:lnTo>
                  <a:lnTo>
                    <a:pt x="444694" y="50799"/>
                  </a:lnTo>
                  <a:close/>
                </a:path>
                <a:path w="521335" h="76200">
                  <a:moveTo>
                    <a:pt x="444694" y="25399"/>
                  </a:moveTo>
                  <a:lnTo>
                    <a:pt x="444694" y="50799"/>
                  </a:lnTo>
                  <a:lnTo>
                    <a:pt x="457394" y="50800"/>
                  </a:lnTo>
                  <a:lnTo>
                    <a:pt x="457394" y="25400"/>
                  </a:lnTo>
                  <a:lnTo>
                    <a:pt x="444694" y="25399"/>
                  </a:lnTo>
                  <a:close/>
                </a:path>
                <a:path w="521335" h="76200">
                  <a:moveTo>
                    <a:pt x="444694" y="0"/>
                  </a:moveTo>
                  <a:lnTo>
                    <a:pt x="444694" y="25399"/>
                  </a:lnTo>
                  <a:lnTo>
                    <a:pt x="457394" y="25400"/>
                  </a:lnTo>
                  <a:lnTo>
                    <a:pt x="457394" y="50800"/>
                  </a:lnTo>
                  <a:lnTo>
                    <a:pt x="495496" y="50798"/>
                  </a:lnTo>
                  <a:lnTo>
                    <a:pt x="520894" y="38100"/>
                  </a:lnTo>
                  <a:lnTo>
                    <a:pt x="444694" y="0"/>
                  </a:lnTo>
                  <a:close/>
                </a:path>
                <a:path w="521335" h="76200">
                  <a:moveTo>
                    <a:pt x="0" y="25398"/>
                  </a:moveTo>
                  <a:lnTo>
                    <a:pt x="0" y="50798"/>
                  </a:lnTo>
                  <a:lnTo>
                    <a:pt x="444694" y="50799"/>
                  </a:lnTo>
                  <a:lnTo>
                    <a:pt x="44469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3869" y="1505074"/>
              <a:ext cx="367874" cy="204924"/>
            </a:xfrm>
            <a:prstGeom prst="rect">
              <a:avLst/>
            </a:prstGeom>
          </p:spPr>
        </p:pic>
        <p:pic>
          <p:nvPicPr>
            <p:cNvPr id="218" name="object 21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026663" y="1725168"/>
              <a:ext cx="94487" cy="179832"/>
            </a:xfrm>
            <a:prstGeom prst="rect">
              <a:avLst/>
            </a:prstGeom>
          </p:spPr>
        </p:pic>
        <p:sp>
          <p:nvSpPr>
            <p:cNvPr id="219" name="object 219"/>
            <p:cNvSpPr/>
            <p:nvPr/>
          </p:nvSpPr>
          <p:spPr>
            <a:xfrm>
              <a:off x="3074102" y="1749829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8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0" name="object 22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2916935" y="1100327"/>
              <a:ext cx="313944" cy="310896"/>
            </a:xfrm>
            <a:prstGeom prst="rect">
              <a:avLst/>
            </a:prstGeom>
          </p:spPr>
        </p:pic>
        <p:pic>
          <p:nvPicPr>
            <p:cNvPr id="221" name="object 2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6079" y="1121663"/>
              <a:ext cx="271271" cy="301751"/>
            </a:xfrm>
            <a:prstGeom prst="rect">
              <a:avLst/>
            </a:prstGeom>
          </p:spPr>
        </p:pic>
        <p:pic>
          <p:nvPicPr>
            <p:cNvPr id="222" name="object 2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7313" y="1116929"/>
              <a:ext cx="233581" cy="230324"/>
            </a:xfrm>
            <a:prstGeom prst="rect">
              <a:avLst/>
            </a:prstGeom>
          </p:spPr>
        </p:pic>
      </p:grpSp>
      <p:sp>
        <p:nvSpPr>
          <p:cNvPr id="223" name="object 223"/>
          <p:cNvSpPr txBox="1"/>
          <p:nvPr/>
        </p:nvSpPr>
        <p:spPr>
          <a:xfrm>
            <a:off x="3016953" y="1159764"/>
            <a:ext cx="1130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0" dirty="0">
                <a:latin typeface="Verdana"/>
                <a:cs typeface="Verdana"/>
              </a:rPr>
              <a:t>X</a:t>
            </a:r>
            <a:r>
              <a:rPr sz="500" spc="-70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224" name="object 224"/>
          <p:cNvGrpSpPr/>
          <p:nvPr/>
        </p:nvGrpSpPr>
        <p:grpSpPr>
          <a:xfrm>
            <a:off x="2916935" y="1478280"/>
            <a:ext cx="314325" cy="323215"/>
            <a:chOff x="2916935" y="1478280"/>
            <a:chExt cx="314325" cy="323215"/>
          </a:xfrm>
        </p:grpSpPr>
        <p:pic>
          <p:nvPicPr>
            <p:cNvPr id="225" name="object 22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916935" y="1478280"/>
              <a:ext cx="313944" cy="307848"/>
            </a:xfrm>
            <a:prstGeom prst="rect">
              <a:avLst/>
            </a:prstGeom>
          </p:spPr>
        </p:pic>
        <p:pic>
          <p:nvPicPr>
            <p:cNvPr id="226" name="object 2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19983" y="1499616"/>
              <a:ext cx="283463" cy="301751"/>
            </a:xfrm>
            <a:prstGeom prst="rect">
              <a:avLst/>
            </a:prstGeom>
          </p:spPr>
        </p:pic>
        <p:pic>
          <p:nvPicPr>
            <p:cNvPr id="227" name="object 2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7313" y="1493729"/>
              <a:ext cx="233581" cy="230324"/>
            </a:xfrm>
            <a:prstGeom prst="rect">
              <a:avLst/>
            </a:prstGeom>
          </p:spPr>
        </p:pic>
      </p:grpSp>
      <p:sp>
        <p:nvSpPr>
          <p:cNvPr id="228" name="object 228"/>
          <p:cNvSpPr txBox="1"/>
          <p:nvPr/>
        </p:nvSpPr>
        <p:spPr>
          <a:xfrm>
            <a:off x="3009809" y="1534667"/>
            <a:ext cx="12636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229" name="object 229"/>
          <p:cNvGrpSpPr/>
          <p:nvPr/>
        </p:nvGrpSpPr>
        <p:grpSpPr>
          <a:xfrm>
            <a:off x="2901695" y="1856232"/>
            <a:ext cx="329565" cy="323215"/>
            <a:chOff x="2901695" y="1856232"/>
            <a:chExt cx="329565" cy="323215"/>
          </a:xfrm>
        </p:grpSpPr>
        <p:pic>
          <p:nvPicPr>
            <p:cNvPr id="230" name="object 230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2916935" y="1856232"/>
              <a:ext cx="313944" cy="307848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901695" y="1877568"/>
              <a:ext cx="316992" cy="301751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7313" y="1871386"/>
              <a:ext cx="233581" cy="230323"/>
            </a:xfrm>
            <a:prstGeom prst="rect">
              <a:avLst/>
            </a:prstGeom>
          </p:spPr>
        </p:pic>
      </p:grpSp>
      <p:sp>
        <p:nvSpPr>
          <p:cNvPr id="233" name="object 233"/>
          <p:cNvSpPr txBox="1"/>
          <p:nvPr/>
        </p:nvSpPr>
        <p:spPr>
          <a:xfrm>
            <a:off x="2993141" y="1912620"/>
            <a:ext cx="1581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3400568" y="1260347"/>
            <a:ext cx="1352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3394605" y="1507235"/>
            <a:ext cx="1485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3385235" y="1787652"/>
            <a:ext cx="1803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237" name="object 237"/>
          <p:cNvGrpSpPr/>
          <p:nvPr/>
        </p:nvGrpSpPr>
        <p:grpSpPr>
          <a:xfrm>
            <a:off x="4623815" y="1475232"/>
            <a:ext cx="414655" cy="649605"/>
            <a:chOff x="4623815" y="1475232"/>
            <a:chExt cx="414655" cy="649605"/>
          </a:xfrm>
        </p:grpSpPr>
        <p:pic>
          <p:nvPicPr>
            <p:cNvPr id="238" name="object 238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4678679" y="1648968"/>
              <a:ext cx="359663" cy="475488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4718303" y="1667256"/>
              <a:ext cx="283463" cy="399288"/>
            </a:xfrm>
            <a:prstGeom prst="rect">
              <a:avLst/>
            </a:prstGeom>
          </p:spPr>
        </p:pic>
        <p:sp>
          <p:nvSpPr>
            <p:cNvPr id="240" name="object 240"/>
            <p:cNvSpPr/>
            <p:nvPr/>
          </p:nvSpPr>
          <p:spPr>
            <a:xfrm>
              <a:off x="4820979" y="1732302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117589"/>
                  </a:moveTo>
                  <a:lnTo>
                    <a:pt x="0" y="117589"/>
                  </a:lnTo>
                  <a:lnTo>
                    <a:pt x="38100" y="193789"/>
                  </a:lnTo>
                  <a:lnTo>
                    <a:pt x="69850" y="130289"/>
                  </a:lnTo>
                  <a:lnTo>
                    <a:pt x="31750" y="130289"/>
                  </a:lnTo>
                  <a:lnTo>
                    <a:pt x="31749" y="117589"/>
                  </a:lnTo>
                  <a:close/>
                </a:path>
                <a:path w="76200" h="194310">
                  <a:moveTo>
                    <a:pt x="44448" y="0"/>
                  </a:moveTo>
                  <a:lnTo>
                    <a:pt x="31748" y="0"/>
                  </a:lnTo>
                  <a:lnTo>
                    <a:pt x="31750" y="130289"/>
                  </a:lnTo>
                  <a:lnTo>
                    <a:pt x="44450" y="130289"/>
                  </a:lnTo>
                  <a:lnTo>
                    <a:pt x="44448" y="0"/>
                  </a:lnTo>
                  <a:close/>
                </a:path>
                <a:path w="76200" h="194310">
                  <a:moveTo>
                    <a:pt x="76200" y="117589"/>
                  </a:moveTo>
                  <a:lnTo>
                    <a:pt x="44449" y="117589"/>
                  </a:lnTo>
                  <a:lnTo>
                    <a:pt x="44450" y="130289"/>
                  </a:lnTo>
                  <a:lnTo>
                    <a:pt x="69850" y="130289"/>
                  </a:lnTo>
                  <a:lnTo>
                    <a:pt x="76200" y="117589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623815" y="1569720"/>
              <a:ext cx="359663" cy="475488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660391" y="1588008"/>
              <a:ext cx="283463" cy="399288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4765245" y="1728467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76200"/>
                  </a:moveTo>
                  <a:lnTo>
                    <a:pt x="31748" y="193789"/>
                  </a:lnTo>
                  <a:lnTo>
                    <a:pt x="44448" y="193789"/>
                  </a:lnTo>
                  <a:lnTo>
                    <a:pt x="44449" y="76200"/>
                  </a:lnTo>
                  <a:lnTo>
                    <a:pt x="31749" y="76200"/>
                  </a:lnTo>
                  <a:close/>
                </a:path>
                <a:path w="76200" h="194310">
                  <a:moveTo>
                    <a:pt x="69849" y="63500"/>
                  </a:moveTo>
                  <a:lnTo>
                    <a:pt x="44450" y="63500"/>
                  </a:lnTo>
                  <a:lnTo>
                    <a:pt x="44449" y="76200"/>
                  </a:lnTo>
                  <a:lnTo>
                    <a:pt x="76200" y="76201"/>
                  </a:lnTo>
                  <a:lnTo>
                    <a:pt x="69849" y="63500"/>
                  </a:lnTo>
                  <a:close/>
                </a:path>
                <a:path w="76200" h="194310">
                  <a:moveTo>
                    <a:pt x="44450" y="63500"/>
                  </a:moveTo>
                  <a:lnTo>
                    <a:pt x="31750" y="63500"/>
                  </a:lnTo>
                  <a:lnTo>
                    <a:pt x="31749" y="76200"/>
                  </a:lnTo>
                  <a:lnTo>
                    <a:pt x="44449" y="76200"/>
                  </a:lnTo>
                  <a:lnTo>
                    <a:pt x="44450" y="63500"/>
                  </a:lnTo>
                  <a:close/>
                </a:path>
                <a:path w="76200" h="194310">
                  <a:moveTo>
                    <a:pt x="38100" y="0"/>
                  </a:moveTo>
                  <a:lnTo>
                    <a:pt x="0" y="76200"/>
                  </a:lnTo>
                  <a:lnTo>
                    <a:pt x="31749" y="76200"/>
                  </a:lnTo>
                  <a:lnTo>
                    <a:pt x="31750" y="63500"/>
                  </a:lnTo>
                  <a:lnTo>
                    <a:pt x="69849" y="635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4" name="object 244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4681727" y="1475232"/>
              <a:ext cx="310896" cy="310896"/>
            </a:xfrm>
            <a:prstGeom prst="rect">
              <a:avLst/>
            </a:prstGeom>
          </p:spPr>
        </p:pic>
        <p:pic>
          <p:nvPicPr>
            <p:cNvPr id="245" name="object 245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06111" y="1499616"/>
              <a:ext cx="262127" cy="298703"/>
            </a:xfrm>
            <a:prstGeom prst="rect">
              <a:avLst/>
            </a:prstGeom>
          </p:spPr>
        </p:pic>
        <p:sp>
          <p:nvSpPr>
            <p:cNvPr id="246" name="object 246"/>
            <p:cNvSpPr/>
            <p:nvPr/>
          </p:nvSpPr>
          <p:spPr>
            <a:xfrm>
              <a:off x="4732927" y="1505074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5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9"/>
                  </a:lnTo>
                  <a:lnTo>
                    <a:pt x="0" y="102462"/>
                  </a:lnTo>
                  <a:lnTo>
                    <a:pt x="8179" y="142344"/>
                  </a:lnTo>
                  <a:lnTo>
                    <a:pt x="30487" y="174913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3"/>
                  </a:lnTo>
                  <a:lnTo>
                    <a:pt x="200001" y="142344"/>
                  </a:lnTo>
                  <a:lnTo>
                    <a:pt x="208180" y="102462"/>
                  </a:lnTo>
                  <a:lnTo>
                    <a:pt x="200001" y="62579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732927" y="1505074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5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8" name="object 248"/>
          <p:cNvSpPr txBox="1"/>
          <p:nvPr/>
        </p:nvSpPr>
        <p:spPr>
          <a:xfrm>
            <a:off x="4797331" y="1534667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Palatino Linotype"/>
                <a:cs typeface="Palatino Linotype"/>
              </a:rPr>
              <a:t>ŷ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249" name="object 249"/>
          <p:cNvGrpSpPr/>
          <p:nvPr/>
        </p:nvGrpSpPr>
        <p:grpSpPr>
          <a:xfrm>
            <a:off x="4681728" y="1911095"/>
            <a:ext cx="311150" cy="323215"/>
            <a:chOff x="4681728" y="1911095"/>
            <a:chExt cx="311150" cy="323215"/>
          </a:xfrm>
        </p:grpSpPr>
        <p:pic>
          <p:nvPicPr>
            <p:cNvPr id="250" name="object 25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4681728" y="1911095"/>
              <a:ext cx="310896" cy="310896"/>
            </a:xfrm>
            <a:prstGeom prst="rect">
              <a:avLst/>
            </a:prstGeom>
          </p:spPr>
        </p:pic>
        <p:pic>
          <p:nvPicPr>
            <p:cNvPr id="251" name="object 251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4706112" y="1935479"/>
              <a:ext cx="262127" cy="298703"/>
            </a:xfrm>
            <a:prstGeom prst="rect">
              <a:avLst/>
            </a:prstGeom>
          </p:spPr>
        </p:pic>
        <p:sp>
          <p:nvSpPr>
            <p:cNvPr id="252" name="object 252"/>
            <p:cNvSpPr/>
            <p:nvPr/>
          </p:nvSpPr>
          <p:spPr>
            <a:xfrm>
              <a:off x="4732928" y="1941008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5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9"/>
                  </a:lnTo>
                  <a:lnTo>
                    <a:pt x="0" y="102462"/>
                  </a:lnTo>
                  <a:lnTo>
                    <a:pt x="8179" y="142344"/>
                  </a:lnTo>
                  <a:lnTo>
                    <a:pt x="30487" y="174913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3"/>
                  </a:lnTo>
                  <a:lnTo>
                    <a:pt x="200001" y="142344"/>
                  </a:lnTo>
                  <a:lnTo>
                    <a:pt x="208180" y="102462"/>
                  </a:lnTo>
                  <a:lnTo>
                    <a:pt x="200001" y="62579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732928" y="1941008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5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4" name="object 254"/>
          <p:cNvSpPr txBox="1"/>
          <p:nvPr/>
        </p:nvSpPr>
        <p:spPr>
          <a:xfrm>
            <a:off x="4797331" y="1970532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y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255" name="object 255"/>
          <p:cNvGrpSpPr/>
          <p:nvPr/>
        </p:nvGrpSpPr>
        <p:grpSpPr>
          <a:xfrm>
            <a:off x="2916935" y="2243327"/>
            <a:ext cx="1932939" cy="963294"/>
            <a:chOff x="2916935" y="2243327"/>
            <a:chExt cx="1932939" cy="963294"/>
          </a:xfrm>
        </p:grpSpPr>
        <p:pic>
          <p:nvPicPr>
            <p:cNvPr id="256" name="object 256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3645407" y="2465831"/>
              <a:ext cx="618743" cy="618744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3699241" y="2496574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79" h="512444">
                  <a:moveTo>
                    <a:pt x="256319" y="0"/>
                  </a:moveTo>
                  <a:lnTo>
                    <a:pt x="210245" y="4123"/>
                  </a:lnTo>
                  <a:lnTo>
                    <a:pt x="166881" y="16011"/>
                  </a:lnTo>
                  <a:lnTo>
                    <a:pt x="126950" y="34941"/>
                  </a:lnTo>
                  <a:lnTo>
                    <a:pt x="91176" y="60191"/>
                  </a:lnTo>
                  <a:lnTo>
                    <a:pt x="60283" y="91036"/>
                  </a:lnTo>
                  <a:lnTo>
                    <a:pt x="34995" y="126756"/>
                  </a:lnTo>
                  <a:lnTo>
                    <a:pt x="16036" y="166626"/>
                  </a:lnTo>
                  <a:lnTo>
                    <a:pt x="4129" y="209924"/>
                  </a:lnTo>
                  <a:lnTo>
                    <a:pt x="0" y="255927"/>
                  </a:lnTo>
                  <a:lnTo>
                    <a:pt x="4129" y="301931"/>
                  </a:lnTo>
                  <a:lnTo>
                    <a:pt x="16036" y="345229"/>
                  </a:lnTo>
                  <a:lnTo>
                    <a:pt x="34995" y="385099"/>
                  </a:lnTo>
                  <a:lnTo>
                    <a:pt x="60283" y="420819"/>
                  </a:lnTo>
                  <a:lnTo>
                    <a:pt x="91176" y="451664"/>
                  </a:lnTo>
                  <a:lnTo>
                    <a:pt x="126950" y="476914"/>
                  </a:lnTo>
                  <a:lnTo>
                    <a:pt x="166881" y="495844"/>
                  </a:lnTo>
                  <a:lnTo>
                    <a:pt x="210245" y="507732"/>
                  </a:lnTo>
                  <a:lnTo>
                    <a:pt x="256319" y="511855"/>
                  </a:lnTo>
                  <a:lnTo>
                    <a:pt x="302392" y="507732"/>
                  </a:lnTo>
                  <a:lnTo>
                    <a:pt x="345756" y="495844"/>
                  </a:lnTo>
                  <a:lnTo>
                    <a:pt x="385687" y="476914"/>
                  </a:lnTo>
                  <a:lnTo>
                    <a:pt x="421461" y="451664"/>
                  </a:lnTo>
                  <a:lnTo>
                    <a:pt x="452354" y="420819"/>
                  </a:lnTo>
                  <a:lnTo>
                    <a:pt x="477642" y="385099"/>
                  </a:lnTo>
                  <a:lnTo>
                    <a:pt x="496602" y="345229"/>
                  </a:lnTo>
                  <a:lnTo>
                    <a:pt x="508508" y="301931"/>
                  </a:lnTo>
                  <a:lnTo>
                    <a:pt x="512638" y="255927"/>
                  </a:lnTo>
                  <a:lnTo>
                    <a:pt x="508508" y="209924"/>
                  </a:lnTo>
                  <a:lnTo>
                    <a:pt x="496602" y="166626"/>
                  </a:lnTo>
                  <a:lnTo>
                    <a:pt x="477642" y="126756"/>
                  </a:lnTo>
                  <a:lnTo>
                    <a:pt x="452354" y="91036"/>
                  </a:lnTo>
                  <a:lnTo>
                    <a:pt x="421461" y="60191"/>
                  </a:lnTo>
                  <a:lnTo>
                    <a:pt x="385687" y="34941"/>
                  </a:lnTo>
                  <a:lnTo>
                    <a:pt x="345756" y="16011"/>
                  </a:lnTo>
                  <a:lnTo>
                    <a:pt x="302392" y="4123"/>
                  </a:lnTo>
                  <a:lnTo>
                    <a:pt x="256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3699241" y="2496574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79" h="512444">
                  <a:moveTo>
                    <a:pt x="0" y="255928"/>
                  </a:moveTo>
                  <a:lnTo>
                    <a:pt x="4129" y="209924"/>
                  </a:lnTo>
                  <a:lnTo>
                    <a:pt x="16035" y="166626"/>
                  </a:lnTo>
                  <a:lnTo>
                    <a:pt x="34995" y="126756"/>
                  </a:lnTo>
                  <a:lnTo>
                    <a:pt x="60283" y="91036"/>
                  </a:lnTo>
                  <a:lnTo>
                    <a:pt x="91175" y="60191"/>
                  </a:lnTo>
                  <a:lnTo>
                    <a:pt x="126949" y="34941"/>
                  </a:lnTo>
                  <a:lnTo>
                    <a:pt x="166880" y="16011"/>
                  </a:lnTo>
                  <a:lnTo>
                    <a:pt x="210245" y="4123"/>
                  </a:lnTo>
                  <a:lnTo>
                    <a:pt x="256319" y="0"/>
                  </a:lnTo>
                  <a:lnTo>
                    <a:pt x="302392" y="4123"/>
                  </a:lnTo>
                  <a:lnTo>
                    <a:pt x="345757" y="16011"/>
                  </a:lnTo>
                  <a:lnTo>
                    <a:pt x="385688" y="34941"/>
                  </a:lnTo>
                  <a:lnTo>
                    <a:pt x="421462" y="60191"/>
                  </a:lnTo>
                  <a:lnTo>
                    <a:pt x="452354" y="91036"/>
                  </a:lnTo>
                  <a:lnTo>
                    <a:pt x="477642" y="126756"/>
                  </a:lnTo>
                  <a:lnTo>
                    <a:pt x="496602" y="166626"/>
                  </a:lnTo>
                  <a:lnTo>
                    <a:pt x="508508" y="209924"/>
                  </a:lnTo>
                  <a:lnTo>
                    <a:pt x="512638" y="255928"/>
                  </a:lnTo>
                  <a:lnTo>
                    <a:pt x="508508" y="301931"/>
                  </a:lnTo>
                  <a:lnTo>
                    <a:pt x="496602" y="345229"/>
                  </a:lnTo>
                  <a:lnTo>
                    <a:pt x="477642" y="385099"/>
                  </a:lnTo>
                  <a:lnTo>
                    <a:pt x="452354" y="420819"/>
                  </a:lnTo>
                  <a:lnTo>
                    <a:pt x="421462" y="451664"/>
                  </a:lnTo>
                  <a:lnTo>
                    <a:pt x="385688" y="476914"/>
                  </a:lnTo>
                  <a:lnTo>
                    <a:pt x="345757" y="495844"/>
                  </a:lnTo>
                  <a:lnTo>
                    <a:pt x="302392" y="507732"/>
                  </a:lnTo>
                  <a:lnTo>
                    <a:pt x="256319" y="511856"/>
                  </a:lnTo>
                  <a:lnTo>
                    <a:pt x="210245" y="507732"/>
                  </a:lnTo>
                  <a:lnTo>
                    <a:pt x="166880" y="495844"/>
                  </a:lnTo>
                  <a:lnTo>
                    <a:pt x="126949" y="476914"/>
                  </a:lnTo>
                  <a:lnTo>
                    <a:pt x="91175" y="451664"/>
                  </a:lnTo>
                  <a:lnTo>
                    <a:pt x="60283" y="420819"/>
                  </a:lnTo>
                  <a:lnTo>
                    <a:pt x="34995" y="385099"/>
                  </a:lnTo>
                  <a:lnTo>
                    <a:pt x="16035" y="345229"/>
                  </a:lnTo>
                  <a:lnTo>
                    <a:pt x="4129" y="301931"/>
                  </a:lnTo>
                  <a:lnTo>
                    <a:pt x="0" y="25592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9" name="object 259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130295" y="2353055"/>
              <a:ext cx="679704" cy="518160"/>
            </a:xfrm>
            <a:prstGeom prst="rect">
              <a:avLst/>
            </a:prstGeom>
          </p:spPr>
        </p:pic>
        <p:sp>
          <p:nvSpPr>
            <p:cNvPr id="260" name="object 260"/>
            <p:cNvSpPr/>
            <p:nvPr/>
          </p:nvSpPr>
          <p:spPr>
            <a:xfrm>
              <a:off x="3171037" y="2372809"/>
              <a:ext cx="523240" cy="362585"/>
            </a:xfrm>
            <a:custGeom>
              <a:avLst/>
              <a:gdLst/>
              <a:ahLst/>
              <a:cxnLst/>
              <a:rect l="l" t="t" r="r" b="b"/>
              <a:pathLst>
                <a:path w="523239" h="362585">
                  <a:moveTo>
                    <a:pt x="453104" y="329663"/>
                  </a:moveTo>
                  <a:lnTo>
                    <a:pt x="438804" y="350655"/>
                  </a:lnTo>
                  <a:lnTo>
                    <a:pt x="523229" y="362069"/>
                  </a:lnTo>
                  <a:lnTo>
                    <a:pt x="509132" y="336814"/>
                  </a:lnTo>
                  <a:lnTo>
                    <a:pt x="463600" y="336814"/>
                  </a:lnTo>
                  <a:lnTo>
                    <a:pt x="453104" y="329663"/>
                  </a:lnTo>
                  <a:close/>
                </a:path>
                <a:path w="523239" h="362585">
                  <a:moveTo>
                    <a:pt x="467405" y="308672"/>
                  </a:moveTo>
                  <a:lnTo>
                    <a:pt x="453104" y="329663"/>
                  </a:lnTo>
                  <a:lnTo>
                    <a:pt x="463600" y="336814"/>
                  </a:lnTo>
                  <a:lnTo>
                    <a:pt x="477900" y="315822"/>
                  </a:lnTo>
                  <a:lnTo>
                    <a:pt x="467405" y="308672"/>
                  </a:lnTo>
                  <a:close/>
                </a:path>
                <a:path w="523239" h="362585">
                  <a:moveTo>
                    <a:pt x="481705" y="287680"/>
                  </a:moveTo>
                  <a:lnTo>
                    <a:pt x="467405" y="308672"/>
                  </a:lnTo>
                  <a:lnTo>
                    <a:pt x="477900" y="315822"/>
                  </a:lnTo>
                  <a:lnTo>
                    <a:pt x="463600" y="336814"/>
                  </a:lnTo>
                  <a:lnTo>
                    <a:pt x="509132" y="336814"/>
                  </a:lnTo>
                  <a:lnTo>
                    <a:pt x="481705" y="287680"/>
                  </a:lnTo>
                  <a:close/>
                </a:path>
                <a:path w="523239" h="362585">
                  <a:moveTo>
                    <a:pt x="14300" y="0"/>
                  </a:moveTo>
                  <a:lnTo>
                    <a:pt x="0" y="20991"/>
                  </a:lnTo>
                  <a:lnTo>
                    <a:pt x="453104" y="329663"/>
                  </a:lnTo>
                  <a:lnTo>
                    <a:pt x="467405" y="308672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1" name="object 261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3136391" y="2654808"/>
              <a:ext cx="676656" cy="234696"/>
            </a:xfrm>
            <a:prstGeom prst="rect">
              <a:avLst/>
            </a:prstGeom>
          </p:spPr>
        </p:pic>
        <p:sp>
          <p:nvSpPr>
            <p:cNvPr id="262" name="object 262"/>
            <p:cNvSpPr/>
            <p:nvPr/>
          </p:nvSpPr>
          <p:spPr>
            <a:xfrm>
              <a:off x="3174608" y="2714404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714" y="50799"/>
                  </a:moveTo>
                  <a:lnTo>
                    <a:pt x="444714" y="76200"/>
                  </a:lnTo>
                  <a:lnTo>
                    <a:pt x="495514" y="50800"/>
                  </a:lnTo>
                  <a:lnTo>
                    <a:pt x="444714" y="50799"/>
                  </a:lnTo>
                  <a:close/>
                </a:path>
                <a:path w="521335" h="76200">
                  <a:moveTo>
                    <a:pt x="444714" y="25399"/>
                  </a:moveTo>
                  <a:lnTo>
                    <a:pt x="444714" y="50799"/>
                  </a:lnTo>
                  <a:lnTo>
                    <a:pt x="457414" y="50800"/>
                  </a:lnTo>
                  <a:lnTo>
                    <a:pt x="457414" y="25400"/>
                  </a:lnTo>
                  <a:lnTo>
                    <a:pt x="444714" y="25399"/>
                  </a:lnTo>
                  <a:close/>
                </a:path>
                <a:path w="521335" h="76200">
                  <a:moveTo>
                    <a:pt x="444714" y="0"/>
                  </a:moveTo>
                  <a:lnTo>
                    <a:pt x="444714" y="25399"/>
                  </a:lnTo>
                  <a:lnTo>
                    <a:pt x="457414" y="25400"/>
                  </a:lnTo>
                  <a:lnTo>
                    <a:pt x="457414" y="50800"/>
                  </a:lnTo>
                  <a:lnTo>
                    <a:pt x="495517" y="50798"/>
                  </a:lnTo>
                  <a:lnTo>
                    <a:pt x="520914" y="38100"/>
                  </a:lnTo>
                  <a:lnTo>
                    <a:pt x="444714" y="0"/>
                  </a:lnTo>
                  <a:close/>
                </a:path>
                <a:path w="521335" h="76200">
                  <a:moveTo>
                    <a:pt x="0" y="25398"/>
                  </a:moveTo>
                  <a:lnTo>
                    <a:pt x="0" y="50798"/>
                  </a:lnTo>
                  <a:lnTo>
                    <a:pt x="444714" y="50799"/>
                  </a:lnTo>
                  <a:lnTo>
                    <a:pt x="44471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3" name="object 26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3127247" y="2673095"/>
              <a:ext cx="685800" cy="533400"/>
            </a:xfrm>
            <a:prstGeom prst="rect">
              <a:avLst/>
            </a:prstGeom>
          </p:spPr>
        </p:pic>
        <p:sp>
          <p:nvSpPr>
            <p:cNvPr id="264" name="object 264"/>
            <p:cNvSpPr/>
            <p:nvPr/>
          </p:nvSpPr>
          <p:spPr>
            <a:xfrm>
              <a:off x="3167064" y="2768104"/>
              <a:ext cx="531495" cy="378460"/>
            </a:xfrm>
            <a:custGeom>
              <a:avLst/>
              <a:gdLst/>
              <a:ahLst/>
              <a:cxnLst/>
              <a:rect l="l" t="t" r="r" b="b"/>
              <a:pathLst>
                <a:path w="531495" h="378460">
                  <a:moveTo>
                    <a:pt x="461422" y="33410"/>
                  </a:moveTo>
                  <a:lnTo>
                    <a:pt x="0" y="357557"/>
                  </a:lnTo>
                  <a:lnTo>
                    <a:pt x="14599" y="378341"/>
                  </a:lnTo>
                  <a:lnTo>
                    <a:pt x="476023" y="54194"/>
                  </a:lnTo>
                  <a:lnTo>
                    <a:pt x="461422" y="33410"/>
                  </a:lnTo>
                  <a:close/>
                </a:path>
                <a:path w="531495" h="378460">
                  <a:moveTo>
                    <a:pt x="516988" y="26109"/>
                  </a:moveTo>
                  <a:lnTo>
                    <a:pt x="471813" y="26109"/>
                  </a:lnTo>
                  <a:lnTo>
                    <a:pt x="486415" y="46894"/>
                  </a:lnTo>
                  <a:lnTo>
                    <a:pt x="476023" y="54194"/>
                  </a:lnTo>
                  <a:lnTo>
                    <a:pt x="490623" y="74978"/>
                  </a:lnTo>
                  <a:lnTo>
                    <a:pt x="516988" y="26109"/>
                  </a:lnTo>
                  <a:close/>
                </a:path>
                <a:path w="531495" h="378460">
                  <a:moveTo>
                    <a:pt x="471813" y="26109"/>
                  </a:moveTo>
                  <a:lnTo>
                    <a:pt x="461422" y="33410"/>
                  </a:lnTo>
                  <a:lnTo>
                    <a:pt x="476023" y="54194"/>
                  </a:lnTo>
                  <a:lnTo>
                    <a:pt x="486415" y="46894"/>
                  </a:lnTo>
                  <a:lnTo>
                    <a:pt x="471813" y="26109"/>
                  </a:lnTo>
                  <a:close/>
                </a:path>
                <a:path w="531495" h="378460">
                  <a:moveTo>
                    <a:pt x="531074" y="0"/>
                  </a:moveTo>
                  <a:lnTo>
                    <a:pt x="446821" y="12626"/>
                  </a:lnTo>
                  <a:lnTo>
                    <a:pt x="461422" y="33410"/>
                  </a:lnTo>
                  <a:lnTo>
                    <a:pt x="471813" y="26109"/>
                  </a:lnTo>
                  <a:lnTo>
                    <a:pt x="516988" y="26109"/>
                  </a:lnTo>
                  <a:lnTo>
                    <a:pt x="5310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5" name="object 265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4172711" y="2654808"/>
              <a:ext cx="676656" cy="234696"/>
            </a:xfrm>
            <a:prstGeom prst="rect">
              <a:avLst/>
            </a:prstGeom>
          </p:spPr>
        </p:pic>
        <p:sp>
          <p:nvSpPr>
            <p:cNvPr id="266" name="object 266"/>
            <p:cNvSpPr/>
            <p:nvPr/>
          </p:nvSpPr>
          <p:spPr>
            <a:xfrm>
              <a:off x="4212916" y="2714404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694" y="50799"/>
                  </a:moveTo>
                  <a:lnTo>
                    <a:pt x="444694" y="76200"/>
                  </a:lnTo>
                  <a:lnTo>
                    <a:pt x="495494" y="50800"/>
                  </a:lnTo>
                  <a:lnTo>
                    <a:pt x="444694" y="50799"/>
                  </a:lnTo>
                  <a:close/>
                </a:path>
                <a:path w="521335" h="76200">
                  <a:moveTo>
                    <a:pt x="444694" y="25399"/>
                  </a:moveTo>
                  <a:lnTo>
                    <a:pt x="444694" y="50799"/>
                  </a:lnTo>
                  <a:lnTo>
                    <a:pt x="457394" y="50800"/>
                  </a:lnTo>
                  <a:lnTo>
                    <a:pt x="457394" y="25400"/>
                  </a:lnTo>
                  <a:lnTo>
                    <a:pt x="444694" y="25399"/>
                  </a:lnTo>
                  <a:close/>
                </a:path>
                <a:path w="521335" h="76200">
                  <a:moveTo>
                    <a:pt x="444694" y="0"/>
                  </a:moveTo>
                  <a:lnTo>
                    <a:pt x="444694" y="25399"/>
                  </a:lnTo>
                  <a:lnTo>
                    <a:pt x="457394" y="25400"/>
                  </a:lnTo>
                  <a:lnTo>
                    <a:pt x="457394" y="50800"/>
                  </a:lnTo>
                  <a:lnTo>
                    <a:pt x="495496" y="50798"/>
                  </a:lnTo>
                  <a:lnTo>
                    <a:pt x="520894" y="38100"/>
                  </a:lnTo>
                  <a:lnTo>
                    <a:pt x="444694" y="0"/>
                  </a:lnTo>
                  <a:close/>
                </a:path>
                <a:path w="521335" h="76200">
                  <a:moveTo>
                    <a:pt x="0" y="25398"/>
                  </a:moveTo>
                  <a:lnTo>
                    <a:pt x="0" y="50798"/>
                  </a:lnTo>
                  <a:lnTo>
                    <a:pt x="444694" y="50799"/>
                  </a:lnTo>
                  <a:lnTo>
                    <a:pt x="444694" y="25399"/>
                  </a:lnTo>
                  <a:lnTo>
                    <a:pt x="0" y="25398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7" name="object 2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3869" y="2648686"/>
              <a:ext cx="367874" cy="204925"/>
            </a:xfrm>
            <a:prstGeom prst="rect">
              <a:avLst/>
            </a:prstGeom>
          </p:spPr>
        </p:pic>
        <p:pic>
          <p:nvPicPr>
            <p:cNvPr id="268" name="object 268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3026663" y="2868168"/>
              <a:ext cx="94487" cy="179832"/>
            </a:xfrm>
            <a:prstGeom prst="rect">
              <a:avLst/>
            </a:prstGeom>
          </p:spPr>
        </p:pic>
        <p:sp>
          <p:nvSpPr>
            <p:cNvPr id="269" name="object 269"/>
            <p:cNvSpPr/>
            <p:nvPr/>
          </p:nvSpPr>
          <p:spPr>
            <a:xfrm>
              <a:off x="3074102" y="2893441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8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0" name="object 270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2916935" y="2243327"/>
              <a:ext cx="313944" cy="310896"/>
            </a:xfrm>
            <a:prstGeom prst="rect">
              <a:avLst/>
            </a:prstGeom>
          </p:spPr>
        </p:pic>
        <p:pic>
          <p:nvPicPr>
            <p:cNvPr id="271" name="object 27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926079" y="2267711"/>
              <a:ext cx="271271" cy="298703"/>
            </a:xfrm>
            <a:prstGeom prst="rect">
              <a:avLst/>
            </a:prstGeom>
          </p:spPr>
        </p:pic>
        <p:pic>
          <p:nvPicPr>
            <p:cNvPr id="272" name="object 27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7313" y="2260540"/>
              <a:ext cx="233581" cy="230324"/>
            </a:xfrm>
            <a:prstGeom prst="rect">
              <a:avLst/>
            </a:prstGeom>
          </p:spPr>
        </p:pic>
      </p:grpSp>
      <p:sp>
        <p:nvSpPr>
          <p:cNvPr id="273" name="object 273"/>
          <p:cNvSpPr txBox="1"/>
          <p:nvPr/>
        </p:nvSpPr>
        <p:spPr>
          <a:xfrm>
            <a:off x="3016953" y="2302764"/>
            <a:ext cx="1130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0" dirty="0">
                <a:latin typeface="Verdana"/>
                <a:cs typeface="Verdana"/>
              </a:rPr>
              <a:t>X</a:t>
            </a:r>
            <a:r>
              <a:rPr sz="500" spc="-70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274" name="object 274"/>
          <p:cNvGrpSpPr/>
          <p:nvPr/>
        </p:nvGrpSpPr>
        <p:grpSpPr>
          <a:xfrm>
            <a:off x="2916935" y="2621279"/>
            <a:ext cx="314325" cy="323215"/>
            <a:chOff x="2916935" y="2621279"/>
            <a:chExt cx="314325" cy="323215"/>
          </a:xfrm>
        </p:grpSpPr>
        <p:pic>
          <p:nvPicPr>
            <p:cNvPr id="275" name="object 27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2916935" y="2621279"/>
              <a:ext cx="313944" cy="307848"/>
            </a:xfrm>
            <a:prstGeom prst="rect">
              <a:avLst/>
            </a:prstGeom>
          </p:spPr>
        </p:pic>
        <p:pic>
          <p:nvPicPr>
            <p:cNvPr id="276" name="object 2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19983" y="2642615"/>
              <a:ext cx="283463" cy="301751"/>
            </a:xfrm>
            <a:prstGeom prst="rect">
              <a:avLst/>
            </a:prstGeom>
          </p:spPr>
        </p:pic>
        <p:pic>
          <p:nvPicPr>
            <p:cNvPr id="277" name="object 2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7313" y="2637340"/>
              <a:ext cx="233581" cy="230324"/>
            </a:xfrm>
            <a:prstGeom prst="rect">
              <a:avLst/>
            </a:prstGeom>
          </p:spPr>
        </p:pic>
      </p:grpSp>
      <p:sp>
        <p:nvSpPr>
          <p:cNvPr id="278" name="object 278"/>
          <p:cNvSpPr txBox="1"/>
          <p:nvPr/>
        </p:nvSpPr>
        <p:spPr>
          <a:xfrm>
            <a:off x="3009809" y="2677667"/>
            <a:ext cx="12636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279" name="object 279"/>
          <p:cNvGrpSpPr/>
          <p:nvPr/>
        </p:nvGrpSpPr>
        <p:grpSpPr>
          <a:xfrm>
            <a:off x="2901695" y="2999232"/>
            <a:ext cx="329565" cy="323215"/>
            <a:chOff x="2901695" y="2999232"/>
            <a:chExt cx="329565" cy="323215"/>
          </a:xfrm>
        </p:grpSpPr>
        <p:pic>
          <p:nvPicPr>
            <p:cNvPr id="280" name="object 280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2916935" y="2999232"/>
              <a:ext cx="313944" cy="307848"/>
            </a:xfrm>
            <a:prstGeom prst="rect">
              <a:avLst/>
            </a:prstGeom>
          </p:spPr>
        </p:pic>
        <p:pic>
          <p:nvPicPr>
            <p:cNvPr id="281" name="object 28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901695" y="3020568"/>
              <a:ext cx="316992" cy="301751"/>
            </a:xfrm>
            <a:prstGeom prst="rect">
              <a:avLst/>
            </a:prstGeom>
          </p:spPr>
        </p:pic>
        <p:pic>
          <p:nvPicPr>
            <p:cNvPr id="282" name="object 2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7313" y="3014999"/>
              <a:ext cx="233581" cy="230323"/>
            </a:xfrm>
            <a:prstGeom prst="rect">
              <a:avLst/>
            </a:prstGeom>
          </p:spPr>
        </p:pic>
      </p:grpSp>
      <p:sp>
        <p:nvSpPr>
          <p:cNvPr id="283" name="object 283"/>
          <p:cNvSpPr txBox="1"/>
          <p:nvPr/>
        </p:nvSpPr>
        <p:spPr>
          <a:xfrm>
            <a:off x="2993141" y="3055620"/>
            <a:ext cx="1581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284" name="object 284"/>
          <p:cNvSpPr txBox="1"/>
          <p:nvPr/>
        </p:nvSpPr>
        <p:spPr>
          <a:xfrm>
            <a:off x="3400568" y="2406396"/>
            <a:ext cx="1352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285" name="object 285"/>
          <p:cNvSpPr txBox="1"/>
          <p:nvPr/>
        </p:nvSpPr>
        <p:spPr>
          <a:xfrm>
            <a:off x="3394605" y="2650235"/>
            <a:ext cx="1485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286" name="object 286"/>
          <p:cNvSpPr txBox="1"/>
          <p:nvPr/>
        </p:nvSpPr>
        <p:spPr>
          <a:xfrm>
            <a:off x="3385235" y="2933700"/>
            <a:ext cx="1803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287" name="object 287"/>
          <p:cNvGrpSpPr/>
          <p:nvPr/>
        </p:nvGrpSpPr>
        <p:grpSpPr>
          <a:xfrm>
            <a:off x="4623815" y="2618232"/>
            <a:ext cx="414655" cy="652780"/>
            <a:chOff x="4623815" y="2618232"/>
            <a:chExt cx="414655" cy="652780"/>
          </a:xfrm>
        </p:grpSpPr>
        <p:pic>
          <p:nvPicPr>
            <p:cNvPr id="288" name="object 288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678679" y="2791968"/>
              <a:ext cx="359663" cy="478536"/>
            </a:xfrm>
            <a:prstGeom prst="rect">
              <a:avLst/>
            </a:prstGeom>
          </p:spPr>
        </p:pic>
        <p:pic>
          <p:nvPicPr>
            <p:cNvPr id="289" name="object 289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4718303" y="2810256"/>
              <a:ext cx="283463" cy="402336"/>
            </a:xfrm>
            <a:prstGeom prst="rect">
              <a:avLst/>
            </a:prstGeom>
          </p:spPr>
        </p:pic>
        <p:sp>
          <p:nvSpPr>
            <p:cNvPr id="290" name="object 290"/>
            <p:cNvSpPr/>
            <p:nvPr/>
          </p:nvSpPr>
          <p:spPr>
            <a:xfrm>
              <a:off x="4820979" y="2875915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117589"/>
                  </a:moveTo>
                  <a:lnTo>
                    <a:pt x="0" y="117589"/>
                  </a:lnTo>
                  <a:lnTo>
                    <a:pt x="38100" y="193789"/>
                  </a:lnTo>
                  <a:lnTo>
                    <a:pt x="69850" y="130289"/>
                  </a:lnTo>
                  <a:lnTo>
                    <a:pt x="31750" y="130289"/>
                  </a:lnTo>
                  <a:lnTo>
                    <a:pt x="31749" y="117589"/>
                  </a:lnTo>
                  <a:close/>
                </a:path>
                <a:path w="76200" h="194310">
                  <a:moveTo>
                    <a:pt x="44448" y="0"/>
                  </a:moveTo>
                  <a:lnTo>
                    <a:pt x="31748" y="0"/>
                  </a:lnTo>
                  <a:lnTo>
                    <a:pt x="31750" y="130289"/>
                  </a:lnTo>
                  <a:lnTo>
                    <a:pt x="44450" y="130289"/>
                  </a:lnTo>
                  <a:lnTo>
                    <a:pt x="44448" y="0"/>
                  </a:lnTo>
                  <a:close/>
                </a:path>
                <a:path w="76200" h="194310">
                  <a:moveTo>
                    <a:pt x="76200" y="117589"/>
                  </a:moveTo>
                  <a:lnTo>
                    <a:pt x="44449" y="117589"/>
                  </a:lnTo>
                  <a:lnTo>
                    <a:pt x="44450" y="130289"/>
                  </a:lnTo>
                  <a:lnTo>
                    <a:pt x="69850" y="130289"/>
                  </a:lnTo>
                  <a:lnTo>
                    <a:pt x="76200" y="117589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1" name="object 291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4623815" y="2712720"/>
              <a:ext cx="359663" cy="475488"/>
            </a:xfrm>
            <a:prstGeom prst="rect">
              <a:avLst/>
            </a:prstGeom>
          </p:spPr>
        </p:pic>
        <p:pic>
          <p:nvPicPr>
            <p:cNvPr id="292" name="object 292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4660391" y="2731008"/>
              <a:ext cx="283463" cy="399288"/>
            </a:xfrm>
            <a:prstGeom prst="rect">
              <a:avLst/>
            </a:prstGeom>
          </p:spPr>
        </p:pic>
        <p:sp>
          <p:nvSpPr>
            <p:cNvPr id="293" name="object 293"/>
            <p:cNvSpPr/>
            <p:nvPr/>
          </p:nvSpPr>
          <p:spPr>
            <a:xfrm>
              <a:off x="4765245" y="2872079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44450" y="63500"/>
                  </a:moveTo>
                  <a:lnTo>
                    <a:pt x="31750" y="63500"/>
                  </a:lnTo>
                  <a:lnTo>
                    <a:pt x="31748" y="193789"/>
                  </a:lnTo>
                  <a:lnTo>
                    <a:pt x="44448" y="193789"/>
                  </a:lnTo>
                  <a:lnTo>
                    <a:pt x="44450" y="63500"/>
                  </a:lnTo>
                  <a:close/>
                </a:path>
                <a:path w="76200" h="194310">
                  <a:moveTo>
                    <a:pt x="38100" y="0"/>
                  </a:moveTo>
                  <a:lnTo>
                    <a:pt x="0" y="76200"/>
                  </a:lnTo>
                  <a:lnTo>
                    <a:pt x="31749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94310">
                  <a:moveTo>
                    <a:pt x="69850" y="63500"/>
                  </a:moveTo>
                  <a:lnTo>
                    <a:pt x="44450" y="63500"/>
                  </a:lnTo>
                  <a:lnTo>
                    <a:pt x="4444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4" name="object 294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4681727" y="2618232"/>
              <a:ext cx="310896" cy="310896"/>
            </a:xfrm>
            <a:prstGeom prst="rect">
              <a:avLst/>
            </a:prstGeom>
          </p:spPr>
        </p:pic>
        <p:pic>
          <p:nvPicPr>
            <p:cNvPr id="295" name="object 295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4706111" y="2642616"/>
              <a:ext cx="262127" cy="301751"/>
            </a:xfrm>
            <a:prstGeom prst="rect">
              <a:avLst/>
            </a:prstGeom>
          </p:spPr>
        </p:pic>
        <p:sp>
          <p:nvSpPr>
            <p:cNvPr id="296" name="object 296"/>
            <p:cNvSpPr/>
            <p:nvPr/>
          </p:nvSpPr>
          <p:spPr>
            <a:xfrm>
              <a:off x="4732927" y="2648686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5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9"/>
                  </a:lnTo>
                  <a:lnTo>
                    <a:pt x="0" y="102462"/>
                  </a:lnTo>
                  <a:lnTo>
                    <a:pt x="8179" y="142344"/>
                  </a:lnTo>
                  <a:lnTo>
                    <a:pt x="30487" y="174913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3"/>
                  </a:lnTo>
                  <a:lnTo>
                    <a:pt x="200001" y="142344"/>
                  </a:lnTo>
                  <a:lnTo>
                    <a:pt x="208180" y="102462"/>
                  </a:lnTo>
                  <a:lnTo>
                    <a:pt x="200001" y="62579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732927" y="2648686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5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8" name="object 298"/>
          <p:cNvSpPr txBox="1"/>
          <p:nvPr/>
        </p:nvSpPr>
        <p:spPr>
          <a:xfrm>
            <a:off x="4797331" y="2677667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Palatino Linotype"/>
                <a:cs typeface="Palatino Linotype"/>
              </a:rPr>
              <a:t>ŷ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299" name="object 299"/>
          <p:cNvGrpSpPr/>
          <p:nvPr/>
        </p:nvGrpSpPr>
        <p:grpSpPr>
          <a:xfrm>
            <a:off x="4681728" y="3054095"/>
            <a:ext cx="311150" cy="326390"/>
            <a:chOff x="4681728" y="3054095"/>
            <a:chExt cx="311150" cy="326390"/>
          </a:xfrm>
        </p:grpSpPr>
        <p:pic>
          <p:nvPicPr>
            <p:cNvPr id="300" name="object 300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4681728" y="3054095"/>
              <a:ext cx="310896" cy="310896"/>
            </a:xfrm>
            <a:prstGeom prst="rect">
              <a:avLst/>
            </a:prstGeom>
          </p:spPr>
        </p:pic>
        <p:pic>
          <p:nvPicPr>
            <p:cNvPr id="301" name="object 301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706112" y="3078479"/>
              <a:ext cx="262127" cy="301751"/>
            </a:xfrm>
            <a:prstGeom prst="rect">
              <a:avLst/>
            </a:prstGeom>
          </p:spPr>
        </p:pic>
        <p:sp>
          <p:nvSpPr>
            <p:cNvPr id="302" name="object 302"/>
            <p:cNvSpPr/>
            <p:nvPr/>
          </p:nvSpPr>
          <p:spPr>
            <a:xfrm>
              <a:off x="4732928" y="308462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4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9"/>
                  </a:lnTo>
                  <a:lnTo>
                    <a:pt x="0" y="102462"/>
                  </a:lnTo>
                  <a:lnTo>
                    <a:pt x="8179" y="142344"/>
                  </a:lnTo>
                  <a:lnTo>
                    <a:pt x="30487" y="174913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3"/>
                  </a:lnTo>
                  <a:lnTo>
                    <a:pt x="200001" y="142344"/>
                  </a:lnTo>
                  <a:lnTo>
                    <a:pt x="208180" y="102462"/>
                  </a:lnTo>
                  <a:lnTo>
                    <a:pt x="200001" y="62579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4732928" y="308462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4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4" name="object 304"/>
          <p:cNvSpPr txBox="1"/>
          <p:nvPr/>
        </p:nvSpPr>
        <p:spPr>
          <a:xfrm>
            <a:off x="4797331" y="3113532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y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05" name="object 305"/>
          <p:cNvGrpSpPr/>
          <p:nvPr/>
        </p:nvGrpSpPr>
        <p:grpSpPr>
          <a:xfrm>
            <a:off x="2916935" y="3383279"/>
            <a:ext cx="1932939" cy="960119"/>
            <a:chOff x="2916935" y="3383279"/>
            <a:chExt cx="1932939" cy="960119"/>
          </a:xfrm>
        </p:grpSpPr>
        <p:pic>
          <p:nvPicPr>
            <p:cNvPr id="306" name="object 306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3645407" y="3605783"/>
              <a:ext cx="618743" cy="615695"/>
            </a:xfrm>
            <a:prstGeom prst="rect">
              <a:avLst/>
            </a:prstGeom>
          </p:spPr>
        </p:pic>
        <p:sp>
          <p:nvSpPr>
            <p:cNvPr id="307" name="object 307"/>
            <p:cNvSpPr/>
            <p:nvPr/>
          </p:nvSpPr>
          <p:spPr>
            <a:xfrm>
              <a:off x="3699241" y="3634639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79" h="512445">
                  <a:moveTo>
                    <a:pt x="256319" y="0"/>
                  </a:moveTo>
                  <a:lnTo>
                    <a:pt x="210245" y="4123"/>
                  </a:lnTo>
                  <a:lnTo>
                    <a:pt x="166881" y="16011"/>
                  </a:lnTo>
                  <a:lnTo>
                    <a:pt x="126950" y="34941"/>
                  </a:lnTo>
                  <a:lnTo>
                    <a:pt x="91176" y="60190"/>
                  </a:lnTo>
                  <a:lnTo>
                    <a:pt x="60283" y="91036"/>
                  </a:lnTo>
                  <a:lnTo>
                    <a:pt x="34995" y="126755"/>
                  </a:lnTo>
                  <a:lnTo>
                    <a:pt x="16036" y="166625"/>
                  </a:lnTo>
                  <a:lnTo>
                    <a:pt x="4129" y="209924"/>
                  </a:lnTo>
                  <a:lnTo>
                    <a:pt x="0" y="255927"/>
                  </a:lnTo>
                  <a:lnTo>
                    <a:pt x="4129" y="301931"/>
                  </a:lnTo>
                  <a:lnTo>
                    <a:pt x="16036" y="345229"/>
                  </a:lnTo>
                  <a:lnTo>
                    <a:pt x="34995" y="385099"/>
                  </a:lnTo>
                  <a:lnTo>
                    <a:pt x="60283" y="420818"/>
                  </a:lnTo>
                  <a:lnTo>
                    <a:pt x="91176" y="451664"/>
                  </a:lnTo>
                  <a:lnTo>
                    <a:pt x="126950" y="476913"/>
                  </a:lnTo>
                  <a:lnTo>
                    <a:pt x="166881" y="495844"/>
                  </a:lnTo>
                  <a:lnTo>
                    <a:pt x="210245" y="507732"/>
                  </a:lnTo>
                  <a:lnTo>
                    <a:pt x="256319" y="511855"/>
                  </a:lnTo>
                  <a:lnTo>
                    <a:pt x="302392" y="507732"/>
                  </a:lnTo>
                  <a:lnTo>
                    <a:pt x="345756" y="495844"/>
                  </a:lnTo>
                  <a:lnTo>
                    <a:pt x="385687" y="476913"/>
                  </a:lnTo>
                  <a:lnTo>
                    <a:pt x="421461" y="451664"/>
                  </a:lnTo>
                  <a:lnTo>
                    <a:pt x="452354" y="420818"/>
                  </a:lnTo>
                  <a:lnTo>
                    <a:pt x="477642" y="385099"/>
                  </a:lnTo>
                  <a:lnTo>
                    <a:pt x="496602" y="345229"/>
                  </a:lnTo>
                  <a:lnTo>
                    <a:pt x="508508" y="301931"/>
                  </a:lnTo>
                  <a:lnTo>
                    <a:pt x="512638" y="255927"/>
                  </a:lnTo>
                  <a:lnTo>
                    <a:pt x="508508" y="209924"/>
                  </a:lnTo>
                  <a:lnTo>
                    <a:pt x="496602" y="166625"/>
                  </a:lnTo>
                  <a:lnTo>
                    <a:pt x="477642" y="126755"/>
                  </a:lnTo>
                  <a:lnTo>
                    <a:pt x="452354" y="91036"/>
                  </a:lnTo>
                  <a:lnTo>
                    <a:pt x="421461" y="60190"/>
                  </a:lnTo>
                  <a:lnTo>
                    <a:pt x="385687" y="34941"/>
                  </a:lnTo>
                  <a:lnTo>
                    <a:pt x="345756" y="16011"/>
                  </a:lnTo>
                  <a:lnTo>
                    <a:pt x="302392" y="4123"/>
                  </a:lnTo>
                  <a:lnTo>
                    <a:pt x="256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3699241" y="3634639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79" h="512445">
                  <a:moveTo>
                    <a:pt x="0" y="255928"/>
                  </a:moveTo>
                  <a:lnTo>
                    <a:pt x="4129" y="209924"/>
                  </a:lnTo>
                  <a:lnTo>
                    <a:pt x="16035" y="166626"/>
                  </a:lnTo>
                  <a:lnTo>
                    <a:pt x="34995" y="126756"/>
                  </a:lnTo>
                  <a:lnTo>
                    <a:pt x="60283" y="91036"/>
                  </a:lnTo>
                  <a:lnTo>
                    <a:pt x="91175" y="60191"/>
                  </a:lnTo>
                  <a:lnTo>
                    <a:pt x="126949" y="34941"/>
                  </a:lnTo>
                  <a:lnTo>
                    <a:pt x="166880" y="16011"/>
                  </a:lnTo>
                  <a:lnTo>
                    <a:pt x="210245" y="4123"/>
                  </a:lnTo>
                  <a:lnTo>
                    <a:pt x="256319" y="0"/>
                  </a:lnTo>
                  <a:lnTo>
                    <a:pt x="302392" y="4123"/>
                  </a:lnTo>
                  <a:lnTo>
                    <a:pt x="345757" y="16011"/>
                  </a:lnTo>
                  <a:lnTo>
                    <a:pt x="385688" y="34941"/>
                  </a:lnTo>
                  <a:lnTo>
                    <a:pt x="421462" y="60191"/>
                  </a:lnTo>
                  <a:lnTo>
                    <a:pt x="452354" y="91036"/>
                  </a:lnTo>
                  <a:lnTo>
                    <a:pt x="477642" y="126756"/>
                  </a:lnTo>
                  <a:lnTo>
                    <a:pt x="496602" y="166626"/>
                  </a:lnTo>
                  <a:lnTo>
                    <a:pt x="508508" y="209924"/>
                  </a:lnTo>
                  <a:lnTo>
                    <a:pt x="512638" y="255928"/>
                  </a:lnTo>
                  <a:lnTo>
                    <a:pt x="508508" y="301931"/>
                  </a:lnTo>
                  <a:lnTo>
                    <a:pt x="496602" y="345229"/>
                  </a:lnTo>
                  <a:lnTo>
                    <a:pt x="477642" y="385099"/>
                  </a:lnTo>
                  <a:lnTo>
                    <a:pt x="452354" y="420819"/>
                  </a:lnTo>
                  <a:lnTo>
                    <a:pt x="421462" y="451664"/>
                  </a:lnTo>
                  <a:lnTo>
                    <a:pt x="385688" y="476914"/>
                  </a:lnTo>
                  <a:lnTo>
                    <a:pt x="345757" y="495844"/>
                  </a:lnTo>
                  <a:lnTo>
                    <a:pt x="302392" y="507732"/>
                  </a:lnTo>
                  <a:lnTo>
                    <a:pt x="256319" y="511856"/>
                  </a:lnTo>
                  <a:lnTo>
                    <a:pt x="210245" y="507732"/>
                  </a:lnTo>
                  <a:lnTo>
                    <a:pt x="166880" y="495844"/>
                  </a:lnTo>
                  <a:lnTo>
                    <a:pt x="126949" y="476914"/>
                  </a:lnTo>
                  <a:lnTo>
                    <a:pt x="91175" y="451664"/>
                  </a:lnTo>
                  <a:lnTo>
                    <a:pt x="60283" y="420819"/>
                  </a:lnTo>
                  <a:lnTo>
                    <a:pt x="34995" y="385099"/>
                  </a:lnTo>
                  <a:lnTo>
                    <a:pt x="16035" y="345229"/>
                  </a:lnTo>
                  <a:lnTo>
                    <a:pt x="4129" y="301931"/>
                  </a:lnTo>
                  <a:lnTo>
                    <a:pt x="0" y="25592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9" name="object 309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3130295" y="3489959"/>
              <a:ext cx="679704" cy="518159"/>
            </a:xfrm>
            <a:prstGeom prst="rect">
              <a:avLst/>
            </a:prstGeom>
          </p:spPr>
        </p:pic>
        <p:sp>
          <p:nvSpPr>
            <p:cNvPr id="310" name="object 310"/>
            <p:cNvSpPr/>
            <p:nvPr/>
          </p:nvSpPr>
          <p:spPr>
            <a:xfrm>
              <a:off x="3171037" y="3510874"/>
              <a:ext cx="523240" cy="362585"/>
            </a:xfrm>
            <a:custGeom>
              <a:avLst/>
              <a:gdLst/>
              <a:ahLst/>
              <a:cxnLst/>
              <a:rect l="l" t="t" r="r" b="b"/>
              <a:pathLst>
                <a:path w="523239" h="362585">
                  <a:moveTo>
                    <a:pt x="453104" y="329663"/>
                  </a:moveTo>
                  <a:lnTo>
                    <a:pt x="438804" y="350654"/>
                  </a:lnTo>
                  <a:lnTo>
                    <a:pt x="523229" y="362068"/>
                  </a:lnTo>
                  <a:lnTo>
                    <a:pt x="509133" y="336814"/>
                  </a:lnTo>
                  <a:lnTo>
                    <a:pt x="463600" y="336814"/>
                  </a:lnTo>
                  <a:lnTo>
                    <a:pt x="453104" y="329663"/>
                  </a:lnTo>
                  <a:close/>
                </a:path>
                <a:path w="523239" h="362585">
                  <a:moveTo>
                    <a:pt x="467404" y="308671"/>
                  </a:moveTo>
                  <a:lnTo>
                    <a:pt x="453104" y="329663"/>
                  </a:lnTo>
                  <a:lnTo>
                    <a:pt x="463600" y="336814"/>
                  </a:lnTo>
                  <a:lnTo>
                    <a:pt x="477900" y="315822"/>
                  </a:lnTo>
                  <a:lnTo>
                    <a:pt x="467404" y="308671"/>
                  </a:lnTo>
                  <a:close/>
                </a:path>
                <a:path w="523239" h="362585">
                  <a:moveTo>
                    <a:pt x="481705" y="287679"/>
                  </a:moveTo>
                  <a:lnTo>
                    <a:pt x="467404" y="308671"/>
                  </a:lnTo>
                  <a:lnTo>
                    <a:pt x="477900" y="315822"/>
                  </a:lnTo>
                  <a:lnTo>
                    <a:pt x="463600" y="336814"/>
                  </a:lnTo>
                  <a:lnTo>
                    <a:pt x="509133" y="336814"/>
                  </a:lnTo>
                  <a:lnTo>
                    <a:pt x="481705" y="287679"/>
                  </a:lnTo>
                  <a:close/>
                </a:path>
                <a:path w="523239" h="362585">
                  <a:moveTo>
                    <a:pt x="14300" y="0"/>
                  </a:moveTo>
                  <a:lnTo>
                    <a:pt x="0" y="20991"/>
                  </a:lnTo>
                  <a:lnTo>
                    <a:pt x="453104" y="329663"/>
                  </a:lnTo>
                  <a:lnTo>
                    <a:pt x="467404" y="308671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1" name="object 31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3136391" y="3794759"/>
              <a:ext cx="676656" cy="231648"/>
            </a:xfrm>
            <a:prstGeom prst="rect">
              <a:avLst/>
            </a:prstGeom>
          </p:spPr>
        </p:pic>
        <p:sp>
          <p:nvSpPr>
            <p:cNvPr id="312" name="object 312"/>
            <p:cNvSpPr/>
            <p:nvPr/>
          </p:nvSpPr>
          <p:spPr>
            <a:xfrm>
              <a:off x="3174608" y="3852467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714" y="0"/>
                  </a:moveTo>
                  <a:lnTo>
                    <a:pt x="444714" y="76200"/>
                  </a:lnTo>
                  <a:lnTo>
                    <a:pt x="495514" y="50800"/>
                  </a:lnTo>
                  <a:lnTo>
                    <a:pt x="457414" y="50800"/>
                  </a:lnTo>
                  <a:lnTo>
                    <a:pt x="457414" y="25400"/>
                  </a:lnTo>
                  <a:lnTo>
                    <a:pt x="495514" y="25400"/>
                  </a:lnTo>
                  <a:lnTo>
                    <a:pt x="444714" y="0"/>
                  </a:lnTo>
                  <a:close/>
                </a:path>
                <a:path w="521335" h="76200">
                  <a:moveTo>
                    <a:pt x="44471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444714" y="50800"/>
                  </a:lnTo>
                  <a:lnTo>
                    <a:pt x="444714" y="25400"/>
                  </a:lnTo>
                  <a:close/>
                </a:path>
                <a:path w="521335" h="76200">
                  <a:moveTo>
                    <a:pt x="495514" y="25400"/>
                  </a:moveTo>
                  <a:lnTo>
                    <a:pt x="457414" y="25400"/>
                  </a:lnTo>
                  <a:lnTo>
                    <a:pt x="457414" y="50800"/>
                  </a:lnTo>
                  <a:lnTo>
                    <a:pt x="495514" y="50800"/>
                  </a:lnTo>
                  <a:lnTo>
                    <a:pt x="520914" y="38100"/>
                  </a:lnTo>
                  <a:lnTo>
                    <a:pt x="495514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3" name="object 313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3127247" y="3809999"/>
              <a:ext cx="685800" cy="533400"/>
            </a:xfrm>
            <a:prstGeom prst="rect">
              <a:avLst/>
            </a:prstGeom>
          </p:spPr>
        </p:pic>
        <p:sp>
          <p:nvSpPr>
            <p:cNvPr id="314" name="object 314"/>
            <p:cNvSpPr/>
            <p:nvPr/>
          </p:nvSpPr>
          <p:spPr>
            <a:xfrm>
              <a:off x="3167064" y="3906168"/>
              <a:ext cx="531495" cy="378460"/>
            </a:xfrm>
            <a:custGeom>
              <a:avLst/>
              <a:gdLst/>
              <a:ahLst/>
              <a:cxnLst/>
              <a:rect l="l" t="t" r="r" b="b"/>
              <a:pathLst>
                <a:path w="531495" h="378460">
                  <a:moveTo>
                    <a:pt x="461421" y="33410"/>
                  </a:moveTo>
                  <a:lnTo>
                    <a:pt x="0" y="357557"/>
                  </a:lnTo>
                  <a:lnTo>
                    <a:pt x="14599" y="378341"/>
                  </a:lnTo>
                  <a:lnTo>
                    <a:pt x="476023" y="54195"/>
                  </a:lnTo>
                  <a:lnTo>
                    <a:pt x="461421" y="33410"/>
                  </a:lnTo>
                  <a:close/>
                </a:path>
                <a:path w="531495" h="378460">
                  <a:moveTo>
                    <a:pt x="516988" y="26109"/>
                  </a:moveTo>
                  <a:lnTo>
                    <a:pt x="471813" y="26109"/>
                  </a:lnTo>
                  <a:lnTo>
                    <a:pt x="486415" y="46894"/>
                  </a:lnTo>
                  <a:lnTo>
                    <a:pt x="476023" y="54195"/>
                  </a:lnTo>
                  <a:lnTo>
                    <a:pt x="490623" y="74979"/>
                  </a:lnTo>
                  <a:lnTo>
                    <a:pt x="516988" y="26109"/>
                  </a:lnTo>
                  <a:close/>
                </a:path>
                <a:path w="531495" h="378460">
                  <a:moveTo>
                    <a:pt x="471813" y="26109"/>
                  </a:moveTo>
                  <a:lnTo>
                    <a:pt x="461421" y="33410"/>
                  </a:lnTo>
                  <a:lnTo>
                    <a:pt x="476023" y="54195"/>
                  </a:lnTo>
                  <a:lnTo>
                    <a:pt x="486415" y="46894"/>
                  </a:lnTo>
                  <a:lnTo>
                    <a:pt x="471813" y="26109"/>
                  </a:lnTo>
                  <a:close/>
                </a:path>
                <a:path w="531495" h="378460">
                  <a:moveTo>
                    <a:pt x="531074" y="0"/>
                  </a:moveTo>
                  <a:lnTo>
                    <a:pt x="446821" y="12626"/>
                  </a:lnTo>
                  <a:lnTo>
                    <a:pt x="461421" y="33410"/>
                  </a:lnTo>
                  <a:lnTo>
                    <a:pt x="471813" y="26109"/>
                  </a:lnTo>
                  <a:lnTo>
                    <a:pt x="516988" y="26109"/>
                  </a:lnTo>
                  <a:lnTo>
                    <a:pt x="5310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5" name="object 315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4172711" y="3794759"/>
              <a:ext cx="676656" cy="231648"/>
            </a:xfrm>
            <a:prstGeom prst="rect">
              <a:avLst/>
            </a:prstGeom>
          </p:spPr>
        </p:pic>
        <p:sp>
          <p:nvSpPr>
            <p:cNvPr id="316" name="object 316"/>
            <p:cNvSpPr/>
            <p:nvPr/>
          </p:nvSpPr>
          <p:spPr>
            <a:xfrm>
              <a:off x="4212916" y="3852467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694" y="0"/>
                  </a:moveTo>
                  <a:lnTo>
                    <a:pt x="444694" y="76200"/>
                  </a:lnTo>
                  <a:lnTo>
                    <a:pt x="495494" y="50800"/>
                  </a:lnTo>
                  <a:lnTo>
                    <a:pt x="457394" y="50800"/>
                  </a:lnTo>
                  <a:lnTo>
                    <a:pt x="457394" y="25400"/>
                  </a:lnTo>
                  <a:lnTo>
                    <a:pt x="495494" y="25400"/>
                  </a:lnTo>
                  <a:lnTo>
                    <a:pt x="444694" y="0"/>
                  </a:lnTo>
                  <a:close/>
                </a:path>
                <a:path w="521335" h="76200">
                  <a:moveTo>
                    <a:pt x="44469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444694" y="50800"/>
                  </a:lnTo>
                  <a:lnTo>
                    <a:pt x="444694" y="25400"/>
                  </a:lnTo>
                  <a:close/>
                </a:path>
                <a:path w="521335" h="76200">
                  <a:moveTo>
                    <a:pt x="495494" y="25400"/>
                  </a:moveTo>
                  <a:lnTo>
                    <a:pt x="457394" y="25400"/>
                  </a:lnTo>
                  <a:lnTo>
                    <a:pt x="457394" y="50800"/>
                  </a:lnTo>
                  <a:lnTo>
                    <a:pt x="495494" y="50800"/>
                  </a:lnTo>
                  <a:lnTo>
                    <a:pt x="520894" y="38100"/>
                  </a:lnTo>
                  <a:lnTo>
                    <a:pt x="495494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7" name="object 3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3869" y="3786750"/>
              <a:ext cx="367874" cy="204924"/>
            </a:xfrm>
            <a:prstGeom prst="rect">
              <a:avLst/>
            </a:prstGeom>
          </p:spPr>
        </p:pic>
        <p:pic>
          <p:nvPicPr>
            <p:cNvPr id="318" name="object 318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026663" y="4005071"/>
              <a:ext cx="94487" cy="182880"/>
            </a:xfrm>
            <a:prstGeom prst="rect">
              <a:avLst/>
            </a:prstGeom>
          </p:spPr>
        </p:pic>
        <p:sp>
          <p:nvSpPr>
            <p:cNvPr id="319" name="object 319"/>
            <p:cNvSpPr/>
            <p:nvPr/>
          </p:nvSpPr>
          <p:spPr>
            <a:xfrm>
              <a:off x="3074102" y="4031505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8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0" name="object 320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2916935" y="3383279"/>
              <a:ext cx="313944" cy="307848"/>
            </a:xfrm>
            <a:prstGeom prst="rect">
              <a:avLst/>
            </a:prstGeom>
          </p:spPr>
        </p:pic>
        <p:pic>
          <p:nvPicPr>
            <p:cNvPr id="321" name="object 3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6079" y="3404615"/>
              <a:ext cx="271271" cy="301752"/>
            </a:xfrm>
            <a:prstGeom prst="rect">
              <a:avLst/>
            </a:prstGeom>
          </p:spPr>
        </p:pic>
        <p:pic>
          <p:nvPicPr>
            <p:cNvPr id="322" name="object 3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7313" y="3398605"/>
              <a:ext cx="233581" cy="230324"/>
            </a:xfrm>
            <a:prstGeom prst="rect">
              <a:avLst/>
            </a:prstGeom>
          </p:spPr>
        </p:pic>
      </p:grpSp>
      <p:sp>
        <p:nvSpPr>
          <p:cNvPr id="323" name="object 323"/>
          <p:cNvSpPr txBox="1"/>
          <p:nvPr/>
        </p:nvSpPr>
        <p:spPr>
          <a:xfrm>
            <a:off x="3016953" y="3439667"/>
            <a:ext cx="1130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0" dirty="0">
                <a:latin typeface="Verdana"/>
                <a:cs typeface="Verdana"/>
              </a:rPr>
              <a:t>X</a:t>
            </a:r>
            <a:r>
              <a:rPr sz="500" spc="-70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324" name="object 324"/>
          <p:cNvGrpSpPr/>
          <p:nvPr/>
        </p:nvGrpSpPr>
        <p:grpSpPr>
          <a:xfrm>
            <a:off x="2916935" y="3758184"/>
            <a:ext cx="314325" cy="323215"/>
            <a:chOff x="2916935" y="3758184"/>
            <a:chExt cx="314325" cy="323215"/>
          </a:xfrm>
        </p:grpSpPr>
        <p:pic>
          <p:nvPicPr>
            <p:cNvPr id="325" name="object 325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2916935" y="3758184"/>
              <a:ext cx="313944" cy="310895"/>
            </a:xfrm>
            <a:prstGeom prst="rect">
              <a:avLst/>
            </a:prstGeom>
          </p:spPr>
        </p:pic>
        <p:pic>
          <p:nvPicPr>
            <p:cNvPr id="326" name="object 32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19983" y="3782568"/>
              <a:ext cx="283463" cy="298704"/>
            </a:xfrm>
            <a:prstGeom prst="rect">
              <a:avLst/>
            </a:prstGeom>
          </p:spPr>
        </p:pic>
        <p:pic>
          <p:nvPicPr>
            <p:cNvPr id="327" name="object 3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7313" y="3775405"/>
              <a:ext cx="233581" cy="230324"/>
            </a:xfrm>
            <a:prstGeom prst="rect">
              <a:avLst/>
            </a:prstGeom>
          </p:spPr>
        </p:pic>
      </p:grpSp>
      <p:sp>
        <p:nvSpPr>
          <p:cNvPr id="328" name="object 328"/>
          <p:cNvSpPr txBox="1"/>
          <p:nvPr/>
        </p:nvSpPr>
        <p:spPr>
          <a:xfrm>
            <a:off x="3009809" y="3817620"/>
            <a:ext cx="12636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329" name="object 329"/>
          <p:cNvGrpSpPr/>
          <p:nvPr/>
        </p:nvGrpSpPr>
        <p:grpSpPr>
          <a:xfrm>
            <a:off x="2901695" y="4136135"/>
            <a:ext cx="329565" cy="323215"/>
            <a:chOff x="2901695" y="4136135"/>
            <a:chExt cx="329565" cy="323215"/>
          </a:xfrm>
        </p:grpSpPr>
        <p:pic>
          <p:nvPicPr>
            <p:cNvPr id="330" name="object 330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2916935" y="4136135"/>
              <a:ext cx="313944" cy="310895"/>
            </a:xfrm>
            <a:prstGeom prst="rect">
              <a:avLst/>
            </a:prstGeom>
          </p:spPr>
        </p:pic>
        <p:pic>
          <p:nvPicPr>
            <p:cNvPr id="331" name="object 331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901695" y="4157471"/>
              <a:ext cx="316992" cy="301751"/>
            </a:xfrm>
            <a:prstGeom prst="rect">
              <a:avLst/>
            </a:prstGeom>
          </p:spPr>
        </p:pic>
        <p:pic>
          <p:nvPicPr>
            <p:cNvPr id="332" name="object 3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7313" y="4153062"/>
              <a:ext cx="233581" cy="230323"/>
            </a:xfrm>
            <a:prstGeom prst="rect">
              <a:avLst/>
            </a:prstGeom>
          </p:spPr>
        </p:pic>
      </p:grpSp>
      <p:sp>
        <p:nvSpPr>
          <p:cNvPr id="333" name="object 333"/>
          <p:cNvSpPr txBox="1"/>
          <p:nvPr/>
        </p:nvSpPr>
        <p:spPr>
          <a:xfrm>
            <a:off x="2993141" y="4195572"/>
            <a:ext cx="1581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334" name="object 334"/>
          <p:cNvSpPr txBox="1"/>
          <p:nvPr/>
        </p:nvSpPr>
        <p:spPr>
          <a:xfrm>
            <a:off x="3400568" y="3543300"/>
            <a:ext cx="1352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335" name="object 335"/>
          <p:cNvSpPr txBox="1"/>
          <p:nvPr/>
        </p:nvSpPr>
        <p:spPr>
          <a:xfrm>
            <a:off x="3394605" y="3790188"/>
            <a:ext cx="1485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336" name="object 336"/>
          <p:cNvSpPr txBox="1"/>
          <p:nvPr/>
        </p:nvSpPr>
        <p:spPr>
          <a:xfrm>
            <a:off x="3385235" y="4070604"/>
            <a:ext cx="1803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337" name="object 337"/>
          <p:cNvGrpSpPr/>
          <p:nvPr/>
        </p:nvGrpSpPr>
        <p:grpSpPr>
          <a:xfrm>
            <a:off x="4623815" y="3758184"/>
            <a:ext cx="414655" cy="649605"/>
            <a:chOff x="4623815" y="3758184"/>
            <a:chExt cx="414655" cy="649605"/>
          </a:xfrm>
        </p:grpSpPr>
        <p:pic>
          <p:nvPicPr>
            <p:cNvPr id="338" name="object 338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4678679" y="3931920"/>
              <a:ext cx="359663" cy="475488"/>
            </a:xfrm>
            <a:prstGeom prst="rect">
              <a:avLst/>
            </a:prstGeom>
          </p:spPr>
        </p:pic>
        <p:pic>
          <p:nvPicPr>
            <p:cNvPr id="339" name="object 339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4718303" y="3950208"/>
              <a:ext cx="283463" cy="399288"/>
            </a:xfrm>
            <a:prstGeom prst="rect">
              <a:avLst/>
            </a:prstGeom>
          </p:spPr>
        </p:pic>
        <p:sp>
          <p:nvSpPr>
            <p:cNvPr id="340" name="object 340"/>
            <p:cNvSpPr/>
            <p:nvPr/>
          </p:nvSpPr>
          <p:spPr>
            <a:xfrm>
              <a:off x="4820979" y="4013978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117589"/>
                  </a:moveTo>
                  <a:lnTo>
                    <a:pt x="0" y="117589"/>
                  </a:lnTo>
                  <a:lnTo>
                    <a:pt x="38100" y="193789"/>
                  </a:lnTo>
                  <a:lnTo>
                    <a:pt x="69850" y="130289"/>
                  </a:lnTo>
                  <a:lnTo>
                    <a:pt x="31750" y="130289"/>
                  </a:lnTo>
                  <a:lnTo>
                    <a:pt x="31749" y="117589"/>
                  </a:lnTo>
                  <a:close/>
                </a:path>
                <a:path w="76200" h="194310">
                  <a:moveTo>
                    <a:pt x="44448" y="0"/>
                  </a:moveTo>
                  <a:lnTo>
                    <a:pt x="31748" y="0"/>
                  </a:lnTo>
                  <a:lnTo>
                    <a:pt x="31750" y="130289"/>
                  </a:lnTo>
                  <a:lnTo>
                    <a:pt x="44450" y="130289"/>
                  </a:lnTo>
                  <a:lnTo>
                    <a:pt x="44448" y="0"/>
                  </a:lnTo>
                  <a:close/>
                </a:path>
                <a:path w="76200" h="194310">
                  <a:moveTo>
                    <a:pt x="76200" y="117589"/>
                  </a:moveTo>
                  <a:lnTo>
                    <a:pt x="44449" y="117589"/>
                  </a:lnTo>
                  <a:lnTo>
                    <a:pt x="44450" y="130289"/>
                  </a:lnTo>
                  <a:lnTo>
                    <a:pt x="69850" y="130289"/>
                  </a:lnTo>
                  <a:lnTo>
                    <a:pt x="76200" y="117589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1" name="object 341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4623815" y="3849624"/>
              <a:ext cx="359663" cy="478536"/>
            </a:xfrm>
            <a:prstGeom prst="rect">
              <a:avLst/>
            </a:prstGeom>
          </p:spPr>
        </p:pic>
        <p:pic>
          <p:nvPicPr>
            <p:cNvPr id="342" name="object 342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660391" y="3867912"/>
              <a:ext cx="283463" cy="402336"/>
            </a:xfrm>
            <a:prstGeom prst="rect">
              <a:avLst/>
            </a:prstGeom>
          </p:spPr>
        </p:pic>
        <p:sp>
          <p:nvSpPr>
            <p:cNvPr id="343" name="object 343"/>
            <p:cNvSpPr/>
            <p:nvPr/>
          </p:nvSpPr>
          <p:spPr>
            <a:xfrm>
              <a:off x="4765245" y="4010144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44450" y="63499"/>
                  </a:moveTo>
                  <a:lnTo>
                    <a:pt x="31750" y="63499"/>
                  </a:lnTo>
                  <a:lnTo>
                    <a:pt x="31748" y="193788"/>
                  </a:lnTo>
                  <a:lnTo>
                    <a:pt x="44448" y="193789"/>
                  </a:lnTo>
                  <a:lnTo>
                    <a:pt x="44450" y="63499"/>
                  </a:lnTo>
                  <a:close/>
                </a:path>
                <a:path w="76200" h="194310">
                  <a:moveTo>
                    <a:pt x="38100" y="0"/>
                  </a:moveTo>
                  <a:lnTo>
                    <a:pt x="0" y="76199"/>
                  </a:lnTo>
                  <a:lnTo>
                    <a:pt x="31749" y="76199"/>
                  </a:lnTo>
                  <a:lnTo>
                    <a:pt x="31750" y="63499"/>
                  </a:lnTo>
                  <a:lnTo>
                    <a:pt x="69850" y="63499"/>
                  </a:lnTo>
                  <a:lnTo>
                    <a:pt x="38100" y="0"/>
                  </a:lnTo>
                  <a:close/>
                </a:path>
                <a:path w="76200" h="194310">
                  <a:moveTo>
                    <a:pt x="69850" y="63499"/>
                  </a:moveTo>
                  <a:lnTo>
                    <a:pt x="44450" y="63499"/>
                  </a:lnTo>
                  <a:lnTo>
                    <a:pt x="44449" y="76199"/>
                  </a:lnTo>
                  <a:lnTo>
                    <a:pt x="76200" y="76199"/>
                  </a:lnTo>
                  <a:lnTo>
                    <a:pt x="69850" y="63499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4" name="object 344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681727" y="3758184"/>
              <a:ext cx="310896" cy="307848"/>
            </a:xfrm>
            <a:prstGeom prst="rect">
              <a:avLst/>
            </a:prstGeom>
          </p:spPr>
        </p:pic>
        <p:pic>
          <p:nvPicPr>
            <p:cNvPr id="345" name="object 34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706111" y="3779520"/>
              <a:ext cx="262127" cy="301751"/>
            </a:xfrm>
            <a:prstGeom prst="rect">
              <a:avLst/>
            </a:prstGeom>
          </p:spPr>
        </p:pic>
        <p:sp>
          <p:nvSpPr>
            <p:cNvPr id="346" name="object 346"/>
            <p:cNvSpPr/>
            <p:nvPr/>
          </p:nvSpPr>
          <p:spPr>
            <a:xfrm>
              <a:off x="4732927" y="378675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4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9"/>
                  </a:lnTo>
                  <a:lnTo>
                    <a:pt x="0" y="102462"/>
                  </a:lnTo>
                  <a:lnTo>
                    <a:pt x="8179" y="142344"/>
                  </a:lnTo>
                  <a:lnTo>
                    <a:pt x="30487" y="174913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3"/>
                  </a:lnTo>
                  <a:lnTo>
                    <a:pt x="200001" y="142344"/>
                  </a:lnTo>
                  <a:lnTo>
                    <a:pt x="208180" y="102462"/>
                  </a:lnTo>
                  <a:lnTo>
                    <a:pt x="200001" y="62579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732927" y="378675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4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8" name="object 348"/>
          <p:cNvSpPr txBox="1"/>
          <p:nvPr/>
        </p:nvSpPr>
        <p:spPr>
          <a:xfrm>
            <a:off x="4797331" y="3814572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Palatino Linotype"/>
                <a:cs typeface="Palatino Linotype"/>
              </a:rPr>
              <a:t>ŷ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349" name="object 349"/>
          <p:cNvGrpSpPr/>
          <p:nvPr/>
        </p:nvGrpSpPr>
        <p:grpSpPr>
          <a:xfrm>
            <a:off x="4681728" y="4194047"/>
            <a:ext cx="311150" cy="323215"/>
            <a:chOff x="4681728" y="4194047"/>
            <a:chExt cx="311150" cy="323215"/>
          </a:xfrm>
        </p:grpSpPr>
        <p:pic>
          <p:nvPicPr>
            <p:cNvPr id="350" name="object 350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4681728" y="4194047"/>
              <a:ext cx="310896" cy="307848"/>
            </a:xfrm>
            <a:prstGeom prst="rect">
              <a:avLst/>
            </a:prstGeom>
          </p:spPr>
        </p:pic>
        <p:pic>
          <p:nvPicPr>
            <p:cNvPr id="351" name="object 351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706112" y="4215383"/>
              <a:ext cx="262127" cy="301751"/>
            </a:xfrm>
            <a:prstGeom prst="rect">
              <a:avLst/>
            </a:prstGeom>
          </p:spPr>
        </p:pic>
        <p:sp>
          <p:nvSpPr>
            <p:cNvPr id="352" name="object 352"/>
            <p:cNvSpPr/>
            <p:nvPr/>
          </p:nvSpPr>
          <p:spPr>
            <a:xfrm>
              <a:off x="4732928" y="4222685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4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8"/>
                  </a:lnTo>
                  <a:lnTo>
                    <a:pt x="0" y="102461"/>
                  </a:lnTo>
                  <a:lnTo>
                    <a:pt x="8179" y="142344"/>
                  </a:lnTo>
                  <a:lnTo>
                    <a:pt x="30487" y="174912"/>
                  </a:lnTo>
                  <a:lnTo>
                    <a:pt x="63573" y="196871"/>
                  </a:lnTo>
                  <a:lnTo>
                    <a:pt x="104090" y="204923"/>
                  </a:lnTo>
                  <a:lnTo>
                    <a:pt x="144607" y="196871"/>
                  </a:lnTo>
                  <a:lnTo>
                    <a:pt x="177693" y="174912"/>
                  </a:lnTo>
                  <a:lnTo>
                    <a:pt x="200001" y="142344"/>
                  </a:lnTo>
                  <a:lnTo>
                    <a:pt x="208180" y="102461"/>
                  </a:lnTo>
                  <a:lnTo>
                    <a:pt x="200001" y="62578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732928" y="4222685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4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4" name="object 354"/>
          <p:cNvSpPr txBox="1"/>
          <p:nvPr/>
        </p:nvSpPr>
        <p:spPr>
          <a:xfrm>
            <a:off x="4797331" y="4250435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y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355" name="object 355"/>
          <p:cNvGrpSpPr/>
          <p:nvPr/>
        </p:nvGrpSpPr>
        <p:grpSpPr>
          <a:xfrm>
            <a:off x="2916935" y="4587240"/>
            <a:ext cx="1932939" cy="960119"/>
            <a:chOff x="2916935" y="4587240"/>
            <a:chExt cx="1932939" cy="960119"/>
          </a:xfrm>
        </p:grpSpPr>
        <p:pic>
          <p:nvPicPr>
            <p:cNvPr id="356" name="object 356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3645407" y="4809744"/>
              <a:ext cx="618743" cy="615696"/>
            </a:xfrm>
            <a:prstGeom prst="rect">
              <a:avLst/>
            </a:prstGeom>
          </p:spPr>
        </p:pic>
        <p:sp>
          <p:nvSpPr>
            <p:cNvPr id="357" name="object 357"/>
            <p:cNvSpPr/>
            <p:nvPr/>
          </p:nvSpPr>
          <p:spPr>
            <a:xfrm>
              <a:off x="3699241" y="4838843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79" h="512445">
                  <a:moveTo>
                    <a:pt x="256319" y="0"/>
                  </a:moveTo>
                  <a:lnTo>
                    <a:pt x="210245" y="4123"/>
                  </a:lnTo>
                  <a:lnTo>
                    <a:pt x="166881" y="16011"/>
                  </a:lnTo>
                  <a:lnTo>
                    <a:pt x="126950" y="34941"/>
                  </a:lnTo>
                  <a:lnTo>
                    <a:pt x="91176" y="60191"/>
                  </a:lnTo>
                  <a:lnTo>
                    <a:pt x="60283" y="91036"/>
                  </a:lnTo>
                  <a:lnTo>
                    <a:pt x="34995" y="126756"/>
                  </a:lnTo>
                  <a:lnTo>
                    <a:pt x="16036" y="166626"/>
                  </a:lnTo>
                  <a:lnTo>
                    <a:pt x="4129" y="209924"/>
                  </a:lnTo>
                  <a:lnTo>
                    <a:pt x="0" y="255927"/>
                  </a:lnTo>
                  <a:lnTo>
                    <a:pt x="4129" y="301931"/>
                  </a:lnTo>
                  <a:lnTo>
                    <a:pt x="16036" y="345229"/>
                  </a:lnTo>
                  <a:lnTo>
                    <a:pt x="34995" y="385100"/>
                  </a:lnTo>
                  <a:lnTo>
                    <a:pt x="60283" y="420819"/>
                  </a:lnTo>
                  <a:lnTo>
                    <a:pt x="91176" y="451665"/>
                  </a:lnTo>
                  <a:lnTo>
                    <a:pt x="126950" y="476915"/>
                  </a:lnTo>
                  <a:lnTo>
                    <a:pt x="166881" y="495845"/>
                  </a:lnTo>
                  <a:lnTo>
                    <a:pt x="210245" y="507733"/>
                  </a:lnTo>
                  <a:lnTo>
                    <a:pt x="256319" y="511856"/>
                  </a:lnTo>
                  <a:lnTo>
                    <a:pt x="302392" y="507733"/>
                  </a:lnTo>
                  <a:lnTo>
                    <a:pt x="345756" y="495845"/>
                  </a:lnTo>
                  <a:lnTo>
                    <a:pt x="385687" y="476915"/>
                  </a:lnTo>
                  <a:lnTo>
                    <a:pt x="421461" y="451665"/>
                  </a:lnTo>
                  <a:lnTo>
                    <a:pt x="452354" y="420819"/>
                  </a:lnTo>
                  <a:lnTo>
                    <a:pt x="477642" y="385100"/>
                  </a:lnTo>
                  <a:lnTo>
                    <a:pt x="496602" y="345229"/>
                  </a:lnTo>
                  <a:lnTo>
                    <a:pt x="508508" y="301931"/>
                  </a:lnTo>
                  <a:lnTo>
                    <a:pt x="512638" y="255927"/>
                  </a:lnTo>
                  <a:lnTo>
                    <a:pt x="508508" y="209924"/>
                  </a:lnTo>
                  <a:lnTo>
                    <a:pt x="496602" y="166626"/>
                  </a:lnTo>
                  <a:lnTo>
                    <a:pt x="477642" y="126756"/>
                  </a:lnTo>
                  <a:lnTo>
                    <a:pt x="452354" y="91036"/>
                  </a:lnTo>
                  <a:lnTo>
                    <a:pt x="421461" y="60191"/>
                  </a:lnTo>
                  <a:lnTo>
                    <a:pt x="385687" y="34941"/>
                  </a:lnTo>
                  <a:lnTo>
                    <a:pt x="345756" y="16011"/>
                  </a:lnTo>
                  <a:lnTo>
                    <a:pt x="302392" y="4123"/>
                  </a:lnTo>
                  <a:lnTo>
                    <a:pt x="2563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3699241" y="4838843"/>
              <a:ext cx="513080" cy="512445"/>
            </a:xfrm>
            <a:custGeom>
              <a:avLst/>
              <a:gdLst/>
              <a:ahLst/>
              <a:cxnLst/>
              <a:rect l="l" t="t" r="r" b="b"/>
              <a:pathLst>
                <a:path w="513079" h="512445">
                  <a:moveTo>
                    <a:pt x="0" y="255928"/>
                  </a:moveTo>
                  <a:lnTo>
                    <a:pt x="4129" y="209924"/>
                  </a:lnTo>
                  <a:lnTo>
                    <a:pt x="16035" y="166626"/>
                  </a:lnTo>
                  <a:lnTo>
                    <a:pt x="34995" y="126756"/>
                  </a:lnTo>
                  <a:lnTo>
                    <a:pt x="60283" y="91036"/>
                  </a:lnTo>
                  <a:lnTo>
                    <a:pt x="91175" y="60191"/>
                  </a:lnTo>
                  <a:lnTo>
                    <a:pt x="126949" y="34941"/>
                  </a:lnTo>
                  <a:lnTo>
                    <a:pt x="166880" y="16011"/>
                  </a:lnTo>
                  <a:lnTo>
                    <a:pt x="210245" y="4123"/>
                  </a:lnTo>
                  <a:lnTo>
                    <a:pt x="256319" y="0"/>
                  </a:lnTo>
                  <a:lnTo>
                    <a:pt x="302392" y="4123"/>
                  </a:lnTo>
                  <a:lnTo>
                    <a:pt x="345757" y="16011"/>
                  </a:lnTo>
                  <a:lnTo>
                    <a:pt x="385688" y="34941"/>
                  </a:lnTo>
                  <a:lnTo>
                    <a:pt x="421462" y="60191"/>
                  </a:lnTo>
                  <a:lnTo>
                    <a:pt x="452354" y="91036"/>
                  </a:lnTo>
                  <a:lnTo>
                    <a:pt x="477642" y="126756"/>
                  </a:lnTo>
                  <a:lnTo>
                    <a:pt x="496602" y="166626"/>
                  </a:lnTo>
                  <a:lnTo>
                    <a:pt x="508508" y="209924"/>
                  </a:lnTo>
                  <a:lnTo>
                    <a:pt x="512638" y="255928"/>
                  </a:lnTo>
                  <a:lnTo>
                    <a:pt x="508508" y="301931"/>
                  </a:lnTo>
                  <a:lnTo>
                    <a:pt x="496602" y="345229"/>
                  </a:lnTo>
                  <a:lnTo>
                    <a:pt x="477642" y="385099"/>
                  </a:lnTo>
                  <a:lnTo>
                    <a:pt x="452354" y="420819"/>
                  </a:lnTo>
                  <a:lnTo>
                    <a:pt x="421462" y="451664"/>
                  </a:lnTo>
                  <a:lnTo>
                    <a:pt x="385688" y="476914"/>
                  </a:lnTo>
                  <a:lnTo>
                    <a:pt x="345757" y="495844"/>
                  </a:lnTo>
                  <a:lnTo>
                    <a:pt x="302392" y="507732"/>
                  </a:lnTo>
                  <a:lnTo>
                    <a:pt x="256319" y="511856"/>
                  </a:lnTo>
                  <a:lnTo>
                    <a:pt x="210245" y="507732"/>
                  </a:lnTo>
                  <a:lnTo>
                    <a:pt x="166880" y="495844"/>
                  </a:lnTo>
                  <a:lnTo>
                    <a:pt x="126949" y="476914"/>
                  </a:lnTo>
                  <a:lnTo>
                    <a:pt x="91175" y="451664"/>
                  </a:lnTo>
                  <a:lnTo>
                    <a:pt x="60283" y="420819"/>
                  </a:lnTo>
                  <a:lnTo>
                    <a:pt x="34995" y="385099"/>
                  </a:lnTo>
                  <a:lnTo>
                    <a:pt x="16035" y="345229"/>
                  </a:lnTo>
                  <a:lnTo>
                    <a:pt x="4129" y="301931"/>
                  </a:lnTo>
                  <a:lnTo>
                    <a:pt x="0" y="255928"/>
                  </a:lnTo>
                  <a:close/>
                </a:path>
              </a:pathLst>
            </a:custGeom>
            <a:ln w="25400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9" name="object 35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3130295" y="4696968"/>
              <a:ext cx="679704" cy="515112"/>
            </a:xfrm>
            <a:prstGeom prst="rect">
              <a:avLst/>
            </a:prstGeom>
          </p:spPr>
        </p:pic>
        <p:sp>
          <p:nvSpPr>
            <p:cNvPr id="360" name="object 360"/>
            <p:cNvSpPr/>
            <p:nvPr/>
          </p:nvSpPr>
          <p:spPr>
            <a:xfrm>
              <a:off x="3171037" y="4715079"/>
              <a:ext cx="523240" cy="362585"/>
            </a:xfrm>
            <a:custGeom>
              <a:avLst/>
              <a:gdLst/>
              <a:ahLst/>
              <a:cxnLst/>
              <a:rect l="l" t="t" r="r" b="b"/>
              <a:pathLst>
                <a:path w="523239" h="362585">
                  <a:moveTo>
                    <a:pt x="453104" y="329662"/>
                  </a:moveTo>
                  <a:lnTo>
                    <a:pt x="438804" y="350654"/>
                  </a:lnTo>
                  <a:lnTo>
                    <a:pt x="523229" y="362068"/>
                  </a:lnTo>
                  <a:lnTo>
                    <a:pt x="509132" y="336812"/>
                  </a:lnTo>
                  <a:lnTo>
                    <a:pt x="463600" y="336812"/>
                  </a:lnTo>
                  <a:lnTo>
                    <a:pt x="453104" y="329662"/>
                  </a:lnTo>
                  <a:close/>
                </a:path>
                <a:path w="523239" h="362585">
                  <a:moveTo>
                    <a:pt x="467405" y="308671"/>
                  </a:moveTo>
                  <a:lnTo>
                    <a:pt x="453104" y="329662"/>
                  </a:lnTo>
                  <a:lnTo>
                    <a:pt x="463600" y="336812"/>
                  </a:lnTo>
                  <a:lnTo>
                    <a:pt x="477900" y="315821"/>
                  </a:lnTo>
                  <a:lnTo>
                    <a:pt x="467405" y="308671"/>
                  </a:lnTo>
                  <a:close/>
                </a:path>
                <a:path w="523239" h="362585">
                  <a:moveTo>
                    <a:pt x="481705" y="287679"/>
                  </a:moveTo>
                  <a:lnTo>
                    <a:pt x="467405" y="308671"/>
                  </a:lnTo>
                  <a:lnTo>
                    <a:pt x="477900" y="315821"/>
                  </a:lnTo>
                  <a:lnTo>
                    <a:pt x="463600" y="336812"/>
                  </a:lnTo>
                  <a:lnTo>
                    <a:pt x="509132" y="336812"/>
                  </a:lnTo>
                  <a:lnTo>
                    <a:pt x="481705" y="287679"/>
                  </a:lnTo>
                  <a:close/>
                </a:path>
                <a:path w="523239" h="362585">
                  <a:moveTo>
                    <a:pt x="14300" y="0"/>
                  </a:moveTo>
                  <a:lnTo>
                    <a:pt x="0" y="20991"/>
                  </a:lnTo>
                  <a:lnTo>
                    <a:pt x="453104" y="329662"/>
                  </a:lnTo>
                  <a:lnTo>
                    <a:pt x="467405" y="308671"/>
                  </a:lnTo>
                  <a:lnTo>
                    <a:pt x="1430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1" name="object 361"/>
            <p:cNvPicPr/>
            <p:nvPr/>
          </p:nvPicPr>
          <p:blipFill>
            <a:blip r:embed="rId125" cstate="print"/>
            <a:stretch>
              <a:fillRect/>
            </a:stretch>
          </p:blipFill>
          <p:spPr>
            <a:xfrm>
              <a:off x="3136391" y="4998720"/>
              <a:ext cx="676656" cy="231648"/>
            </a:xfrm>
            <a:prstGeom prst="rect">
              <a:avLst/>
            </a:prstGeom>
          </p:spPr>
        </p:pic>
        <p:sp>
          <p:nvSpPr>
            <p:cNvPr id="362" name="object 362"/>
            <p:cNvSpPr/>
            <p:nvPr/>
          </p:nvSpPr>
          <p:spPr>
            <a:xfrm>
              <a:off x="3174608" y="5056672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714" y="0"/>
                  </a:moveTo>
                  <a:lnTo>
                    <a:pt x="444714" y="76200"/>
                  </a:lnTo>
                  <a:lnTo>
                    <a:pt x="495514" y="50800"/>
                  </a:lnTo>
                  <a:lnTo>
                    <a:pt x="457414" y="50800"/>
                  </a:lnTo>
                  <a:lnTo>
                    <a:pt x="457414" y="25400"/>
                  </a:lnTo>
                  <a:lnTo>
                    <a:pt x="495514" y="25400"/>
                  </a:lnTo>
                  <a:lnTo>
                    <a:pt x="444714" y="0"/>
                  </a:lnTo>
                  <a:close/>
                </a:path>
                <a:path w="521335" h="76200">
                  <a:moveTo>
                    <a:pt x="44471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444714" y="50800"/>
                  </a:lnTo>
                  <a:lnTo>
                    <a:pt x="444714" y="25400"/>
                  </a:lnTo>
                  <a:close/>
                </a:path>
                <a:path w="521335" h="76200">
                  <a:moveTo>
                    <a:pt x="495514" y="25400"/>
                  </a:moveTo>
                  <a:lnTo>
                    <a:pt x="457414" y="25400"/>
                  </a:lnTo>
                  <a:lnTo>
                    <a:pt x="457414" y="50800"/>
                  </a:lnTo>
                  <a:lnTo>
                    <a:pt x="495514" y="50800"/>
                  </a:lnTo>
                  <a:lnTo>
                    <a:pt x="520914" y="38100"/>
                  </a:lnTo>
                  <a:lnTo>
                    <a:pt x="495514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3" name="object 363"/>
            <p:cNvPicPr/>
            <p:nvPr/>
          </p:nvPicPr>
          <p:blipFill>
            <a:blip r:embed="rId126" cstate="print"/>
            <a:stretch>
              <a:fillRect/>
            </a:stretch>
          </p:blipFill>
          <p:spPr>
            <a:xfrm>
              <a:off x="3127247" y="5013960"/>
              <a:ext cx="685800" cy="533399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3167064" y="5110374"/>
              <a:ext cx="531495" cy="378460"/>
            </a:xfrm>
            <a:custGeom>
              <a:avLst/>
              <a:gdLst/>
              <a:ahLst/>
              <a:cxnLst/>
              <a:rect l="l" t="t" r="r" b="b"/>
              <a:pathLst>
                <a:path w="531495" h="378460">
                  <a:moveTo>
                    <a:pt x="461421" y="33408"/>
                  </a:moveTo>
                  <a:lnTo>
                    <a:pt x="0" y="357555"/>
                  </a:lnTo>
                  <a:lnTo>
                    <a:pt x="14599" y="378340"/>
                  </a:lnTo>
                  <a:lnTo>
                    <a:pt x="476023" y="54193"/>
                  </a:lnTo>
                  <a:lnTo>
                    <a:pt x="461421" y="33408"/>
                  </a:lnTo>
                  <a:close/>
                </a:path>
                <a:path w="531495" h="378460">
                  <a:moveTo>
                    <a:pt x="516989" y="26108"/>
                  </a:moveTo>
                  <a:lnTo>
                    <a:pt x="471813" y="26108"/>
                  </a:lnTo>
                  <a:lnTo>
                    <a:pt x="486415" y="46893"/>
                  </a:lnTo>
                  <a:lnTo>
                    <a:pt x="476023" y="54193"/>
                  </a:lnTo>
                  <a:lnTo>
                    <a:pt x="490623" y="74978"/>
                  </a:lnTo>
                  <a:lnTo>
                    <a:pt x="516989" y="26108"/>
                  </a:lnTo>
                  <a:close/>
                </a:path>
                <a:path w="531495" h="378460">
                  <a:moveTo>
                    <a:pt x="471813" y="26108"/>
                  </a:moveTo>
                  <a:lnTo>
                    <a:pt x="461421" y="33408"/>
                  </a:lnTo>
                  <a:lnTo>
                    <a:pt x="476023" y="54193"/>
                  </a:lnTo>
                  <a:lnTo>
                    <a:pt x="486415" y="46893"/>
                  </a:lnTo>
                  <a:lnTo>
                    <a:pt x="471813" y="26108"/>
                  </a:lnTo>
                  <a:close/>
                </a:path>
                <a:path w="531495" h="378460">
                  <a:moveTo>
                    <a:pt x="531074" y="0"/>
                  </a:moveTo>
                  <a:lnTo>
                    <a:pt x="446821" y="12625"/>
                  </a:lnTo>
                  <a:lnTo>
                    <a:pt x="461421" y="33408"/>
                  </a:lnTo>
                  <a:lnTo>
                    <a:pt x="471813" y="26108"/>
                  </a:lnTo>
                  <a:lnTo>
                    <a:pt x="516989" y="26108"/>
                  </a:lnTo>
                  <a:lnTo>
                    <a:pt x="531074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5" name="object 365"/>
            <p:cNvPicPr/>
            <p:nvPr/>
          </p:nvPicPr>
          <p:blipFill>
            <a:blip r:embed="rId127" cstate="print"/>
            <a:stretch>
              <a:fillRect/>
            </a:stretch>
          </p:blipFill>
          <p:spPr>
            <a:xfrm>
              <a:off x="4172711" y="4998720"/>
              <a:ext cx="676656" cy="231648"/>
            </a:xfrm>
            <a:prstGeom prst="rect">
              <a:avLst/>
            </a:prstGeom>
          </p:spPr>
        </p:pic>
        <p:sp>
          <p:nvSpPr>
            <p:cNvPr id="366" name="object 366"/>
            <p:cNvSpPr/>
            <p:nvPr/>
          </p:nvSpPr>
          <p:spPr>
            <a:xfrm>
              <a:off x="4212916" y="5056672"/>
              <a:ext cx="521334" cy="76200"/>
            </a:xfrm>
            <a:custGeom>
              <a:avLst/>
              <a:gdLst/>
              <a:ahLst/>
              <a:cxnLst/>
              <a:rect l="l" t="t" r="r" b="b"/>
              <a:pathLst>
                <a:path w="521335" h="76200">
                  <a:moveTo>
                    <a:pt x="444694" y="0"/>
                  </a:moveTo>
                  <a:lnTo>
                    <a:pt x="444694" y="76200"/>
                  </a:lnTo>
                  <a:lnTo>
                    <a:pt x="495494" y="50800"/>
                  </a:lnTo>
                  <a:lnTo>
                    <a:pt x="457394" y="50800"/>
                  </a:lnTo>
                  <a:lnTo>
                    <a:pt x="457394" y="25400"/>
                  </a:lnTo>
                  <a:lnTo>
                    <a:pt x="495494" y="25400"/>
                  </a:lnTo>
                  <a:lnTo>
                    <a:pt x="444694" y="0"/>
                  </a:lnTo>
                  <a:close/>
                </a:path>
                <a:path w="521335" h="76200">
                  <a:moveTo>
                    <a:pt x="444694" y="25400"/>
                  </a:moveTo>
                  <a:lnTo>
                    <a:pt x="0" y="25400"/>
                  </a:lnTo>
                  <a:lnTo>
                    <a:pt x="0" y="50800"/>
                  </a:lnTo>
                  <a:lnTo>
                    <a:pt x="444694" y="50800"/>
                  </a:lnTo>
                  <a:lnTo>
                    <a:pt x="444694" y="25400"/>
                  </a:lnTo>
                  <a:close/>
                </a:path>
                <a:path w="521335" h="76200">
                  <a:moveTo>
                    <a:pt x="495494" y="25400"/>
                  </a:moveTo>
                  <a:lnTo>
                    <a:pt x="457394" y="25400"/>
                  </a:lnTo>
                  <a:lnTo>
                    <a:pt x="457394" y="50800"/>
                  </a:lnTo>
                  <a:lnTo>
                    <a:pt x="495494" y="50800"/>
                  </a:lnTo>
                  <a:lnTo>
                    <a:pt x="520894" y="38100"/>
                  </a:lnTo>
                  <a:lnTo>
                    <a:pt x="495494" y="2540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7" name="object 3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3869" y="4990955"/>
              <a:ext cx="367874" cy="204924"/>
            </a:xfrm>
            <a:prstGeom prst="rect">
              <a:avLst/>
            </a:prstGeom>
          </p:spPr>
        </p:pic>
        <p:pic>
          <p:nvPicPr>
            <p:cNvPr id="368" name="object 368"/>
            <p:cNvPicPr/>
            <p:nvPr/>
          </p:nvPicPr>
          <p:blipFill>
            <a:blip r:embed="rId128" cstate="print"/>
            <a:stretch>
              <a:fillRect/>
            </a:stretch>
          </p:blipFill>
          <p:spPr>
            <a:xfrm>
              <a:off x="3026663" y="5209032"/>
              <a:ext cx="94487" cy="182880"/>
            </a:xfrm>
            <a:prstGeom prst="rect">
              <a:avLst/>
            </a:prstGeom>
          </p:spPr>
        </p:pic>
        <p:sp>
          <p:nvSpPr>
            <p:cNvPr id="369" name="object 369"/>
            <p:cNvSpPr/>
            <p:nvPr/>
          </p:nvSpPr>
          <p:spPr>
            <a:xfrm>
              <a:off x="3074102" y="5235710"/>
              <a:ext cx="0" cy="95885"/>
            </a:xfrm>
            <a:custGeom>
              <a:avLst/>
              <a:gdLst/>
              <a:ahLst/>
              <a:cxnLst/>
              <a:rect l="l" t="t" r="r" b="b"/>
              <a:pathLst>
                <a:path h="95885">
                  <a:moveTo>
                    <a:pt x="0" y="95780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0" name="object 370"/>
            <p:cNvPicPr/>
            <p:nvPr/>
          </p:nvPicPr>
          <p:blipFill>
            <a:blip r:embed="rId129" cstate="print"/>
            <a:stretch>
              <a:fillRect/>
            </a:stretch>
          </p:blipFill>
          <p:spPr>
            <a:xfrm>
              <a:off x="2916935" y="4587240"/>
              <a:ext cx="313944" cy="307848"/>
            </a:xfrm>
            <a:prstGeom prst="rect">
              <a:avLst/>
            </a:prstGeom>
          </p:spPr>
        </p:pic>
        <p:pic>
          <p:nvPicPr>
            <p:cNvPr id="371" name="object 37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26079" y="4608576"/>
              <a:ext cx="271271" cy="301751"/>
            </a:xfrm>
            <a:prstGeom prst="rect">
              <a:avLst/>
            </a:prstGeom>
          </p:spPr>
        </p:pic>
        <p:pic>
          <p:nvPicPr>
            <p:cNvPr id="372" name="object 372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2957313" y="4602810"/>
              <a:ext cx="233581" cy="230324"/>
            </a:xfrm>
            <a:prstGeom prst="rect">
              <a:avLst/>
            </a:prstGeom>
          </p:spPr>
        </p:pic>
      </p:grpSp>
      <p:sp>
        <p:nvSpPr>
          <p:cNvPr id="373" name="object 373"/>
          <p:cNvSpPr txBox="1"/>
          <p:nvPr/>
        </p:nvSpPr>
        <p:spPr>
          <a:xfrm>
            <a:off x="3016953" y="4643628"/>
            <a:ext cx="1130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70" dirty="0">
                <a:latin typeface="Verdana"/>
                <a:cs typeface="Verdana"/>
              </a:rPr>
              <a:t>X</a:t>
            </a:r>
            <a:r>
              <a:rPr sz="500" spc="-70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374" name="object 374"/>
          <p:cNvGrpSpPr/>
          <p:nvPr/>
        </p:nvGrpSpPr>
        <p:grpSpPr>
          <a:xfrm>
            <a:off x="2916935" y="4962144"/>
            <a:ext cx="314325" cy="326390"/>
            <a:chOff x="2916935" y="4962144"/>
            <a:chExt cx="314325" cy="326390"/>
          </a:xfrm>
        </p:grpSpPr>
        <p:pic>
          <p:nvPicPr>
            <p:cNvPr id="375" name="object 375"/>
            <p:cNvPicPr/>
            <p:nvPr/>
          </p:nvPicPr>
          <p:blipFill>
            <a:blip r:embed="rId130" cstate="print"/>
            <a:stretch>
              <a:fillRect/>
            </a:stretch>
          </p:blipFill>
          <p:spPr>
            <a:xfrm>
              <a:off x="2916935" y="4962144"/>
              <a:ext cx="313944" cy="310896"/>
            </a:xfrm>
            <a:prstGeom prst="rect">
              <a:avLst/>
            </a:prstGeom>
          </p:spPr>
        </p:pic>
        <p:pic>
          <p:nvPicPr>
            <p:cNvPr id="376" name="object 3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19983" y="4986528"/>
              <a:ext cx="283463" cy="301751"/>
            </a:xfrm>
            <a:prstGeom prst="rect">
              <a:avLst/>
            </a:prstGeom>
          </p:spPr>
        </p:pic>
        <p:pic>
          <p:nvPicPr>
            <p:cNvPr id="377" name="object 37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7313" y="4979610"/>
              <a:ext cx="233581" cy="230324"/>
            </a:xfrm>
            <a:prstGeom prst="rect">
              <a:avLst/>
            </a:prstGeom>
          </p:spPr>
        </p:pic>
      </p:grpSp>
      <p:sp>
        <p:nvSpPr>
          <p:cNvPr id="378" name="object 378"/>
          <p:cNvSpPr txBox="1"/>
          <p:nvPr/>
        </p:nvSpPr>
        <p:spPr>
          <a:xfrm>
            <a:off x="3009809" y="5021579"/>
            <a:ext cx="126364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379" name="object 379"/>
          <p:cNvGrpSpPr/>
          <p:nvPr/>
        </p:nvGrpSpPr>
        <p:grpSpPr>
          <a:xfrm>
            <a:off x="2901695" y="5340095"/>
            <a:ext cx="329565" cy="323215"/>
            <a:chOff x="2901695" y="5340095"/>
            <a:chExt cx="329565" cy="323215"/>
          </a:xfrm>
        </p:grpSpPr>
        <p:pic>
          <p:nvPicPr>
            <p:cNvPr id="380" name="object 380"/>
            <p:cNvPicPr/>
            <p:nvPr/>
          </p:nvPicPr>
          <p:blipFill>
            <a:blip r:embed="rId131" cstate="print"/>
            <a:stretch>
              <a:fillRect/>
            </a:stretch>
          </p:blipFill>
          <p:spPr>
            <a:xfrm>
              <a:off x="2916935" y="5340095"/>
              <a:ext cx="313944" cy="310896"/>
            </a:xfrm>
            <a:prstGeom prst="rect">
              <a:avLst/>
            </a:prstGeom>
          </p:spPr>
        </p:pic>
        <p:pic>
          <p:nvPicPr>
            <p:cNvPr id="381" name="object 381"/>
            <p:cNvPicPr/>
            <p:nvPr/>
          </p:nvPicPr>
          <p:blipFill>
            <a:blip r:embed="rId132" cstate="print"/>
            <a:stretch>
              <a:fillRect/>
            </a:stretch>
          </p:blipFill>
          <p:spPr>
            <a:xfrm>
              <a:off x="2901695" y="5364479"/>
              <a:ext cx="316992" cy="298703"/>
            </a:xfrm>
            <a:prstGeom prst="rect">
              <a:avLst/>
            </a:prstGeom>
          </p:spPr>
        </p:pic>
        <p:pic>
          <p:nvPicPr>
            <p:cNvPr id="382" name="object 3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7313" y="5357267"/>
              <a:ext cx="233581" cy="230323"/>
            </a:xfrm>
            <a:prstGeom prst="rect">
              <a:avLst/>
            </a:prstGeom>
          </p:spPr>
        </p:pic>
      </p:grpSp>
      <p:sp>
        <p:nvSpPr>
          <p:cNvPr id="383" name="object 383"/>
          <p:cNvSpPr txBox="1"/>
          <p:nvPr/>
        </p:nvSpPr>
        <p:spPr>
          <a:xfrm>
            <a:off x="2993141" y="5399532"/>
            <a:ext cx="15811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X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384" name="object 384"/>
          <p:cNvSpPr txBox="1"/>
          <p:nvPr/>
        </p:nvSpPr>
        <p:spPr>
          <a:xfrm>
            <a:off x="3400568" y="4747260"/>
            <a:ext cx="13525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1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385" name="object 385"/>
          <p:cNvSpPr txBox="1"/>
          <p:nvPr/>
        </p:nvSpPr>
        <p:spPr>
          <a:xfrm>
            <a:off x="3394605" y="4994148"/>
            <a:ext cx="14859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2</a:t>
            </a:r>
            <a:endParaRPr sz="500">
              <a:latin typeface="Verdana"/>
              <a:cs typeface="Verdana"/>
            </a:endParaRPr>
          </a:p>
        </p:txBody>
      </p:sp>
      <p:sp>
        <p:nvSpPr>
          <p:cNvPr id="386" name="object 386"/>
          <p:cNvSpPr txBox="1"/>
          <p:nvPr/>
        </p:nvSpPr>
        <p:spPr>
          <a:xfrm>
            <a:off x="3385235" y="5274564"/>
            <a:ext cx="18034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5" dirty="0">
                <a:latin typeface="Verdana"/>
                <a:cs typeface="Verdana"/>
              </a:rPr>
              <a:t>w</a:t>
            </a:r>
            <a:r>
              <a:rPr sz="500" spc="-25" dirty="0">
                <a:latin typeface="Verdana"/>
                <a:cs typeface="Verdana"/>
              </a:rPr>
              <a:t>m</a:t>
            </a:r>
            <a:endParaRPr sz="500">
              <a:latin typeface="Verdana"/>
              <a:cs typeface="Verdana"/>
            </a:endParaRPr>
          </a:p>
        </p:txBody>
      </p:sp>
      <p:grpSp>
        <p:nvGrpSpPr>
          <p:cNvPr id="387" name="object 387"/>
          <p:cNvGrpSpPr/>
          <p:nvPr/>
        </p:nvGrpSpPr>
        <p:grpSpPr>
          <a:xfrm>
            <a:off x="4623815" y="4962144"/>
            <a:ext cx="414655" cy="649605"/>
            <a:chOff x="4623815" y="4962144"/>
            <a:chExt cx="414655" cy="649605"/>
          </a:xfrm>
        </p:grpSpPr>
        <p:pic>
          <p:nvPicPr>
            <p:cNvPr id="388" name="object 388"/>
            <p:cNvPicPr/>
            <p:nvPr/>
          </p:nvPicPr>
          <p:blipFill>
            <a:blip r:embed="rId133" cstate="print"/>
            <a:stretch>
              <a:fillRect/>
            </a:stretch>
          </p:blipFill>
          <p:spPr>
            <a:xfrm>
              <a:off x="4678679" y="5135879"/>
              <a:ext cx="359663" cy="475488"/>
            </a:xfrm>
            <a:prstGeom prst="rect">
              <a:avLst/>
            </a:prstGeom>
          </p:spPr>
        </p:pic>
        <p:pic>
          <p:nvPicPr>
            <p:cNvPr id="389" name="object 389"/>
            <p:cNvPicPr/>
            <p:nvPr/>
          </p:nvPicPr>
          <p:blipFill>
            <a:blip r:embed="rId134" cstate="print"/>
            <a:stretch>
              <a:fillRect/>
            </a:stretch>
          </p:blipFill>
          <p:spPr>
            <a:xfrm>
              <a:off x="4718303" y="5154168"/>
              <a:ext cx="283463" cy="399288"/>
            </a:xfrm>
            <a:prstGeom prst="rect">
              <a:avLst/>
            </a:prstGeom>
          </p:spPr>
        </p:pic>
        <p:sp>
          <p:nvSpPr>
            <p:cNvPr id="390" name="object 390"/>
            <p:cNvSpPr/>
            <p:nvPr/>
          </p:nvSpPr>
          <p:spPr>
            <a:xfrm>
              <a:off x="4820979" y="5218183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117589"/>
                  </a:moveTo>
                  <a:lnTo>
                    <a:pt x="0" y="117589"/>
                  </a:lnTo>
                  <a:lnTo>
                    <a:pt x="38100" y="193789"/>
                  </a:lnTo>
                  <a:lnTo>
                    <a:pt x="69850" y="130289"/>
                  </a:lnTo>
                  <a:lnTo>
                    <a:pt x="31750" y="130289"/>
                  </a:lnTo>
                  <a:lnTo>
                    <a:pt x="31749" y="117589"/>
                  </a:lnTo>
                  <a:close/>
                </a:path>
                <a:path w="76200" h="194310">
                  <a:moveTo>
                    <a:pt x="44448" y="0"/>
                  </a:moveTo>
                  <a:lnTo>
                    <a:pt x="31748" y="0"/>
                  </a:lnTo>
                  <a:lnTo>
                    <a:pt x="31750" y="130289"/>
                  </a:lnTo>
                  <a:lnTo>
                    <a:pt x="44450" y="130289"/>
                  </a:lnTo>
                  <a:lnTo>
                    <a:pt x="44448" y="0"/>
                  </a:lnTo>
                  <a:close/>
                </a:path>
                <a:path w="76200" h="194310">
                  <a:moveTo>
                    <a:pt x="76200" y="117589"/>
                  </a:moveTo>
                  <a:lnTo>
                    <a:pt x="44449" y="117589"/>
                  </a:lnTo>
                  <a:lnTo>
                    <a:pt x="44450" y="130289"/>
                  </a:lnTo>
                  <a:lnTo>
                    <a:pt x="69850" y="130289"/>
                  </a:lnTo>
                  <a:lnTo>
                    <a:pt x="76200" y="117589"/>
                  </a:lnTo>
                  <a:close/>
                </a:path>
              </a:pathLst>
            </a:custGeom>
            <a:solidFill>
              <a:srgbClr val="F6C9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1" name="object 391"/>
            <p:cNvPicPr/>
            <p:nvPr/>
          </p:nvPicPr>
          <p:blipFill>
            <a:blip r:embed="rId135" cstate="print"/>
            <a:stretch>
              <a:fillRect/>
            </a:stretch>
          </p:blipFill>
          <p:spPr>
            <a:xfrm>
              <a:off x="4623815" y="5053584"/>
              <a:ext cx="359663" cy="478536"/>
            </a:xfrm>
            <a:prstGeom prst="rect">
              <a:avLst/>
            </a:prstGeom>
          </p:spPr>
        </p:pic>
        <p:pic>
          <p:nvPicPr>
            <p:cNvPr id="392" name="object 392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4660391" y="5071872"/>
              <a:ext cx="283463" cy="402335"/>
            </a:xfrm>
            <a:prstGeom prst="rect">
              <a:avLst/>
            </a:prstGeom>
          </p:spPr>
        </p:pic>
        <p:sp>
          <p:nvSpPr>
            <p:cNvPr id="393" name="object 393"/>
            <p:cNvSpPr/>
            <p:nvPr/>
          </p:nvSpPr>
          <p:spPr>
            <a:xfrm>
              <a:off x="4765245" y="5214349"/>
              <a:ext cx="76200" cy="194310"/>
            </a:xfrm>
            <a:custGeom>
              <a:avLst/>
              <a:gdLst/>
              <a:ahLst/>
              <a:cxnLst/>
              <a:rect l="l" t="t" r="r" b="b"/>
              <a:pathLst>
                <a:path w="76200" h="194310">
                  <a:moveTo>
                    <a:pt x="31749" y="76199"/>
                  </a:moveTo>
                  <a:lnTo>
                    <a:pt x="31748" y="193788"/>
                  </a:lnTo>
                  <a:lnTo>
                    <a:pt x="44448" y="193788"/>
                  </a:lnTo>
                  <a:lnTo>
                    <a:pt x="44449" y="76199"/>
                  </a:lnTo>
                  <a:lnTo>
                    <a:pt x="31749" y="76199"/>
                  </a:lnTo>
                  <a:close/>
                </a:path>
                <a:path w="76200" h="194310">
                  <a:moveTo>
                    <a:pt x="69849" y="63498"/>
                  </a:moveTo>
                  <a:lnTo>
                    <a:pt x="31750" y="63498"/>
                  </a:lnTo>
                  <a:lnTo>
                    <a:pt x="44450" y="63499"/>
                  </a:lnTo>
                  <a:lnTo>
                    <a:pt x="44449" y="76199"/>
                  </a:lnTo>
                  <a:lnTo>
                    <a:pt x="76200" y="76199"/>
                  </a:lnTo>
                  <a:lnTo>
                    <a:pt x="69849" y="63498"/>
                  </a:lnTo>
                  <a:close/>
                </a:path>
                <a:path w="76200" h="194310">
                  <a:moveTo>
                    <a:pt x="31750" y="63498"/>
                  </a:moveTo>
                  <a:lnTo>
                    <a:pt x="31749" y="76199"/>
                  </a:lnTo>
                  <a:lnTo>
                    <a:pt x="44449" y="76199"/>
                  </a:lnTo>
                  <a:lnTo>
                    <a:pt x="44450" y="63499"/>
                  </a:lnTo>
                  <a:lnTo>
                    <a:pt x="31750" y="63498"/>
                  </a:lnTo>
                  <a:close/>
                </a:path>
                <a:path w="76200" h="194310">
                  <a:moveTo>
                    <a:pt x="38100" y="0"/>
                  </a:moveTo>
                  <a:lnTo>
                    <a:pt x="0" y="76198"/>
                  </a:lnTo>
                  <a:lnTo>
                    <a:pt x="31749" y="76199"/>
                  </a:lnTo>
                  <a:lnTo>
                    <a:pt x="31750" y="63498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4" name="object 394"/>
            <p:cNvPicPr/>
            <p:nvPr/>
          </p:nvPicPr>
          <p:blipFill>
            <a:blip r:embed="rId136" cstate="print"/>
            <a:stretch>
              <a:fillRect/>
            </a:stretch>
          </p:blipFill>
          <p:spPr>
            <a:xfrm>
              <a:off x="4681727" y="4962144"/>
              <a:ext cx="310896" cy="307847"/>
            </a:xfrm>
            <a:prstGeom prst="rect">
              <a:avLst/>
            </a:prstGeom>
          </p:spPr>
        </p:pic>
        <p:pic>
          <p:nvPicPr>
            <p:cNvPr id="395" name="object 395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706111" y="4983480"/>
              <a:ext cx="262127" cy="301751"/>
            </a:xfrm>
            <a:prstGeom prst="rect">
              <a:avLst/>
            </a:prstGeom>
          </p:spPr>
        </p:pic>
        <p:sp>
          <p:nvSpPr>
            <p:cNvPr id="396" name="object 396"/>
            <p:cNvSpPr/>
            <p:nvPr/>
          </p:nvSpPr>
          <p:spPr>
            <a:xfrm>
              <a:off x="4732927" y="4990956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4">
                  <a:moveTo>
                    <a:pt x="104090" y="0"/>
                  </a:moveTo>
                  <a:lnTo>
                    <a:pt x="63573" y="8051"/>
                  </a:lnTo>
                  <a:lnTo>
                    <a:pt x="30487" y="30009"/>
                  </a:lnTo>
                  <a:lnTo>
                    <a:pt x="8179" y="62578"/>
                  </a:lnTo>
                  <a:lnTo>
                    <a:pt x="0" y="102461"/>
                  </a:lnTo>
                  <a:lnTo>
                    <a:pt x="8179" y="142343"/>
                  </a:lnTo>
                  <a:lnTo>
                    <a:pt x="30487" y="174911"/>
                  </a:lnTo>
                  <a:lnTo>
                    <a:pt x="63573" y="196870"/>
                  </a:lnTo>
                  <a:lnTo>
                    <a:pt x="104090" y="204922"/>
                  </a:lnTo>
                  <a:lnTo>
                    <a:pt x="144607" y="196870"/>
                  </a:lnTo>
                  <a:lnTo>
                    <a:pt x="177693" y="174911"/>
                  </a:lnTo>
                  <a:lnTo>
                    <a:pt x="200001" y="142343"/>
                  </a:lnTo>
                  <a:lnTo>
                    <a:pt x="208180" y="102461"/>
                  </a:lnTo>
                  <a:lnTo>
                    <a:pt x="200001" y="62578"/>
                  </a:lnTo>
                  <a:lnTo>
                    <a:pt x="177693" y="30009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732927" y="4990956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4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8" name="object 398"/>
          <p:cNvSpPr txBox="1"/>
          <p:nvPr/>
        </p:nvSpPr>
        <p:spPr>
          <a:xfrm>
            <a:off x="4797331" y="5018532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Palatino Linotype"/>
                <a:cs typeface="Palatino Linotype"/>
              </a:rPr>
              <a:t>ŷ</a:t>
            </a:r>
            <a:endParaRPr sz="800">
              <a:latin typeface="Palatino Linotype"/>
              <a:cs typeface="Palatino Linotype"/>
            </a:endParaRPr>
          </a:p>
        </p:txBody>
      </p:sp>
      <p:grpSp>
        <p:nvGrpSpPr>
          <p:cNvPr id="399" name="object 399"/>
          <p:cNvGrpSpPr/>
          <p:nvPr/>
        </p:nvGrpSpPr>
        <p:grpSpPr>
          <a:xfrm>
            <a:off x="4681728" y="5398007"/>
            <a:ext cx="311150" cy="323215"/>
            <a:chOff x="4681728" y="5398007"/>
            <a:chExt cx="311150" cy="323215"/>
          </a:xfrm>
        </p:grpSpPr>
        <p:pic>
          <p:nvPicPr>
            <p:cNvPr id="400" name="object 400"/>
            <p:cNvPicPr/>
            <p:nvPr/>
          </p:nvPicPr>
          <p:blipFill>
            <a:blip r:embed="rId137" cstate="print"/>
            <a:stretch>
              <a:fillRect/>
            </a:stretch>
          </p:blipFill>
          <p:spPr>
            <a:xfrm>
              <a:off x="4681728" y="5398007"/>
              <a:ext cx="310896" cy="307847"/>
            </a:xfrm>
            <a:prstGeom prst="rect">
              <a:avLst/>
            </a:prstGeom>
          </p:spPr>
        </p:pic>
        <p:pic>
          <p:nvPicPr>
            <p:cNvPr id="401" name="object 401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4706112" y="5419343"/>
              <a:ext cx="262127" cy="301752"/>
            </a:xfrm>
            <a:prstGeom prst="rect">
              <a:avLst/>
            </a:prstGeom>
          </p:spPr>
        </p:pic>
        <p:sp>
          <p:nvSpPr>
            <p:cNvPr id="402" name="object 402"/>
            <p:cNvSpPr/>
            <p:nvPr/>
          </p:nvSpPr>
          <p:spPr>
            <a:xfrm>
              <a:off x="4732928" y="542689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4">
                  <a:moveTo>
                    <a:pt x="104090" y="0"/>
                  </a:moveTo>
                  <a:lnTo>
                    <a:pt x="63573" y="8051"/>
                  </a:lnTo>
                  <a:lnTo>
                    <a:pt x="30487" y="30010"/>
                  </a:lnTo>
                  <a:lnTo>
                    <a:pt x="8179" y="62578"/>
                  </a:lnTo>
                  <a:lnTo>
                    <a:pt x="0" y="102461"/>
                  </a:lnTo>
                  <a:lnTo>
                    <a:pt x="8179" y="142343"/>
                  </a:lnTo>
                  <a:lnTo>
                    <a:pt x="30487" y="174912"/>
                  </a:lnTo>
                  <a:lnTo>
                    <a:pt x="63573" y="196870"/>
                  </a:lnTo>
                  <a:lnTo>
                    <a:pt x="104090" y="204922"/>
                  </a:lnTo>
                  <a:lnTo>
                    <a:pt x="144607" y="196870"/>
                  </a:lnTo>
                  <a:lnTo>
                    <a:pt x="177693" y="174912"/>
                  </a:lnTo>
                  <a:lnTo>
                    <a:pt x="200001" y="142343"/>
                  </a:lnTo>
                  <a:lnTo>
                    <a:pt x="208180" y="102461"/>
                  </a:lnTo>
                  <a:lnTo>
                    <a:pt x="200001" y="62578"/>
                  </a:lnTo>
                  <a:lnTo>
                    <a:pt x="177693" y="30010"/>
                  </a:lnTo>
                  <a:lnTo>
                    <a:pt x="144607" y="8051"/>
                  </a:lnTo>
                  <a:lnTo>
                    <a:pt x="1040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4732928" y="5426890"/>
              <a:ext cx="208279" cy="205104"/>
            </a:xfrm>
            <a:custGeom>
              <a:avLst/>
              <a:gdLst/>
              <a:ahLst/>
              <a:cxnLst/>
              <a:rect l="l" t="t" r="r" b="b"/>
              <a:pathLst>
                <a:path w="208279" h="205104">
                  <a:moveTo>
                    <a:pt x="0" y="102461"/>
                  </a:moveTo>
                  <a:lnTo>
                    <a:pt x="8179" y="62578"/>
                  </a:lnTo>
                  <a:lnTo>
                    <a:pt x="30487" y="30010"/>
                  </a:lnTo>
                  <a:lnTo>
                    <a:pt x="63573" y="8051"/>
                  </a:lnTo>
                  <a:lnTo>
                    <a:pt x="104090" y="0"/>
                  </a:lnTo>
                  <a:lnTo>
                    <a:pt x="144607" y="8051"/>
                  </a:lnTo>
                  <a:lnTo>
                    <a:pt x="177693" y="30010"/>
                  </a:lnTo>
                  <a:lnTo>
                    <a:pt x="200001" y="62578"/>
                  </a:lnTo>
                  <a:lnTo>
                    <a:pt x="208181" y="102461"/>
                  </a:lnTo>
                  <a:lnTo>
                    <a:pt x="200001" y="142344"/>
                  </a:lnTo>
                  <a:lnTo>
                    <a:pt x="177693" y="174912"/>
                  </a:lnTo>
                  <a:lnTo>
                    <a:pt x="144607" y="196871"/>
                  </a:lnTo>
                  <a:lnTo>
                    <a:pt x="104090" y="204923"/>
                  </a:lnTo>
                  <a:lnTo>
                    <a:pt x="63573" y="196871"/>
                  </a:lnTo>
                  <a:lnTo>
                    <a:pt x="30487" y="174912"/>
                  </a:lnTo>
                  <a:lnTo>
                    <a:pt x="8179" y="142344"/>
                  </a:lnTo>
                  <a:lnTo>
                    <a:pt x="0" y="102461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4" name="object 404"/>
          <p:cNvSpPr txBox="1"/>
          <p:nvPr/>
        </p:nvSpPr>
        <p:spPr>
          <a:xfrm>
            <a:off x="4797331" y="5454396"/>
            <a:ext cx="793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0" dirty="0">
                <a:latin typeface="Verdana"/>
                <a:cs typeface="Verdana"/>
              </a:rPr>
              <a:t>y</a:t>
            </a:r>
            <a:endParaRPr sz="800">
              <a:latin typeface="Verdana"/>
              <a:cs typeface="Verdana"/>
            </a:endParaRPr>
          </a:p>
        </p:txBody>
      </p:sp>
      <p:grpSp>
        <p:nvGrpSpPr>
          <p:cNvPr id="405" name="object 405"/>
          <p:cNvGrpSpPr/>
          <p:nvPr/>
        </p:nvGrpSpPr>
        <p:grpSpPr>
          <a:xfrm>
            <a:off x="5493158" y="4306919"/>
            <a:ext cx="551180" cy="1249680"/>
            <a:chOff x="5493158" y="4306919"/>
            <a:chExt cx="551180" cy="1249680"/>
          </a:xfrm>
        </p:grpSpPr>
        <p:sp>
          <p:nvSpPr>
            <p:cNvPr id="406" name="object 406"/>
            <p:cNvSpPr/>
            <p:nvPr/>
          </p:nvSpPr>
          <p:spPr>
            <a:xfrm>
              <a:off x="5493158" y="4558982"/>
              <a:ext cx="260350" cy="997585"/>
            </a:xfrm>
            <a:custGeom>
              <a:avLst/>
              <a:gdLst/>
              <a:ahLst/>
              <a:cxnLst/>
              <a:rect l="l" t="t" r="r" b="b"/>
              <a:pathLst>
                <a:path w="260350" h="997585">
                  <a:moveTo>
                    <a:pt x="259848" y="0"/>
                  </a:moveTo>
                  <a:lnTo>
                    <a:pt x="0" y="0"/>
                  </a:lnTo>
                  <a:lnTo>
                    <a:pt x="0" y="997376"/>
                  </a:lnTo>
                  <a:lnTo>
                    <a:pt x="259848" y="997376"/>
                  </a:lnTo>
                  <a:lnTo>
                    <a:pt x="25984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5784197" y="4306919"/>
              <a:ext cx="260350" cy="1249680"/>
            </a:xfrm>
            <a:custGeom>
              <a:avLst/>
              <a:gdLst/>
              <a:ahLst/>
              <a:cxnLst/>
              <a:rect l="l" t="t" r="r" b="b"/>
              <a:pathLst>
                <a:path w="260350" h="1249679">
                  <a:moveTo>
                    <a:pt x="259847" y="0"/>
                  </a:moveTo>
                  <a:lnTo>
                    <a:pt x="0" y="0"/>
                  </a:lnTo>
                  <a:lnTo>
                    <a:pt x="0" y="1249438"/>
                  </a:lnTo>
                  <a:lnTo>
                    <a:pt x="259847" y="1249438"/>
                  </a:lnTo>
                  <a:lnTo>
                    <a:pt x="259847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8" name="object 408"/>
          <p:cNvSpPr txBox="1"/>
          <p:nvPr/>
        </p:nvSpPr>
        <p:spPr>
          <a:xfrm>
            <a:off x="11555058" y="4120388"/>
            <a:ext cx="243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Verdana"/>
                <a:cs typeface="Verdana"/>
              </a:rPr>
              <a:t>C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09" name="object 409"/>
          <p:cNvGrpSpPr/>
          <p:nvPr/>
        </p:nvGrpSpPr>
        <p:grpSpPr>
          <a:xfrm>
            <a:off x="5279135" y="4135764"/>
            <a:ext cx="5692775" cy="1482090"/>
            <a:chOff x="5279135" y="4135764"/>
            <a:chExt cx="5692775" cy="1482090"/>
          </a:xfrm>
        </p:grpSpPr>
        <p:pic>
          <p:nvPicPr>
            <p:cNvPr id="410" name="object 410"/>
            <p:cNvPicPr/>
            <p:nvPr/>
          </p:nvPicPr>
          <p:blipFill>
            <a:blip r:embed="rId138" cstate="print"/>
            <a:stretch>
              <a:fillRect/>
            </a:stretch>
          </p:blipFill>
          <p:spPr>
            <a:xfrm>
              <a:off x="5279135" y="4142231"/>
              <a:ext cx="231648" cy="1475232"/>
            </a:xfrm>
            <a:prstGeom prst="rect">
              <a:avLst/>
            </a:prstGeom>
          </p:spPr>
        </p:pic>
        <p:sp>
          <p:nvSpPr>
            <p:cNvPr id="411" name="object 411"/>
            <p:cNvSpPr/>
            <p:nvPr/>
          </p:nvSpPr>
          <p:spPr>
            <a:xfrm>
              <a:off x="5356712" y="4238477"/>
              <a:ext cx="76200" cy="1318260"/>
            </a:xfrm>
            <a:custGeom>
              <a:avLst/>
              <a:gdLst/>
              <a:ahLst/>
              <a:cxnLst/>
              <a:rect l="l" t="t" r="r" b="b"/>
              <a:pathLst>
                <a:path w="76200" h="1318260">
                  <a:moveTo>
                    <a:pt x="50800" y="63500"/>
                  </a:moveTo>
                  <a:lnTo>
                    <a:pt x="25400" y="63500"/>
                  </a:lnTo>
                  <a:lnTo>
                    <a:pt x="25398" y="1317880"/>
                  </a:lnTo>
                  <a:lnTo>
                    <a:pt x="50798" y="1317880"/>
                  </a:lnTo>
                  <a:lnTo>
                    <a:pt x="50800" y="63500"/>
                  </a:lnTo>
                  <a:close/>
                </a:path>
                <a:path w="76200" h="1318260">
                  <a:moveTo>
                    <a:pt x="38100" y="0"/>
                  </a:moveTo>
                  <a:lnTo>
                    <a:pt x="0" y="76200"/>
                  </a:lnTo>
                  <a:lnTo>
                    <a:pt x="25399" y="76200"/>
                  </a:lnTo>
                  <a:lnTo>
                    <a:pt x="2540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318260">
                  <a:moveTo>
                    <a:pt x="69850" y="63500"/>
                  </a:moveTo>
                  <a:lnTo>
                    <a:pt x="50800" y="63500"/>
                  </a:lnTo>
                  <a:lnTo>
                    <a:pt x="50799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6199050" y="5000114"/>
              <a:ext cx="260350" cy="556260"/>
            </a:xfrm>
            <a:custGeom>
              <a:avLst/>
              <a:gdLst/>
              <a:ahLst/>
              <a:cxnLst/>
              <a:rect l="l" t="t" r="r" b="b"/>
              <a:pathLst>
                <a:path w="260350" h="556260">
                  <a:moveTo>
                    <a:pt x="259848" y="0"/>
                  </a:moveTo>
                  <a:lnTo>
                    <a:pt x="0" y="0"/>
                  </a:lnTo>
                  <a:lnTo>
                    <a:pt x="0" y="556243"/>
                  </a:lnTo>
                  <a:lnTo>
                    <a:pt x="259848" y="556243"/>
                  </a:lnTo>
                  <a:lnTo>
                    <a:pt x="25984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6490088" y="4684987"/>
              <a:ext cx="260350" cy="871855"/>
            </a:xfrm>
            <a:custGeom>
              <a:avLst/>
              <a:gdLst/>
              <a:ahLst/>
              <a:cxnLst/>
              <a:rect l="l" t="t" r="r" b="b"/>
              <a:pathLst>
                <a:path w="260350" h="871854">
                  <a:moveTo>
                    <a:pt x="259848" y="0"/>
                  </a:moveTo>
                  <a:lnTo>
                    <a:pt x="0" y="0"/>
                  </a:lnTo>
                  <a:lnTo>
                    <a:pt x="0" y="871368"/>
                  </a:lnTo>
                  <a:lnTo>
                    <a:pt x="259848" y="871368"/>
                  </a:lnTo>
                  <a:lnTo>
                    <a:pt x="25984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6902203" y="4135764"/>
              <a:ext cx="260350" cy="1421130"/>
            </a:xfrm>
            <a:custGeom>
              <a:avLst/>
              <a:gdLst/>
              <a:ahLst/>
              <a:cxnLst/>
              <a:rect l="l" t="t" r="r" b="b"/>
              <a:pathLst>
                <a:path w="260350" h="1421129">
                  <a:moveTo>
                    <a:pt x="259848" y="0"/>
                  </a:moveTo>
                  <a:lnTo>
                    <a:pt x="0" y="0"/>
                  </a:lnTo>
                  <a:lnTo>
                    <a:pt x="0" y="1420592"/>
                  </a:lnTo>
                  <a:lnTo>
                    <a:pt x="259848" y="1420592"/>
                  </a:lnTo>
                  <a:lnTo>
                    <a:pt x="25984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5" name="object 415"/>
            <p:cNvSpPr/>
            <p:nvPr/>
          </p:nvSpPr>
          <p:spPr>
            <a:xfrm>
              <a:off x="7193243" y="4267199"/>
              <a:ext cx="260350" cy="1289685"/>
            </a:xfrm>
            <a:custGeom>
              <a:avLst/>
              <a:gdLst/>
              <a:ahLst/>
              <a:cxnLst/>
              <a:rect l="l" t="t" r="r" b="b"/>
              <a:pathLst>
                <a:path w="260350" h="1289685">
                  <a:moveTo>
                    <a:pt x="259847" y="0"/>
                  </a:moveTo>
                  <a:lnTo>
                    <a:pt x="0" y="0"/>
                  </a:lnTo>
                  <a:lnTo>
                    <a:pt x="0" y="1289156"/>
                  </a:lnTo>
                  <a:lnTo>
                    <a:pt x="259847" y="1289156"/>
                  </a:lnTo>
                  <a:lnTo>
                    <a:pt x="259847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6" name="object 416"/>
            <p:cNvSpPr/>
            <p:nvPr/>
          </p:nvSpPr>
          <p:spPr>
            <a:xfrm>
              <a:off x="7605359" y="4569339"/>
              <a:ext cx="260350" cy="987425"/>
            </a:xfrm>
            <a:custGeom>
              <a:avLst/>
              <a:gdLst/>
              <a:ahLst/>
              <a:cxnLst/>
              <a:rect l="l" t="t" r="r" b="b"/>
              <a:pathLst>
                <a:path w="260350" h="987425">
                  <a:moveTo>
                    <a:pt x="259847" y="0"/>
                  </a:moveTo>
                  <a:lnTo>
                    <a:pt x="0" y="0"/>
                  </a:lnTo>
                  <a:lnTo>
                    <a:pt x="0" y="987017"/>
                  </a:lnTo>
                  <a:lnTo>
                    <a:pt x="259847" y="987017"/>
                  </a:lnTo>
                  <a:lnTo>
                    <a:pt x="259847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7" name="object 417"/>
            <p:cNvSpPr/>
            <p:nvPr/>
          </p:nvSpPr>
          <p:spPr>
            <a:xfrm>
              <a:off x="7896396" y="4546074"/>
              <a:ext cx="260350" cy="1010285"/>
            </a:xfrm>
            <a:custGeom>
              <a:avLst/>
              <a:gdLst/>
              <a:ahLst/>
              <a:cxnLst/>
              <a:rect l="l" t="t" r="r" b="b"/>
              <a:pathLst>
                <a:path w="260350" h="1010285">
                  <a:moveTo>
                    <a:pt x="259847" y="0"/>
                  </a:moveTo>
                  <a:lnTo>
                    <a:pt x="0" y="0"/>
                  </a:lnTo>
                  <a:lnTo>
                    <a:pt x="0" y="1010283"/>
                  </a:lnTo>
                  <a:lnTo>
                    <a:pt x="259847" y="1010283"/>
                  </a:lnTo>
                  <a:lnTo>
                    <a:pt x="259847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8" name="object 418"/>
            <p:cNvSpPr/>
            <p:nvPr/>
          </p:nvSpPr>
          <p:spPr>
            <a:xfrm>
              <a:off x="8308511" y="4408891"/>
              <a:ext cx="260350" cy="1148080"/>
            </a:xfrm>
            <a:custGeom>
              <a:avLst/>
              <a:gdLst/>
              <a:ahLst/>
              <a:cxnLst/>
              <a:rect l="l" t="t" r="r" b="b"/>
              <a:pathLst>
                <a:path w="260350" h="1148079">
                  <a:moveTo>
                    <a:pt x="259848" y="0"/>
                  </a:moveTo>
                  <a:lnTo>
                    <a:pt x="0" y="0"/>
                  </a:lnTo>
                  <a:lnTo>
                    <a:pt x="0" y="1147464"/>
                  </a:lnTo>
                  <a:lnTo>
                    <a:pt x="259848" y="1147464"/>
                  </a:lnTo>
                  <a:lnTo>
                    <a:pt x="25984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8599551" y="4838842"/>
              <a:ext cx="260350" cy="717550"/>
            </a:xfrm>
            <a:custGeom>
              <a:avLst/>
              <a:gdLst/>
              <a:ahLst/>
              <a:cxnLst/>
              <a:rect l="l" t="t" r="r" b="b"/>
              <a:pathLst>
                <a:path w="260350" h="717550">
                  <a:moveTo>
                    <a:pt x="259848" y="0"/>
                  </a:moveTo>
                  <a:lnTo>
                    <a:pt x="0" y="0"/>
                  </a:lnTo>
                  <a:lnTo>
                    <a:pt x="0" y="717515"/>
                  </a:lnTo>
                  <a:lnTo>
                    <a:pt x="259848" y="717515"/>
                  </a:lnTo>
                  <a:lnTo>
                    <a:pt x="25984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9014402" y="4306920"/>
              <a:ext cx="260350" cy="1249680"/>
            </a:xfrm>
            <a:custGeom>
              <a:avLst/>
              <a:gdLst/>
              <a:ahLst/>
              <a:cxnLst/>
              <a:rect l="l" t="t" r="r" b="b"/>
              <a:pathLst>
                <a:path w="260350" h="1249679">
                  <a:moveTo>
                    <a:pt x="259847" y="0"/>
                  </a:moveTo>
                  <a:lnTo>
                    <a:pt x="0" y="0"/>
                  </a:lnTo>
                  <a:lnTo>
                    <a:pt x="0" y="1249436"/>
                  </a:lnTo>
                  <a:lnTo>
                    <a:pt x="259847" y="1249436"/>
                  </a:lnTo>
                  <a:lnTo>
                    <a:pt x="259847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9305440" y="4766732"/>
              <a:ext cx="260350" cy="789940"/>
            </a:xfrm>
            <a:custGeom>
              <a:avLst/>
              <a:gdLst/>
              <a:ahLst/>
              <a:cxnLst/>
              <a:rect l="l" t="t" r="r" b="b"/>
              <a:pathLst>
                <a:path w="260350" h="789939">
                  <a:moveTo>
                    <a:pt x="259848" y="0"/>
                  </a:moveTo>
                  <a:lnTo>
                    <a:pt x="0" y="0"/>
                  </a:lnTo>
                  <a:lnTo>
                    <a:pt x="0" y="789623"/>
                  </a:lnTo>
                  <a:lnTo>
                    <a:pt x="259848" y="789623"/>
                  </a:lnTo>
                  <a:lnTo>
                    <a:pt x="25984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9717556" y="4864131"/>
              <a:ext cx="260350" cy="692785"/>
            </a:xfrm>
            <a:custGeom>
              <a:avLst/>
              <a:gdLst/>
              <a:ahLst/>
              <a:cxnLst/>
              <a:rect l="l" t="t" r="r" b="b"/>
              <a:pathLst>
                <a:path w="260350" h="692785">
                  <a:moveTo>
                    <a:pt x="259848" y="0"/>
                  </a:moveTo>
                  <a:lnTo>
                    <a:pt x="0" y="0"/>
                  </a:lnTo>
                  <a:lnTo>
                    <a:pt x="0" y="692224"/>
                  </a:lnTo>
                  <a:lnTo>
                    <a:pt x="259848" y="692224"/>
                  </a:lnTo>
                  <a:lnTo>
                    <a:pt x="25984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3" name="object 423"/>
            <p:cNvSpPr/>
            <p:nvPr/>
          </p:nvSpPr>
          <p:spPr>
            <a:xfrm>
              <a:off x="10008595" y="4408892"/>
              <a:ext cx="260350" cy="1148080"/>
            </a:xfrm>
            <a:custGeom>
              <a:avLst/>
              <a:gdLst/>
              <a:ahLst/>
              <a:cxnLst/>
              <a:rect l="l" t="t" r="r" b="b"/>
              <a:pathLst>
                <a:path w="260350" h="1148079">
                  <a:moveTo>
                    <a:pt x="259848" y="0"/>
                  </a:moveTo>
                  <a:lnTo>
                    <a:pt x="0" y="0"/>
                  </a:lnTo>
                  <a:lnTo>
                    <a:pt x="0" y="1147465"/>
                  </a:lnTo>
                  <a:lnTo>
                    <a:pt x="259848" y="1147465"/>
                  </a:lnTo>
                  <a:lnTo>
                    <a:pt x="259848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4" name="object 424"/>
            <p:cNvSpPr/>
            <p:nvPr/>
          </p:nvSpPr>
          <p:spPr>
            <a:xfrm>
              <a:off x="10420710" y="4219764"/>
              <a:ext cx="260350" cy="1336675"/>
            </a:xfrm>
            <a:custGeom>
              <a:avLst/>
              <a:gdLst/>
              <a:ahLst/>
              <a:cxnLst/>
              <a:rect l="l" t="t" r="r" b="b"/>
              <a:pathLst>
                <a:path w="260350" h="1336675">
                  <a:moveTo>
                    <a:pt x="259848" y="0"/>
                  </a:moveTo>
                  <a:lnTo>
                    <a:pt x="0" y="0"/>
                  </a:lnTo>
                  <a:lnTo>
                    <a:pt x="0" y="1336591"/>
                  </a:lnTo>
                  <a:lnTo>
                    <a:pt x="259848" y="1336591"/>
                  </a:lnTo>
                  <a:lnTo>
                    <a:pt x="25984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5" name="object 425"/>
            <p:cNvSpPr/>
            <p:nvPr/>
          </p:nvSpPr>
          <p:spPr>
            <a:xfrm>
              <a:off x="10711748" y="4238476"/>
              <a:ext cx="260350" cy="1318260"/>
            </a:xfrm>
            <a:custGeom>
              <a:avLst/>
              <a:gdLst/>
              <a:ahLst/>
              <a:cxnLst/>
              <a:rect l="l" t="t" r="r" b="b"/>
              <a:pathLst>
                <a:path w="260350" h="1318260">
                  <a:moveTo>
                    <a:pt x="259847" y="0"/>
                  </a:moveTo>
                  <a:lnTo>
                    <a:pt x="0" y="0"/>
                  </a:lnTo>
                  <a:lnTo>
                    <a:pt x="0" y="1317881"/>
                  </a:lnTo>
                  <a:lnTo>
                    <a:pt x="259847" y="1317881"/>
                  </a:lnTo>
                  <a:lnTo>
                    <a:pt x="259847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6" name="object 426"/>
          <p:cNvSpPr txBox="1"/>
          <p:nvPr/>
        </p:nvSpPr>
        <p:spPr>
          <a:xfrm>
            <a:off x="5523575" y="5114035"/>
            <a:ext cx="5432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705" algn="l"/>
                <a:tab pos="718185" algn="l"/>
                <a:tab pos="1012190" algn="l"/>
                <a:tab pos="1421130" algn="l"/>
                <a:tab pos="1715770" algn="l"/>
                <a:tab pos="2124710" algn="l"/>
                <a:tab pos="2418715" algn="l"/>
                <a:tab pos="2827655" algn="l"/>
                <a:tab pos="3121660" algn="l"/>
                <a:tab pos="3533775" algn="l"/>
                <a:tab pos="3827779" algn="l"/>
                <a:tab pos="4236720" algn="l"/>
                <a:tab pos="4530725" algn="l"/>
                <a:tab pos="4939665" algn="l"/>
                <a:tab pos="5234305" algn="l"/>
              </a:tabLst>
            </a:pPr>
            <a:r>
              <a:rPr sz="2400" spc="20" dirty="0">
                <a:solidFill>
                  <a:srgbClr val="FFFFFF"/>
                </a:solidFill>
                <a:latin typeface="Georgia"/>
                <a:cs typeface="Georgia"/>
              </a:rPr>
              <a:t>ŷ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20" dirty="0">
                <a:solidFill>
                  <a:srgbClr val="FFFFFF"/>
                </a:solidFill>
                <a:latin typeface="Georgia"/>
                <a:cs typeface="Georgia"/>
              </a:rPr>
              <a:t>ŷ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20" dirty="0">
                <a:solidFill>
                  <a:srgbClr val="FFFFFF"/>
                </a:solidFill>
                <a:latin typeface="Georgia"/>
                <a:cs typeface="Georgia"/>
              </a:rPr>
              <a:t>ŷ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20" dirty="0">
                <a:solidFill>
                  <a:srgbClr val="FFFFFF"/>
                </a:solidFill>
                <a:latin typeface="Georgia"/>
                <a:cs typeface="Georgia"/>
              </a:rPr>
              <a:t>ŷ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20" dirty="0">
                <a:solidFill>
                  <a:srgbClr val="FFFFFF"/>
                </a:solidFill>
                <a:latin typeface="Georgia"/>
                <a:cs typeface="Georgia"/>
              </a:rPr>
              <a:t>ŷ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20" dirty="0">
                <a:solidFill>
                  <a:srgbClr val="FFFFFF"/>
                </a:solidFill>
                <a:latin typeface="Georgia"/>
                <a:cs typeface="Georgia"/>
              </a:rPr>
              <a:t>ŷ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20" dirty="0">
                <a:solidFill>
                  <a:srgbClr val="FFFFFF"/>
                </a:solidFill>
                <a:latin typeface="Georgia"/>
                <a:cs typeface="Georgia"/>
              </a:rPr>
              <a:t>ŷ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20" dirty="0">
                <a:solidFill>
                  <a:srgbClr val="FFFFFF"/>
                </a:solidFill>
                <a:latin typeface="Georgia"/>
                <a:cs typeface="Georgia"/>
              </a:rPr>
              <a:t>ŷ</a:t>
            </a:r>
            <a:r>
              <a:rPr sz="2400" dirty="0">
                <a:solidFill>
                  <a:srgbClr val="FFFFFF"/>
                </a:solidFill>
                <a:latin typeface="Georgia"/>
                <a:cs typeface="Georgia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427" name="object 427"/>
          <p:cNvGrpSpPr/>
          <p:nvPr/>
        </p:nvGrpSpPr>
        <p:grpSpPr>
          <a:xfrm>
            <a:off x="5260847" y="1136903"/>
            <a:ext cx="4724400" cy="2359660"/>
            <a:chOff x="5260847" y="1136903"/>
            <a:chExt cx="4724400" cy="2359660"/>
          </a:xfrm>
        </p:grpSpPr>
        <p:pic>
          <p:nvPicPr>
            <p:cNvPr id="428" name="object 428"/>
            <p:cNvPicPr/>
            <p:nvPr/>
          </p:nvPicPr>
          <p:blipFill>
            <a:blip r:embed="rId139" cstate="print"/>
            <a:stretch>
              <a:fillRect/>
            </a:stretch>
          </p:blipFill>
          <p:spPr>
            <a:xfrm>
              <a:off x="5260847" y="1136903"/>
              <a:ext cx="4724400" cy="2215896"/>
            </a:xfrm>
            <a:prstGeom prst="rect">
              <a:avLst/>
            </a:prstGeom>
          </p:spPr>
        </p:pic>
        <p:pic>
          <p:nvPicPr>
            <p:cNvPr id="429" name="object 429"/>
            <p:cNvPicPr/>
            <p:nvPr/>
          </p:nvPicPr>
          <p:blipFill>
            <a:blip r:embed="rId140" cstate="print"/>
            <a:stretch>
              <a:fillRect/>
            </a:stretch>
          </p:blipFill>
          <p:spPr>
            <a:xfrm>
              <a:off x="5287214" y="1162072"/>
              <a:ext cx="4618932" cy="2111678"/>
            </a:xfrm>
            <a:prstGeom prst="rect">
              <a:avLst/>
            </a:prstGeom>
          </p:spPr>
        </p:pic>
        <p:pic>
          <p:nvPicPr>
            <p:cNvPr id="430" name="object 430"/>
            <p:cNvPicPr/>
            <p:nvPr/>
          </p:nvPicPr>
          <p:blipFill>
            <a:blip r:embed="rId141" cstate="print"/>
            <a:stretch>
              <a:fillRect/>
            </a:stretch>
          </p:blipFill>
          <p:spPr>
            <a:xfrm>
              <a:off x="6199631" y="1222247"/>
              <a:ext cx="2868167" cy="594360"/>
            </a:xfrm>
            <a:prstGeom prst="rect">
              <a:avLst/>
            </a:prstGeom>
          </p:spPr>
        </p:pic>
        <p:pic>
          <p:nvPicPr>
            <p:cNvPr id="431" name="object 431"/>
            <p:cNvPicPr/>
            <p:nvPr/>
          </p:nvPicPr>
          <p:blipFill>
            <a:blip r:embed="rId142" cstate="print"/>
            <a:stretch>
              <a:fillRect/>
            </a:stretch>
          </p:blipFill>
          <p:spPr>
            <a:xfrm>
              <a:off x="6199631" y="1466087"/>
              <a:ext cx="2868167" cy="597408"/>
            </a:xfrm>
            <a:prstGeom prst="rect">
              <a:avLst/>
            </a:prstGeom>
          </p:spPr>
        </p:pic>
        <p:pic>
          <p:nvPicPr>
            <p:cNvPr id="432" name="object 432"/>
            <p:cNvPicPr/>
            <p:nvPr/>
          </p:nvPicPr>
          <p:blipFill>
            <a:blip r:embed="rId143" cstate="print"/>
            <a:stretch>
              <a:fillRect/>
            </a:stretch>
          </p:blipFill>
          <p:spPr>
            <a:xfrm>
              <a:off x="6199631" y="1712975"/>
              <a:ext cx="2868167" cy="594360"/>
            </a:xfrm>
            <a:prstGeom prst="rect">
              <a:avLst/>
            </a:prstGeom>
          </p:spPr>
        </p:pic>
        <p:pic>
          <p:nvPicPr>
            <p:cNvPr id="433" name="object 433"/>
            <p:cNvPicPr/>
            <p:nvPr/>
          </p:nvPicPr>
          <p:blipFill>
            <a:blip r:embed="rId144" cstate="print"/>
            <a:stretch>
              <a:fillRect/>
            </a:stretch>
          </p:blipFill>
          <p:spPr>
            <a:xfrm>
              <a:off x="6199631" y="1959863"/>
              <a:ext cx="2868167" cy="594360"/>
            </a:xfrm>
            <a:prstGeom prst="rect">
              <a:avLst/>
            </a:prstGeom>
          </p:spPr>
        </p:pic>
        <p:pic>
          <p:nvPicPr>
            <p:cNvPr id="434" name="object 434"/>
            <p:cNvPicPr/>
            <p:nvPr/>
          </p:nvPicPr>
          <p:blipFill>
            <a:blip r:embed="rId145" cstate="print"/>
            <a:stretch>
              <a:fillRect/>
            </a:stretch>
          </p:blipFill>
          <p:spPr>
            <a:xfrm>
              <a:off x="6199631" y="2164079"/>
              <a:ext cx="2868167" cy="597408"/>
            </a:xfrm>
            <a:prstGeom prst="rect">
              <a:avLst/>
            </a:prstGeom>
          </p:spPr>
        </p:pic>
        <p:pic>
          <p:nvPicPr>
            <p:cNvPr id="435" name="object 435"/>
            <p:cNvPicPr/>
            <p:nvPr/>
          </p:nvPicPr>
          <p:blipFill>
            <a:blip r:embed="rId146" cstate="print"/>
            <a:stretch>
              <a:fillRect/>
            </a:stretch>
          </p:blipFill>
          <p:spPr>
            <a:xfrm>
              <a:off x="6202679" y="2389631"/>
              <a:ext cx="2865120" cy="597408"/>
            </a:xfrm>
            <a:prstGeom prst="rect">
              <a:avLst/>
            </a:prstGeom>
          </p:spPr>
        </p:pic>
        <p:pic>
          <p:nvPicPr>
            <p:cNvPr id="436" name="object 436"/>
            <p:cNvPicPr/>
            <p:nvPr/>
          </p:nvPicPr>
          <p:blipFill>
            <a:blip r:embed="rId147" cstate="print"/>
            <a:stretch>
              <a:fillRect/>
            </a:stretch>
          </p:blipFill>
          <p:spPr>
            <a:xfrm>
              <a:off x="6202679" y="2645663"/>
              <a:ext cx="2868168" cy="597408"/>
            </a:xfrm>
            <a:prstGeom prst="rect">
              <a:avLst/>
            </a:prstGeom>
          </p:spPr>
        </p:pic>
        <p:pic>
          <p:nvPicPr>
            <p:cNvPr id="437" name="object 437"/>
            <p:cNvPicPr/>
            <p:nvPr/>
          </p:nvPicPr>
          <p:blipFill>
            <a:blip r:embed="rId148" cstate="print"/>
            <a:stretch>
              <a:fillRect/>
            </a:stretch>
          </p:blipFill>
          <p:spPr>
            <a:xfrm>
              <a:off x="6199631" y="2898647"/>
              <a:ext cx="2868167" cy="597408"/>
            </a:xfrm>
            <a:prstGeom prst="rect">
              <a:avLst/>
            </a:prstGeom>
          </p:spPr>
        </p:pic>
        <p:pic>
          <p:nvPicPr>
            <p:cNvPr id="438" name="object 438"/>
            <p:cNvPicPr/>
            <p:nvPr/>
          </p:nvPicPr>
          <p:blipFill>
            <a:blip r:embed="rId149" cstate="print"/>
            <a:stretch>
              <a:fillRect/>
            </a:stretch>
          </p:blipFill>
          <p:spPr>
            <a:xfrm>
              <a:off x="8942832" y="2039111"/>
              <a:ext cx="1014983" cy="597408"/>
            </a:xfrm>
            <a:prstGeom prst="rect">
              <a:avLst/>
            </a:prstGeom>
          </p:spPr>
        </p:pic>
      </p:grpSp>
      <p:graphicFrame>
        <p:nvGraphicFramePr>
          <p:cNvPr id="439" name="object 439"/>
          <p:cNvGraphicFramePr>
            <a:graphicFrameLocks noGrp="1"/>
          </p:cNvGraphicFramePr>
          <p:nvPr/>
        </p:nvGraphicFramePr>
        <p:xfrm>
          <a:off x="6236190" y="1237391"/>
          <a:ext cx="3655060" cy="21666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R w="28575">
                      <a:solidFill>
                        <a:srgbClr val="FFC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olid"/>
                    </a:lnT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R w="28575">
                      <a:solidFill>
                        <a:srgbClr val="FFC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olid"/>
                    </a:lnT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R w="28575">
                      <a:solidFill>
                        <a:srgbClr val="FFC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olid"/>
                    </a:lnT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4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olid"/>
                    </a:lnT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olid"/>
                    </a:lnT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8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C000"/>
                      </a:solidFill>
                      <a:prstDash val="solid"/>
                    </a:lnL>
                    <a:lnR w="57150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olid"/>
                    </a:lnT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1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C000"/>
                      </a:solidFill>
                      <a:prstDash val="solid"/>
                    </a:lnL>
                    <a:lnR w="57150">
                      <a:solidFill>
                        <a:srgbClr val="FFC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olid"/>
                    </a:lnT>
                    <a:lnB w="38100">
                      <a:solidFill>
                        <a:srgbClr val="FFC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57150">
                      <a:solidFill>
                        <a:srgbClr val="FF0000"/>
                      </a:solidFill>
                      <a:prstDash val="solid"/>
                    </a:lnL>
                    <a:lnR w="28575">
                      <a:solidFill>
                        <a:srgbClr val="FF0000"/>
                      </a:solidFill>
                      <a:prstDash val="solid"/>
                    </a:lnR>
                    <a:lnT w="28575">
                      <a:solidFill>
                        <a:srgbClr val="FF0000"/>
                      </a:solidFill>
                      <a:prstDash val="solid"/>
                    </a:lnT>
                    <a:lnB w="28575">
                      <a:solidFill>
                        <a:srgbClr val="FF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74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38100">
                      <a:solidFill>
                        <a:srgbClr val="FFC000"/>
                      </a:solidFill>
                      <a:prstDash val="solid"/>
                    </a:lnL>
                    <a:lnR w="57150">
                      <a:solidFill>
                        <a:srgbClr val="FFC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olid"/>
                    </a:lnT>
                    <a:lnB w="38100">
                      <a:solidFill>
                        <a:srgbClr val="FFC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R w="28575">
                      <a:solidFill>
                        <a:srgbClr val="FFC000"/>
                      </a:solidFill>
                      <a:prstDash val="solid"/>
                    </a:lnR>
                    <a:lnT w="38100">
                      <a:solidFill>
                        <a:srgbClr val="FFC000"/>
                      </a:solidFill>
                      <a:prstDash val="solid"/>
                    </a:lnT>
                    <a:lnB w="57150">
                      <a:solidFill>
                        <a:srgbClr val="FFC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3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R w="28575">
                      <a:solidFill>
                        <a:srgbClr val="FFC000"/>
                      </a:solidFill>
                      <a:prstDash val="solid"/>
                    </a:lnR>
                    <a:lnT w="57150">
                      <a:solidFill>
                        <a:srgbClr val="FFC000"/>
                      </a:solidFill>
                      <a:prstDash val="solid"/>
                    </a:lnT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R w="28575">
                      <a:solidFill>
                        <a:srgbClr val="FFC000"/>
                      </a:solidFill>
                      <a:prstDash val="solid"/>
                    </a:lnR>
                    <a:lnT w="28575">
                      <a:solidFill>
                        <a:srgbClr val="FFC000"/>
                      </a:solidFill>
                      <a:prstDash val="solid"/>
                    </a:lnT>
                    <a:lnB w="28575">
                      <a:solidFill>
                        <a:srgbClr val="FFC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FFC000"/>
                      </a:solidFill>
                      <a:prstDash val="solid"/>
                    </a:lnL>
                    <a:lnT w="28575">
                      <a:solidFill>
                        <a:srgbClr val="FF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40" name="object 440"/>
          <p:cNvGrpSpPr/>
          <p:nvPr/>
        </p:nvGrpSpPr>
        <p:grpSpPr>
          <a:xfrm>
            <a:off x="5199888" y="3709415"/>
            <a:ext cx="6742430" cy="1990725"/>
            <a:chOff x="5199888" y="3709415"/>
            <a:chExt cx="6742430" cy="1990725"/>
          </a:xfrm>
        </p:grpSpPr>
        <p:sp>
          <p:nvSpPr>
            <p:cNvPr id="441" name="object 441"/>
            <p:cNvSpPr/>
            <p:nvPr/>
          </p:nvSpPr>
          <p:spPr>
            <a:xfrm>
              <a:off x="11231391" y="4060500"/>
              <a:ext cx="260350" cy="1496060"/>
            </a:xfrm>
            <a:custGeom>
              <a:avLst/>
              <a:gdLst/>
              <a:ahLst/>
              <a:cxnLst/>
              <a:rect l="l" t="t" r="r" b="b"/>
              <a:pathLst>
                <a:path w="260350" h="1496060">
                  <a:moveTo>
                    <a:pt x="259848" y="0"/>
                  </a:moveTo>
                  <a:lnTo>
                    <a:pt x="0" y="0"/>
                  </a:lnTo>
                  <a:lnTo>
                    <a:pt x="0" y="1495856"/>
                  </a:lnTo>
                  <a:lnTo>
                    <a:pt x="259848" y="1495856"/>
                  </a:lnTo>
                  <a:lnTo>
                    <a:pt x="259848" y="0"/>
                  </a:lnTo>
                  <a:close/>
                </a:path>
              </a:pathLst>
            </a:custGeom>
            <a:solidFill>
              <a:srgbClr val="A18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2" name="object 442"/>
            <p:cNvPicPr/>
            <p:nvPr/>
          </p:nvPicPr>
          <p:blipFill>
            <a:blip r:embed="rId150" cstate="print"/>
            <a:stretch>
              <a:fillRect/>
            </a:stretch>
          </p:blipFill>
          <p:spPr>
            <a:xfrm>
              <a:off x="5355336" y="5465063"/>
              <a:ext cx="6586727" cy="234696"/>
            </a:xfrm>
            <a:prstGeom prst="rect">
              <a:avLst/>
            </a:prstGeom>
          </p:spPr>
        </p:pic>
        <p:sp>
          <p:nvSpPr>
            <p:cNvPr id="443" name="object 443"/>
            <p:cNvSpPr/>
            <p:nvPr/>
          </p:nvSpPr>
          <p:spPr>
            <a:xfrm>
              <a:off x="5394811" y="5524495"/>
              <a:ext cx="6430645" cy="76200"/>
            </a:xfrm>
            <a:custGeom>
              <a:avLst/>
              <a:gdLst/>
              <a:ahLst/>
              <a:cxnLst/>
              <a:rect l="l" t="t" r="r" b="b"/>
              <a:pathLst>
                <a:path w="6430645" h="76200">
                  <a:moveTo>
                    <a:pt x="6354307" y="0"/>
                  </a:moveTo>
                  <a:lnTo>
                    <a:pt x="6354307" y="76200"/>
                  </a:lnTo>
                  <a:lnTo>
                    <a:pt x="6405108" y="50799"/>
                  </a:lnTo>
                  <a:lnTo>
                    <a:pt x="6367015" y="50799"/>
                  </a:lnTo>
                  <a:lnTo>
                    <a:pt x="6367015" y="25399"/>
                  </a:lnTo>
                  <a:lnTo>
                    <a:pt x="6405107" y="25399"/>
                  </a:lnTo>
                  <a:lnTo>
                    <a:pt x="6354307" y="0"/>
                  </a:lnTo>
                  <a:close/>
                </a:path>
                <a:path w="6430645" h="76200">
                  <a:moveTo>
                    <a:pt x="6354307" y="25399"/>
                  </a:moveTo>
                  <a:lnTo>
                    <a:pt x="0" y="25399"/>
                  </a:lnTo>
                  <a:lnTo>
                    <a:pt x="0" y="50799"/>
                  </a:lnTo>
                  <a:lnTo>
                    <a:pt x="6354307" y="50799"/>
                  </a:lnTo>
                  <a:lnTo>
                    <a:pt x="6354307" y="25399"/>
                  </a:lnTo>
                  <a:close/>
                </a:path>
                <a:path w="6430645" h="76200">
                  <a:moveTo>
                    <a:pt x="6405107" y="25399"/>
                  </a:moveTo>
                  <a:lnTo>
                    <a:pt x="6367015" y="25399"/>
                  </a:lnTo>
                  <a:lnTo>
                    <a:pt x="6367015" y="50799"/>
                  </a:lnTo>
                  <a:lnTo>
                    <a:pt x="6405108" y="50799"/>
                  </a:lnTo>
                  <a:lnTo>
                    <a:pt x="6430507" y="38099"/>
                  </a:lnTo>
                  <a:lnTo>
                    <a:pt x="6405107" y="25399"/>
                  </a:lnTo>
                  <a:close/>
                </a:path>
              </a:pathLst>
            </a:custGeom>
            <a:solidFill>
              <a:srgbClr val="AF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4" name="object 444"/>
            <p:cNvPicPr/>
            <p:nvPr/>
          </p:nvPicPr>
          <p:blipFill>
            <a:blip r:embed="rId151" cstate="print"/>
            <a:stretch>
              <a:fillRect/>
            </a:stretch>
          </p:blipFill>
          <p:spPr>
            <a:xfrm>
              <a:off x="5199888" y="3709415"/>
              <a:ext cx="6294120" cy="551688"/>
            </a:xfrm>
            <a:prstGeom prst="rect">
              <a:avLst/>
            </a:prstGeom>
          </p:spPr>
        </p:pic>
        <p:pic>
          <p:nvPicPr>
            <p:cNvPr id="445" name="object 445"/>
            <p:cNvPicPr/>
            <p:nvPr/>
          </p:nvPicPr>
          <p:blipFill>
            <a:blip r:embed="rId152" cstate="print"/>
            <a:stretch>
              <a:fillRect/>
            </a:stretch>
          </p:blipFill>
          <p:spPr>
            <a:xfrm>
              <a:off x="5236464" y="3727703"/>
              <a:ext cx="6220968" cy="475488"/>
            </a:xfrm>
            <a:prstGeom prst="rect">
              <a:avLst/>
            </a:prstGeom>
          </p:spPr>
        </p:pic>
        <p:sp>
          <p:nvSpPr>
            <p:cNvPr id="446" name="object 446"/>
            <p:cNvSpPr/>
            <p:nvPr/>
          </p:nvSpPr>
          <p:spPr>
            <a:xfrm>
              <a:off x="5475503" y="3879988"/>
              <a:ext cx="5916930" cy="171450"/>
            </a:xfrm>
            <a:custGeom>
              <a:avLst/>
              <a:gdLst/>
              <a:ahLst/>
              <a:cxnLst/>
              <a:rect l="l" t="t" r="r" b="b"/>
              <a:pathLst>
                <a:path w="5916930" h="171450">
                  <a:moveTo>
                    <a:pt x="171450" y="0"/>
                  </a:moveTo>
                  <a:lnTo>
                    <a:pt x="0" y="85725"/>
                  </a:lnTo>
                  <a:lnTo>
                    <a:pt x="171450" y="171450"/>
                  </a:lnTo>
                  <a:lnTo>
                    <a:pt x="171450" y="114300"/>
                  </a:lnTo>
                  <a:lnTo>
                    <a:pt x="142876" y="114300"/>
                  </a:lnTo>
                  <a:lnTo>
                    <a:pt x="142876" y="57150"/>
                  </a:lnTo>
                  <a:lnTo>
                    <a:pt x="171450" y="57150"/>
                  </a:lnTo>
                  <a:lnTo>
                    <a:pt x="171450" y="0"/>
                  </a:lnTo>
                  <a:close/>
                </a:path>
                <a:path w="5916930" h="171450">
                  <a:moveTo>
                    <a:pt x="171450" y="57150"/>
                  </a:moveTo>
                  <a:lnTo>
                    <a:pt x="142876" y="57150"/>
                  </a:lnTo>
                  <a:lnTo>
                    <a:pt x="142876" y="114300"/>
                  </a:lnTo>
                  <a:lnTo>
                    <a:pt x="171450" y="114300"/>
                  </a:lnTo>
                  <a:lnTo>
                    <a:pt x="171450" y="57150"/>
                  </a:lnTo>
                  <a:close/>
                </a:path>
                <a:path w="5916930" h="171450">
                  <a:moveTo>
                    <a:pt x="5916756" y="57150"/>
                  </a:moveTo>
                  <a:lnTo>
                    <a:pt x="171450" y="57150"/>
                  </a:lnTo>
                  <a:lnTo>
                    <a:pt x="171450" y="114300"/>
                  </a:lnTo>
                  <a:lnTo>
                    <a:pt x="5916756" y="114300"/>
                  </a:lnTo>
                  <a:lnTo>
                    <a:pt x="5916756" y="5715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7" name="object 447"/>
          <p:cNvGrpSpPr/>
          <p:nvPr/>
        </p:nvGrpSpPr>
        <p:grpSpPr>
          <a:xfrm>
            <a:off x="438912" y="1347216"/>
            <a:ext cx="2292350" cy="2895600"/>
            <a:chOff x="438912" y="1347216"/>
            <a:chExt cx="2292350" cy="2895600"/>
          </a:xfrm>
        </p:grpSpPr>
        <p:pic>
          <p:nvPicPr>
            <p:cNvPr id="448" name="object 448"/>
            <p:cNvPicPr/>
            <p:nvPr/>
          </p:nvPicPr>
          <p:blipFill>
            <a:blip r:embed="rId153" cstate="print"/>
            <a:stretch>
              <a:fillRect/>
            </a:stretch>
          </p:blipFill>
          <p:spPr>
            <a:xfrm>
              <a:off x="438912" y="1347216"/>
              <a:ext cx="2292096" cy="597408"/>
            </a:xfrm>
            <a:prstGeom prst="rect">
              <a:avLst/>
            </a:prstGeom>
          </p:spPr>
        </p:pic>
        <p:sp>
          <p:nvSpPr>
            <p:cNvPr id="449" name="object 449"/>
            <p:cNvSpPr/>
            <p:nvPr/>
          </p:nvSpPr>
          <p:spPr>
            <a:xfrm>
              <a:off x="490341" y="1375624"/>
              <a:ext cx="2186940" cy="492759"/>
            </a:xfrm>
            <a:custGeom>
              <a:avLst/>
              <a:gdLst/>
              <a:ahLst/>
              <a:cxnLst/>
              <a:rect l="l" t="t" r="r" b="b"/>
              <a:pathLst>
                <a:path w="2186940" h="492760">
                  <a:moveTo>
                    <a:pt x="0" y="0"/>
                  </a:moveTo>
                  <a:lnTo>
                    <a:pt x="2186893" y="0"/>
                  </a:lnTo>
                  <a:lnTo>
                    <a:pt x="218689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0" name="object 45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438912" y="2496312"/>
              <a:ext cx="2292096" cy="597408"/>
            </a:xfrm>
            <a:prstGeom prst="rect">
              <a:avLst/>
            </a:prstGeom>
          </p:spPr>
        </p:pic>
        <p:sp>
          <p:nvSpPr>
            <p:cNvPr id="451" name="object 451"/>
            <p:cNvSpPr/>
            <p:nvPr/>
          </p:nvSpPr>
          <p:spPr>
            <a:xfrm>
              <a:off x="490341" y="2525918"/>
              <a:ext cx="2186940" cy="492759"/>
            </a:xfrm>
            <a:custGeom>
              <a:avLst/>
              <a:gdLst/>
              <a:ahLst/>
              <a:cxnLst/>
              <a:rect l="l" t="t" r="r" b="b"/>
              <a:pathLst>
                <a:path w="2186940" h="492760">
                  <a:moveTo>
                    <a:pt x="0" y="0"/>
                  </a:moveTo>
                  <a:lnTo>
                    <a:pt x="2186893" y="0"/>
                  </a:lnTo>
                  <a:lnTo>
                    <a:pt x="218689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2" name="object 452"/>
            <p:cNvPicPr/>
            <p:nvPr/>
          </p:nvPicPr>
          <p:blipFill>
            <a:blip r:embed="rId155" cstate="print"/>
            <a:stretch>
              <a:fillRect/>
            </a:stretch>
          </p:blipFill>
          <p:spPr>
            <a:xfrm>
              <a:off x="438912" y="3645408"/>
              <a:ext cx="2292096" cy="597407"/>
            </a:xfrm>
            <a:prstGeom prst="rect">
              <a:avLst/>
            </a:prstGeom>
          </p:spPr>
        </p:pic>
        <p:sp>
          <p:nvSpPr>
            <p:cNvPr id="453" name="object 453"/>
            <p:cNvSpPr/>
            <p:nvPr/>
          </p:nvSpPr>
          <p:spPr>
            <a:xfrm>
              <a:off x="490341" y="3674836"/>
              <a:ext cx="2186940" cy="492759"/>
            </a:xfrm>
            <a:custGeom>
              <a:avLst/>
              <a:gdLst/>
              <a:ahLst/>
              <a:cxnLst/>
              <a:rect l="l" t="t" r="r" b="b"/>
              <a:pathLst>
                <a:path w="2186940" h="492760">
                  <a:moveTo>
                    <a:pt x="0" y="0"/>
                  </a:moveTo>
                  <a:lnTo>
                    <a:pt x="2186893" y="0"/>
                  </a:lnTo>
                  <a:lnTo>
                    <a:pt x="218689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4" name="object 454"/>
          <p:cNvGrpSpPr/>
          <p:nvPr/>
        </p:nvGrpSpPr>
        <p:grpSpPr>
          <a:xfrm>
            <a:off x="438912" y="4812791"/>
            <a:ext cx="2292350" cy="597535"/>
            <a:chOff x="438912" y="4812791"/>
            <a:chExt cx="2292350" cy="597535"/>
          </a:xfrm>
        </p:grpSpPr>
        <p:pic>
          <p:nvPicPr>
            <p:cNvPr id="455" name="object 455"/>
            <p:cNvPicPr/>
            <p:nvPr/>
          </p:nvPicPr>
          <p:blipFill>
            <a:blip r:embed="rId156" cstate="print"/>
            <a:stretch>
              <a:fillRect/>
            </a:stretch>
          </p:blipFill>
          <p:spPr>
            <a:xfrm>
              <a:off x="438912" y="4812791"/>
              <a:ext cx="2292096" cy="597407"/>
            </a:xfrm>
            <a:prstGeom prst="rect">
              <a:avLst/>
            </a:prstGeom>
          </p:spPr>
        </p:pic>
        <p:sp>
          <p:nvSpPr>
            <p:cNvPr id="456" name="object 456"/>
            <p:cNvSpPr/>
            <p:nvPr/>
          </p:nvSpPr>
          <p:spPr>
            <a:xfrm>
              <a:off x="490341" y="4843388"/>
              <a:ext cx="2186940" cy="492759"/>
            </a:xfrm>
            <a:custGeom>
              <a:avLst/>
              <a:gdLst/>
              <a:ahLst/>
              <a:cxnLst/>
              <a:rect l="l" t="t" r="r" b="b"/>
              <a:pathLst>
                <a:path w="2186940" h="492760">
                  <a:moveTo>
                    <a:pt x="0" y="0"/>
                  </a:moveTo>
                  <a:lnTo>
                    <a:pt x="2186893" y="0"/>
                  </a:lnTo>
                  <a:lnTo>
                    <a:pt x="218689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7" name="object 457"/>
          <p:cNvGrpSpPr/>
          <p:nvPr/>
        </p:nvGrpSpPr>
        <p:grpSpPr>
          <a:xfrm>
            <a:off x="2795016" y="1347216"/>
            <a:ext cx="2292350" cy="2895600"/>
            <a:chOff x="2795016" y="1347216"/>
            <a:chExt cx="2292350" cy="2895600"/>
          </a:xfrm>
        </p:grpSpPr>
        <p:pic>
          <p:nvPicPr>
            <p:cNvPr id="458" name="object 458"/>
            <p:cNvPicPr/>
            <p:nvPr/>
          </p:nvPicPr>
          <p:blipFill>
            <a:blip r:embed="rId157" cstate="print"/>
            <a:stretch>
              <a:fillRect/>
            </a:stretch>
          </p:blipFill>
          <p:spPr>
            <a:xfrm>
              <a:off x="2795016" y="1347216"/>
              <a:ext cx="2292096" cy="597408"/>
            </a:xfrm>
            <a:prstGeom prst="rect">
              <a:avLst/>
            </a:prstGeom>
          </p:spPr>
        </p:pic>
        <p:sp>
          <p:nvSpPr>
            <p:cNvPr id="459" name="object 459"/>
            <p:cNvSpPr/>
            <p:nvPr/>
          </p:nvSpPr>
          <p:spPr>
            <a:xfrm>
              <a:off x="2846481" y="1375624"/>
              <a:ext cx="2186940" cy="492759"/>
            </a:xfrm>
            <a:custGeom>
              <a:avLst/>
              <a:gdLst/>
              <a:ahLst/>
              <a:cxnLst/>
              <a:rect l="l" t="t" r="r" b="b"/>
              <a:pathLst>
                <a:path w="2186940" h="492760">
                  <a:moveTo>
                    <a:pt x="0" y="0"/>
                  </a:moveTo>
                  <a:lnTo>
                    <a:pt x="2186893" y="0"/>
                  </a:lnTo>
                  <a:lnTo>
                    <a:pt x="218689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0" name="object 460"/>
            <p:cNvPicPr/>
            <p:nvPr/>
          </p:nvPicPr>
          <p:blipFill>
            <a:blip r:embed="rId154" cstate="print"/>
            <a:stretch>
              <a:fillRect/>
            </a:stretch>
          </p:blipFill>
          <p:spPr>
            <a:xfrm>
              <a:off x="2795016" y="2496312"/>
              <a:ext cx="2292096" cy="597408"/>
            </a:xfrm>
            <a:prstGeom prst="rect">
              <a:avLst/>
            </a:prstGeom>
          </p:spPr>
        </p:pic>
        <p:sp>
          <p:nvSpPr>
            <p:cNvPr id="461" name="object 461"/>
            <p:cNvSpPr/>
            <p:nvPr/>
          </p:nvSpPr>
          <p:spPr>
            <a:xfrm>
              <a:off x="2846481" y="2525918"/>
              <a:ext cx="2186940" cy="492759"/>
            </a:xfrm>
            <a:custGeom>
              <a:avLst/>
              <a:gdLst/>
              <a:ahLst/>
              <a:cxnLst/>
              <a:rect l="l" t="t" r="r" b="b"/>
              <a:pathLst>
                <a:path w="2186940" h="492760">
                  <a:moveTo>
                    <a:pt x="0" y="0"/>
                  </a:moveTo>
                  <a:lnTo>
                    <a:pt x="2186893" y="0"/>
                  </a:lnTo>
                  <a:lnTo>
                    <a:pt x="218689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2" name="object 462"/>
            <p:cNvPicPr/>
            <p:nvPr/>
          </p:nvPicPr>
          <p:blipFill>
            <a:blip r:embed="rId158" cstate="print"/>
            <a:stretch>
              <a:fillRect/>
            </a:stretch>
          </p:blipFill>
          <p:spPr>
            <a:xfrm>
              <a:off x="2795016" y="3645408"/>
              <a:ext cx="2292096" cy="597407"/>
            </a:xfrm>
            <a:prstGeom prst="rect">
              <a:avLst/>
            </a:prstGeom>
          </p:spPr>
        </p:pic>
        <p:sp>
          <p:nvSpPr>
            <p:cNvPr id="463" name="object 463"/>
            <p:cNvSpPr/>
            <p:nvPr/>
          </p:nvSpPr>
          <p:spPr>
            <a:xfrm>
              <a:off x="2846481" y="3674836"/>
              <a:ext cx="2186940" cy="492759"/>
            </a:xfrm>
            <a:custGeom>
              <a:avLst/>
              <a:gdLst/>
              <a:ahLst/>
              <a:cxnLst/>
              <a:rect l="l" t="t" r="r" b="b"/>
              <a:pathLst>
                <a:path w="2186940" h="492760">
                  <a:moveTo>
                    <a:pt x="0" y="0"/>
                  </a:moveTo>
                  <a:lnTo>
                    <a:pt x="2186893" y="0"/>
                  </a:lnTo>
                  <a:lnTo>
                    <a:pt x="218689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4" name="object 464"/>
          <p:cNvGrpSpPr/>
          <p:nvPr/>
        </p:nvGrpSpPr>
        <p:grpSpPr>
          <a:xfrm>
            <a:off x="2795016" y="4812791"/>
            <a:ext cx="2292350" cy="597535"/>
            <a:chOff x="2795016" y="4812791"/>
            <a:chExt cx="2292350" cy="597535"/>
          </a:xfrm>
        </p:grpSpPr>
        <p:pic>
          <p:nvPicPr>
            <p:cNvPr id="465" name="object 465"/>
            <p:cNvPicPr/>
            <p:nvPr/>
          </p:nvPicPr>
          <p:blipFill>
            <a:blip r:embed="rId159" cstate="print"/>
            <a:stretch>
              <a:fillRect/>
            </a:stretch>
          </p:blipFill>
          <p:spPr>
            <a:xfrm>
              <a:off x="2795016" y="4812791"/>
              <a:ext cx="2292096" cy="597407"/>
            </a:xfrm>
            <a:prstGeom prst="rect">
              <a:avLst/>
            </a:prstGeom>
          </p:spPr>
        </p:pic>
        <p:sp>
          <p:nvSpPr>
            <p:cNvPr id="466" name="object 466"/>
            <p:cNvSpPr/>
            <p:nvPr/>
          </p:nvSpPr>
          <p:spPr>
            <a:xfrm>
              <a:off x="2846481" y="4843388"/>
              <a:ext cx="2186940" cy="492759"/>
            </a:xfrm>
            <a:custGeom>
              <a:avLst/>
              <a:gdLst/>
              <a:ahLst/>
              <a:cxnLst/>
              <a:rect l="l" t="t" r="r" b="b"/>
              <a:pathLst>
                <a:path w="2186940" h="492760">
                  <a:moveTo>
                    <a:pt x="0" y="0"/>
                  </a:moveTo>
                  <a:lnTo>
                    <a:pt x="2186893" y="0"/>
                  </a:lnTo>
                  <a:lnTo>
                    <a:pt x="2186893" y="492440"/>
                  </a:lnTo>
                  <a:lnTo>
                    <a:pt x="0" y="49244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7" name="object 467"/>
          <p:cNvSpPr txBox="1"/>
          <p:nvPr/>
        </p:nvSpPr>
        <p:spPr>
          <a:xfrm>
            <a:off x="7137072" y="3498595"/>
            <a:ext cx="2487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Verdana"/>
                <a:cs typeface="Verdana"/>
              </a:rPr>
              <a:t>Adjust</a:t>
            </a:r>
            <a:r>
              <a:rPr sz="2400" spc="-225" dirty="0">
                <a:latin typeface="Verdana"/>
                <a:cs typeface="Verdana"/>
              </a:rPr>
              <a:t> </a:t>
            </a:r>
            <a:r>
              <a:rPr sz="2400" spc="-254" dirty="0">
                <a:latin typeface="Verdana"/>
                <a:cs typeface="Verdana"/>
              </a:rPr>
              <a:t>w</a:t>
            </a:r>
            <a:r>
              <a:rPr sz="2400" spc="-382" baseline="-17361" dirty="0">
                <a:latin typeface="Verdana"/>
                <a:cs typeface="Verdana"/>
              </a:rPr>
              <a:t>1</a:t>
            </a:r>
            <a:r>
              <a:rPr sz="2400" spc="-254" dirty="0">
                <a:latin typeface="Verdana"/>
                <a:cs typeface="Verdana"/>
              </a:rPr>
              <a:t>,</a:t>
            </a:r>
            <a:r>
              <a:rPr sz="2400" spc="-215" dirty="0">
                <a:latin typeface="Verdana"/>
                <a:cs typeface="Verdana"/>
              </a:rPr>
              <a:t> </a:t>
            </a:r>
            <a:r>
              <a:rPr sz="2400" spc="-155" dirty="0">
                <a:latin typeface="Verdana"/>
                <a:cs typeface="Verdana"/>
              </a:rPr>
              <a:t>w</a:t>
            </a:r>
            <a:r>
              <a:rPr sz="2400" spc="-232" baseline="-17361" dirty="0">
                <a:latin typeface="Verdana"/>
                <a:cs typeface="Verdana"/>
              </a:rPr>
              <a:t>2</a:t>
            </a:r>
            <a:r>
              <a:rPr sz="2400" spc="-155" dirty="0">
                <a:latin typeface="Verdana"/>
                <a:cs typeface="Verdana"/>
              </a:rPr>
              <a:t>,</a:t>
            </a:r>
            <a:r>
              <a:rPr sz="2400" spc="-210" dirty="0">
                <a:latin typeface="Verdana"/>
                <a:cs typeface="Verdana"/>
              </a:rPr>
              <a:t> </a:t>
            </a:r>
            <a:r>
              <a:rPr sz="2400" spc="-25" dirty="0">
                <a:latin typeface="Verdana"/>
                <a:cs typeface="Verdana"/>
              </a:rPr>
              <a:t>w</a:t>
            </a:r>
            <a:r>
              <a:rPr sz="2400" spc="-37" baseline="-17361" dirty="0">
                <a:latin typeface="Verdana"/>
                <a:cs typeface="Verdana"/>
              </a:rPr>
              <a:t>3</a:t>
            </a:r>
            <a:endParaRPr sz="2400" baseline="-17361">
              <a:latin typeface="Verdana"/>
              <a:cs typeface="Verdana"/>
            </a:endParaRPr>
          </a:p>
        </p:txBody>
      </p:sp>
      <p:grpSp>
        <p:nvGrpSpPr>
          <p:cNvPr id="468" name="object 468"/>
          <p:cNvGrpSpPr/>
          <p:nvPr/>
        </p:nvGrpSpPr>
        <p:grpSpPr>
          <a:xfrm>
            <a:off x="11088623" y="4017264"/>
            <a:ext cx="551815" cy="1173480"/>
            <a:chOff x="11088623" y="4017264"/>
            <a:chExt cx="551815" cy="1173480"/>
          </a:xfrm>
        </p:grpSpPr>
        <p:pic>
          <p:nvPicPr>
            <p:cNvPr id="469" name="object 469"/>
            <p:cNvPicPr/>
            <p:nvPr/>
          </p:nvPicPr>
          <p:blipFill>
            <a:blip r:embed="rId160" cstate="print"/>
            <a:stretch>
              <a:fillRect/>
            </a:stretch>
          </p:blipFill>
          <p:spPr>
            <a:xfrm>
              <a:off x="11088623" y="4017264"/>
              <a:ext cx="551687" cy="1173480"/>
            </a:xfrm>
            <a:prstGeom prst="rect">
              <a:avLst/>
            </a:prstGeom>
          </p:spPr>
        </p:pic>
        <p:pic>
          <p:nvPicPr>
            <p:cNvPr id="470" name="object 470"/>
            <p:cNvPicPr/>
            <p:nvPr/>
          </p:nvPicPr>
          <p:blipFill>
            <a:blip r:embed="rId161" cstate="print"/>
            <a:stretch>
              <a:fillRect/>
            </a:stretch>
          </p:blipFill>
          <p:spPr>
            <a:xfrm>
              <a:off x="11125199" y="4035552"/>
              <a:ext cx="475488" cy="1097280"/>
            </a:xfrm>
            <a:prstGeom prst="rect">
              <a:avLst/>
            </a:prstGeom>
          </p:spPr>
        </p:pic>
        <p:sp>
          <p:nvSpPr>
            <p:cNvPr id="471" name="object 471"/>
            <p:cNvSpPr/>
            <p:nvPr/>
          </p:nvSpPr>
          <p:spPr>
            <a:xfrm>
              <a:off x="11278256" y="4100285"/>
              <a:ext cx="171450" cy="795020"/>
            </a:xfrm>
            <a:custGeom>
              <a:avLst/>
              <a:gdLst/>
              <a:ahLst/>
              <a:cxnLst/>
              <a:rect l="l" t="t" r="r" b="b"/>
              <a:pathLst>
                <a:path w="171450" h="795020">
                  <a:moveTo>
                    <a:pt x="57150" y="623398"/>
                  </a:moveTo>
                  <a:lnTo>
                    <a:pt x="0" y="623398"/>
                  </a:lnTo>
                  <a:lnTo>
                    <a:pt x="85725" y="794848"/>
                  </a:lnTo>
                  <a:lnTo>
                    <a:pt x="157162" y="651973"/>
                  </a:lnTo>
                  <a:lnTo>
                    <a:pt x="57150" y="651973"/>
                  </a:lnTo>
                  <a:lnTo>
                    <a:pt x="57150" y="623398"/>
                  </a:lnTo>
                  <a:close/>
                </a:path>
                <a:path w="171450" h="795020">
                  <a:moveTo>
                    <a:pt x="114300" y="0"/>
                  </a:moveTo>
                  <a:lnTo>
                    <a:pt x="57150" y="0"/>
                  </a:lnTo>
                  <a:lnTo>
                    <a:pt x="57150" y="651973"/>
                  </a:lnTo>
                  <a:lnTo>
                    <a:pt x="114300" y="651973"/>
                  </a:lnTo>
                  <a:lnTo>
                    <a:pt x="114300" y="0"/>
                  </a:lnTo>
                  <a:close/>
                </a:path>
                <a:path w="171450" h="795020">
                  <a:moveTo>
                    <a:pt x="171450" y="623398"/>
                  </a:moveTo>
                  <a:lnTo>
                    <a:pt x="114300" y="623398"/>
                  </a:lnTo>
                  <a:lnTo>
                    <a:pt x="114300" y="651973"/>
                  </a:lnTo>
                  <a:lnTo>
                    <a:pt x="157162" y="651973"/>
                  </a:lnTo>
                  <a:lnTo>
                    <a:pt x="171450" y="62339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2" name="object 472"/>
          <p:cNvGrpSpPr/>
          <p:nvPr/>
        </p:nvGrpSpPr>
        <p:grpSpPr>
          <a:xfrm>
            <a:off x="457200" y="97535"/>
            <a:ext cx="7787640" cy="494030"/>
            <a:chOff x="457200" y="97535"/>
            <a:chExt cx="7787640" cy="494030"/>
          </a:xfrm>
        </p:grpSpPr>
        <p:pic>
          <p:nvPicPr>
            <p:cNvPr id="473" name="object 473"/>
            <p:cNvPicPr/>
            <p:nvPr/>
          </p:nvPicPr>
          <p:blipFill>
            <a:blip r:embed="rId162" cstate="print"/>
            <a:stretch>
              <a:fillRect/>
            </a:stretch>
          </p:blipFill>
          <p:spPr>
            <a:xfrm>
              <a:off x="457200" y="97535"/>
              <a:ext cx="7787640" cy="493776"/>
            </a:xfrm>
            <a:prstGeom prst="rect">
              <a:avLst/>
            </a:prstGeom>
          </p:spPr>
        </p:pic>
        <p:pic>
          <p:nvPicPr>
            <p:cNvPr id="474" name="object 474"/>
            <p:cNvPicPr/>
            <p:nvPr/>
          </p:nvPicPr>
          <p:blipFill>
            <a:blip r:embed="rId163" cstate="print"/>
            <a:stretch>
              <a:fillRect/>
            </a:stretch>
          </p:blipFill>
          <p:spPr>
            <a:xfrm>
              <a:off x="476807" y="119736"/>
              <a:ext cx="7723331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9B5D0-F326-F24A-3505-4CA30A78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Real life is not 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47C7D-3F28-AB73-5F51-6832BE3E3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Linear + Non Linear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3A00A5A-1589-2ACD-219D-1A4CAAAF46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0" t="24027" r="24000" b="17710"/>
          <a:stretch/>
        </p:blipFill>
        <p:spPr>
          <a:xfrm>
            <a:off x="995680" y="2702560"/>
            <a:ext cx="573024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2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23672" y="97535"/>
            <a:ext cx="6818630" cy="597535"/>
            <a:chOff x="423672" y="97535"/>
            <a:chExt cx="6818630" cy="597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2" y="97535"/>
              <a:ext cx="6818376" cy="5974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846" y="121225"/>
              <a:ext cx="6754105" cy="53478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307591" y="1536191"/>
            <a:ext cx="10543540" cy="805180"/>
            <a:chOff x="1307591" y="1536191"/>
            <a:chExt cx="10543540" cy="8051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591" y="1536191"/>
              <a:ext cx="10543032" cy="8046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520" y="1574801"/>
              <a:ext cx="10424906" cy="68812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773788" y="1735328"/>
            <a:ext cx="47783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Classification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0006" y="1735328"/>
            <a:ext cx="34366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Artificial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Neural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Networks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307591" y="2221992"/>
            <a:ext cx="10543540" cy="807720"/>
            <a:chOff x="1307591" y="2221992"/>
            <a:chExt cx="10543540" cy="80772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7591" y="2221992"/>
              <a:ext cx="10543032" cy="80772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6520" y="2262922"/>
              <a:ext cx="10424906" cy="68812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773186" y="2418079"/>
            <a:ext cx="34867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60" dirty="0">
                <a:solidFill>
                  <a:srgbClr val="FFFFFF"/>
                </a:solidFill>
                <a:latin typeface="Verdana"/>
                <a:cs typeface="Verdana"/>
              </a:rPr>
              <a:t>Computer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Vision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94701" y="2418079"/>
            <a:ext cx="41916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Convolutional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Neural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Networks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07591" y="2910839"/>
            <a:ext cx="10543540" cy="805180"/>
            <a:chOff x="1307591" y="2910839"/>
            <a:chExt cx="10543540" cy="80518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7591" y="2910839"/>
              <a:ext cx="10543032" cy="80467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6520" y="2951045"/>
              <a:ext cx="10424906" cy="68812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6778485" y="3088640"/>
            <a:ext cx="39014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Verdana"/>
                <a:cs typeface="Verdana"/>
              </a:rPr>
              <a:t>Series</a:t>
            </a: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94701" y="3097784"/>
            <a:ext cx="37026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FFFFFF"/>
                </a:solidFill>
                <a:latin typeface="Verdana"/>
                <a:cs typeface="Verdana"/>
              </a:rPr>
              <a:t>Recurrent Neural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Networks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07591" y="3608832"/>
            <a:ext cx="10543540" cy="807720"/>
            <a:chOff x="1307591" y="3608832"/>
            <a:chExt cx="10543540" cy="80772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7591" y="3608832"/>
              <a:ext cx="10543032" cy="8077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6520" y="3649277"/>
              <a:ext cx="10424906" cy="68812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778485" y="3801871"/>
            <a:ext cx="366902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Used</a:t>
            </a:r>
            <a:r>
              <a:rPr sz="2100" spc="-5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for</a:t>
            </a:r>
            <a:r>
              <a:rPr sz="2100" spc="-6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Feature</a:t>
            </a:r>
            <a:r>
              <a:rPr sz="2100" spc="-5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Detection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94701" y="3795776"/>
            <a:ext cx="29152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75" dirty="0">
                <a:latin typeface="Verdana"/>
                <a:cs typeface="Verdana"/>
              </a:rPr>
              <a:t>Self-</a:t>
            </a:r>
            <a:r>
              <a:rPr sz="2100" dirty="0">
                <a:latin typeface="Verdana"/>
                <a:cs typeface="Verdana"/>
              </a:rPr>
              <a:t>Organizing</a:t>
            </a:r>
            <a:r>
              <a:rPr sz="2100" spc="280" dirty="0">
                <a:latin typeface="Verdana"/>
                <a:cs typeface="Verdana"/>
              </a:rPr>
              <a:t> </a:t>
            </a:r>
            <a:r>
              <a:rPr sz="2100" spc="35" dirty="0">
                <a:latin typeface="Verdana"/>
                <a:cs typeface="Verdana"/>
              </a:rPr>
              <a:t>Maps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07591" y="4303776"/>
            <a:ext cx="10543540" cy="805180"/>
            <a:chOff x="1307591" y="4303776"/>
            <a:chExt cx="10543540" cy="805180"/>
          </a:xfrm>
        </p:grpSpPr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7591" y="4303776"/>
              <a:ext cx="10543032" cy="8046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6520" y="4342580"/>
              <a:ext cx="10424906" cy="68812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6778485" y="4487671"/>
            <a:ext cx="48793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Used</a:t>
            </a:r>
            <a:r>
              <a:rPr sz="2100" spc="-10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for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70" dirty="0">
                <a:latin typeface="Verdana"/>
                <a:cs typeface="Verdana"/>
              </a:rPr>
              <a:t>Recommendation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Systems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94701" y="4481576"/>
            <a:ext cx="36874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70" dirty="0">
                <a:latin typeface="Verdana"/>
                <a:cs typeface="Verdana"/>
              </a:rPr>
              <a:t>Deep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55" dirty="0">
                <a:latin typeface="Verdana"/>
                <a:cs typeface="Verdana"/>
              </a:rPr>
              <a:t>Boltzmann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spc="40" dirty="0">
                <a:latin typeface="Verdana"/>
                <a:cs typeface="Verdana"/>
              </a:rPr>
              <a:t>Machines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307591" y="4983479"/>
            <a:ext cx="10543540" cy="807720"/>
            <a:chOff x="1307591" y="4983479"/>
            <a:chExt cx="10543540" cy="807720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07591" y="4983479"/>
              <a:ext cx="10543032" cy="8077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66520" y="5023879"/>
              <a:ext cx="10424906" cy="688123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778485" y="5164328"/>
            <a:ext cx="48793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Verdana"/>
                <a:cs typeface="Verdana"/>
              </a:rPr>
              <a:t>Used</a:t>
            </a:r>
            <a:r>
              <a:rPr sz="2100" spc="-100" dirty="0">
                <a:latin typeface="Verdana"/>
                <a:cs typeface="Verdana"/>
              </a:rPr>
              <a:t> </a:t>
            </a:r>
            <a:r>
              <a:rPr sz="2100" spc="-35" dirty="0">
                <a:latin typeface="Verdana"/>
                <a:cs typeface="Verdana"/>
              </a:rPr>
              <a:t>for</a:t>
            </a:r>
            <a:r>
              <a:rPr sz="2100" spc="-110" dirty="0">
                <a:latin typeface="Verdana"/>
                <a:cs typeface="Verdana"/>
              </a:rPr>
              <a:t> </a:t>
            </a:r>
            <a:r>
              <a:rPr sz="2100" spc="70" dirty="0">
                <a:latin typeface="Verdana"/>
                <a:cs typeface="Verdana"/>
              </a:rPr>
              <a:t>Recommendation</a:t>
            </a:r>
            <a:r>
              <a:rPr sz="2100" spc="-9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Systems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94701" y="5194808"/>
            <a:ext cx="19246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latin typeface="Verdana"/>
                <a:cs typeface="Verdana"/>
              </a:rPr>
              <a:t>AutoEncoders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43773" y="1571625"/>
            <a:ext cx="828040" cy="2074545"/>
            <a:chOff x="543773" y="1571625"/>
            <a:chExt cx="828040" cy="2074545"/>
          </a:xfrm>
        </p:grpSpPr>
        <p:pic>
          <p:nvPicPr>
            <p:cNvPr id="37" name="object 3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948" y="1574800"/>
              <a:ext cx="821632" cy="206765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46948" y="1574800"/>
              <a:ext cx="821690" cy="2068195"/>
            </a:xfrm>
            <a:custGeom>
              <a:avLst/>
              <a:gdLst/>
              <a:ahLst/>
              <a:cxnLst/>
              <a:rect l="l" t="t" r="r" b="b"/>
              <a:pathLst>
                <a:path w="821690" h="2068195">
                  <a:moveTo>
                    <a:pt x="0" y="0"/>
                  </a:moveTo>
                  <a:lnTo>
                    <a:pt x="821632" y="0"/>
                  </a:lnTo>
                  <a:lnTo>
                    <a:pt x="821632" y="2067653"/>
                  </a:lnTo>
                  <a:lnTo>
                    <a:pt x="0" y="2067653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60768" y="1854047"/>
            <a:ext cx="370840" cy="151193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100" spc="-10" dirty="0">
                <a:latin typeface="Verdana"/>
                <a:cs typeface="Verdana"/>
              </a:rPr>
              <a:t>Supervised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43773" y="3635993"/>
            <a:ext cx="828040" cy="2079625"/>
            <a:chOff x="543773" y="3635993"/>
            <a:chExt cx="828040" cy="2079625"/>
          </a:xfrm>
        </p:grpSpPr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6948" y="3639168"/>
              <a:ext cx="821632" cy="207283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46948" y="3639168"/>
              <a:ext cx="821690" cy="2073275"/>
            </a:xfrm>
            <a:custGeom>
              <a:avLst/>
              <a:gdLst/>
              <a:ahLst/>
              <a:cxnLst/>
              <a:rect l="l" t="t" r="r" b="b"/>
              <a:pathLst>
                <a:path w="821690" h="2073275">
                  <a:moveTo>
                    <a:pt x="0" y="0"/>
                  </a:moveTo>
                  <a:lnTo>
                    <a:pt x="821632" y="0"/>
                  </a:lnTo>
                  <a:lnTo>
                    <a:pt x="821632" y="2072835"/>
                  </a:lnTo>
                  <a:lnTo>
                    <a:pt x="0" y="207283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760768" y="3741818"/>
            <a:ext cx="370840" cy="1870075"/>
          </a:xfrm>
          <a:prstGeom prst="rect">
            <a:avLst/>
          </a:prstGeom>
        </p:spPr>
        <p:txBody>
          <a:bodyPr vert="vert270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100" spc="-10" dirty="0">
                <a:latin typeface="Verdana"/>
                <a:cs typeface="Verdana"/>
              </a:rPr>
              <a:t>Unsupervised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A7D8-0BF4-2021-C40A-E87787A8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 Linearity - Layer</a:t>
            </a:r>
          </a:p>
        </p:txBody>
      </p:sp>
      <p:pic>
        <p:nvPicPr>
          <p:cNvPr id="5" name="Content Placeholder 4" descr="Diagram">
            <a:extLst>
              <a:ext uri="{FF2B5EF4-FFF2-40B4-BE49-F238E27FC236}">
                <a16:creationId xmlns:a16="http://schemas.microsoft.com/office/drawing/2014/main" id="{A68ABC0B-39D0-0A91-887D-B7F310868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6" t="3108" r="26158" b="15636"/>
          <a:stretch/>
        </p:blipFill>
        <p:spPr>
          <a:xfrm>
            <a:off x="2946401" y="1960879"/>
            <a:ext cx="6492240" cy="4164727"/>
          </a:xfrm>
        </p:spPr>
      </p:pic>
    </p:spTree>
    <p:extLst>
      <p:ext uri="{BB962C8B-B14F-4D97-AF65-F5344CB8AC3E}">
        <p14:creationId xmlns:p14="http://schemas.microsoft.com/office/powerpoint/2010/main" val="36936384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19014-4AD8-17F1-1B4C-507F71E2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 NEURAL NETWORK</a:t>
            </a:r>
          </a:p>
        </p:txBody>
      </p:sp>
      <p:pic>
        <p:nvPicPr>
          <p:cNvPr id="1026" name="Picture 2" descr="Visual diagram of an input layer, hidden layers, and an output layer of a feedforward neural network">
            <a:extLst>
              <a:ext uri="{FF2B5EF4-FFF2-40B4-BE49-F238E27FC236}">
                <a16:creationId xmlns:a16="http://schemas.microsoft.com/office/drawing/2014/main" id="{F8262565-C18A-3D57-75F0-CE588BE5AD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687" y="1825625"/>
            <a:ext cx="612462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53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4440-EC67-8A47-25B2-8911BCE4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Hyper parameter Vs Parameter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C8CFDA3-4242-0282-270A-8616CE7FCA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099969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8713366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6992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21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Weights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54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Biases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162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0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866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7C81-860C-1A22-3CDE-E84E370F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deep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928A6D61-1F4A-F2F4-9073-CA95FB685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4" t="4838" r="22613" b="13076"/>
          <a:stretch/>
        </p:blipFill>
        <p:spPr>
          <a:xfrm>
            <a:off x="1807779" y="1848422"/>
            <a:ext cx="8208580" cy="4178108"/>
          </a:xfrm>
        </p:spPr>
      </p:pic>
    </p:spTree>
    <p:extLst>
      <p:ext uri="{BB962C8B-B14F-4D97-AF65-F5344CB8AC3E}">
        <p14:creationId xmlns:p14="http://schemas.microsoft.com/office/powerpoint/2010/main" val="3331323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1C7F-4822-A4B0-6365-E2DE2890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do we need non-</a:t>
            </a:r>
            <a:r>
              <a:rPr lang="en-IN" dirty="0" err="1"/>
              <a:t>linearlity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C610-6A3E-8A82-D11E-8BD182E15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H=x*w1</a:t>
            </a:r>
          </a:p>
          <a:p>
            <a:r>
              <a:rPr lang="en-IN" dirty="0"/>
              <a:t>Y=h*w2</a:t>
            </a:r>
          </a:p>
          <a:p>
            <a:r>
              <a:rPr lang="en-IN" dirty="0">
                <a:sym typeface="Wingdings" panose="05000000000000000000" pitchFamily="2" charset="2"/>
              </a:rPr>
              <a:t>y=x*W1*w2</a:t>
            </a:r>
          </a:p>
          <a:p>
            <a:r>
              <a:rPr lang="en-IN" dirty="0">
                <a:sym typeface="Wingdings" panose="05000000000000000000" pitchFamily="2" charset="2"/>
              </a:rPr>
              <a:t>Y=x*w’</a:t>
            </a:r>
          </a:p>
          <a:p>
            <a:r>
              <a:rPr lang="en-IN" dirty="0">
                <a:sym typeface="Wingdings" panose="05000000000000000000" pitchFamily="2" charset="2"/>
              </a:rPr>
              <a:t>Multiple consecutive linear transformations are equivalent to single one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0069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663B-C979-494C-4EA1-10563DA89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backpropagation</a:t>
            </a:r>
          </a:p>
        </p:txBody>
      </p:sp>
      <p:pic>
        <p:nvPicPr>
          <p:cNvPr id="5" name="Content Placeholder 4" descr="Diagram">
            <a:extLst>
              <a:ext uri="{FF2B5EF4-FFF2-40B4-BE49-F238E27FC236}">
                <a16:creationId xmlns:a16="http://schemas.microsoft.com/office/drawing/2014/main" id="{92BF9BB1-C5BB-C12C-8438-DD5666DD9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4" t="6594" r="24215" b="25290"/>
          <a:stretch/>
        </p:blipFill>
        <p:spPr>
          <a:xfrm>
            <a:off x="1980850" y="1848418"/>
            <a:ext cx="6094612" cy="353638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A55870-E5C1-C745-7E1B-3440D7AF744E}"/>
              </a:ext>
            </a:extLst>
          </p:cNvPr>
          <p:cNvSpPr txBox="1"/>
          <p:nvPr/>
        </p:nvSpPr>
        <p:spPr>
          <a:xfrm>
            <a:off x="8016240" y="2092960"/>
            <a:ext cx="3515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algorithm adjusts</a:t>
            </a:r>
          </a:p>
          <a:p>
            <a:r>
              <a:rPr lang="en-IN" dirty="0"/>
              <a:t>The weights that have a bigger contributions to the errors by more.</a:t>
            </a:r>
          </a:p>
          <a:p>
            <a:endParaRPr lang="en-IN" dirty="0"/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5F5D72-76D6-D30E-5CFD-F9E2DD5F4C1C}"/>
                  </a:ext>
                </a:extLst>
              </p:cNvPr>
              <p:cNvSpPr txBox="1"/>
              <p:nvPr/>
            </p:nvSpPr>
            <p:spPr>
              <a:xfrm>
                <a:off x="8628611" y="4530436"/>
                <a:ext cx="2518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b="0" i="1" baseline="-2500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IN" b="0" i="1" baseline="-2500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IN" b="0" i="1" baseline="-25000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5F5D72-76D6-D30E-5CFD-F9E2DD5F4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611" y="4530436"/>
                <a:ext cx="2518756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118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7"/>
          <p:cNvGrpSpPr/>
          <p:nvPr/>
        </p:nvGrpSpPr>
        <p:grpSpPr>
          <a:xfrm>
            <a:off x="3624071" y="2852927"/>
            <a:ext cx="4932045" cy="692150"/>
            <a:chOff x="3624071" y="2852927"/>
            <a:chExt cx="4932045" cy="6921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4071" y="2852927"/>
              <a:ext cx="4931664" cy="69189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41801" y="2869590"/>
              <a:ext cx="4848860" cy="608965"/>
            </a:xfrm>
            <a:custGeom>
              <a:avLst/>
              <a:gdLst/>
              <a:ahLst/>
              <a:cxnLst/>
              <a:rect l="l" t="t" r="r" b="b"/>
              <a:pathLst>
                <a:path w="4848859" h="608964">
                  <a:moveTo>
                    <a:pt x="4092282" y="164185"/>
                  </a:moveTo>
                  <a:lnTo>
                    <a:pt x="4044092" y="168386"/>
                  </a:lnTo>
                  <a:lnTo>
                    <a:pt x="3999979" y="180568"/>
                  </a:lnTo>
                  <a:lnTo>
                    <a:pt x="3960666" y="200104"/>
                  </a:lnTo>
                  <a:lnTo>
                    <a:pt x="3926878" y="226364"/>
                  </a:lnTo>
                  <a:lnTo>
                    <a:pt x="3899338" y="258721"/>
                  </a:lnTo>
                  <a:lnTo>
                    <a:pt x="3878770" y="296545"/>
                  </a:lnTo>
                  <a:lnTo>
                    <a:pt x="3865899" y="339207"/>
                  </a:lnTo>
                  <a:lnTo>
                    <a:pt x="3861447" y="386079"/>
                  </a:lnTo>
                  <a:lnTo>
                    <a:pt x="3865899" y="432987"/>
                  </a:lnTo>
                  <a:lnTo>
                    <a:pt x="3878770" y="475741"/>
                  </a:lnTo>
                  <a:lnTo>
                    <a:pt x="3899338" y="513695"/>
                  </a:lnTo>
                  <a:lnTo>
                    <a:pt x="3926878" y="546201"/>
                  </a:lnTo>
                  <a:lnTo>
                    <a:pt x="3960666" y="572611"/>
                  </a:lnTo>
                  <a:lnTo>
                    <a:pt x="3999979" y="592277"/>
                  </a:lnTo>
                  <a:lnTo>
                    <a:pt x="4044092" y="604551"/>
                  </a:lnTo>
                  <a:lnTo>
                    <a:pt x="4092282" y="608787"/>
                  </a:lnTo>
                  <a:lnTo>
                    <a:pt x="4140974" y="604551"/>
                  </a:lnTo>
                  <a:lnTo>
                    <a:pt x="4185399" y="592277"/>
                  </a:lnTo>
                  <a:lnTo>
                    <a:pt x="4224870" y="572611"/>
                  </a:lnTo>
                  <a:lnTo>
                    <a:pt x="4258703" y="546201"/>
                  </a:lnTo>
                  <a:lnTo>
                    <a:pt x="4279338" y="521817"/>
                  </a:lnTo>
                  <a:lnTo>
                    <a:pt x="4092282" y="521817"/>
                  </a:lnTo>
                  <a:lnTo>
                    <a:pt x="4050836" y="515659"/>
                  </a:lnTo>
                  <a:lnTo>
                    <a:pt x="4015476" y="497914"/>
                  </a:lnTo>
                  <a:lnTo>
                    <a:pt x="3987997" y="469674"/>
                  </a:lnTo>
                  <a:lnTo>
                    <a:pt x="3970193" y="432032"/>
                  </a:lnTo>
                  <a:lnTo>
                    <a:pt x="3963860" y="386079"/>
                  </a:lnTo>
                  <a:lnTo>
                    <a:pt x="3970193" y="340127"/>
                  </a:lnTo>
                  <a:lnTo>
                    <a:pt x="3987997" y="302485"/>
                  </a:lnTo>
                  <a:lnTo>
                    <a:pt x="4015476" y="274245"/>
                  </a:lnTo>
                  <a:lnTo>
                    <a:pt x="4050836" y="256500"/>
                  </a:lnTo>
                  <a:lnTo>
                    <a:pt x="4092282" y="250342"/>
                  </a:lnTo>
                  <a:lnTo>
                    <a:pt x="4279088" y="250342"/>
                  </a:lnTo>
                  <a:lnTo>
                    <a:pt x="4258703" y="226364"/>
                  </a:lnTo>
                  <a:lnTo>
                    <a:pt x="4224870" y="200104"/>
                  </a:lnTo>
                  <a:lnTo>
                    <a:pt x="4185399" y="180568"/>
                  </a:lnTo>
                  <a:lnTo>
                    <a:pt x="4140974" y="168386"/>
                  </a:lnTo>
                  <a:lnTo>
                    <a:pt x="4092282" y="164185"/>
                  </a:lnTo>
                  <a:close/>
                </a:path>
                <a:path w="4848859" h="608964">
                  <a:moveTo>
                    <a:pt x="4279088" y="250342"/>
                  </a:moveTo>
                  <a:lnTo>
                    <a:pt x="4092282" y="250342"/>
                  </a:lnTo>
                  <a:lnTo>
                    <a:pt x="4134125" y="256500"/>
                  </a:lnTo>
                  <a:lnTo>
                    <a:pt x="4169726" y="274245"/>
                  </a:lnTo>
                  <a:lnTo>
                    <a:pt x="4197329" y="302485"/>
                  </a:lnTo>
                  <a:lnTo>
                    <a:pt x="4215178" y="340127"/>
                  </a:lnTo>
                  <a:lnTo>
                    <a:pt x="4221518" y="386079"/>
                  </a:lnTo>
                  <a:lnTo>
                    <a:pt x="4215178" y="432032"/>
                  </a:lnTo>
                  <a:lnTo>
                    <a:pt x="4197329" y="469674"/>
                  </a:lnTo>
                  <a:lnTo>
                    <a:pt x="4169726" y="497914"/>
                  </a:lnTo>
                  <a:lnTo>
                    <a:pt x="4134125" y="515659"/>
                  </a:lnTo>
                  <a:lnTo>
                    <a:pt x="4092282" y="521817"/>
                  </a:lnTo>
                  <a:lnTo>
                    <a:pt x="4279338" y="521817"/>
                  </a:lnTo>
                  <a:lnTo>
                    <a:pt x="4286211" y="513695"/>
                  </a:lnTo>
                  <a:lnTo>
                    <a:pt x="4306709" y="475741"/>
                  </a:lnTo>
                  <a:lnTo>
                    <a:pt x="4319511" y="432987"/>
                  </a:lnTo>
                  <a:lnTo>
                    <a:pt x="4323930" y="386079"/>
                  </a:lnTo>
                  <a:lnTo>
                    <a:pt x="4319511" y="339207"/>
                  </a:lnTo>
                  <a:lnTo>
                    <a:pt x="4306709" y="296545"/>
                  </a:lnTo>
                  <a:lnTo>
                    <a:pt x="4286211" y="258721"/>
                  </a:lnTo>
                  <a:lnTo>
                    <a:pt x="4279088" y="250342"/>
                  </a:lnTo>
                  <a:close/>
                </a:path>
                <a:path w="4848859" h="608964">
                  <a:moveTo>
                    <a:pt x="2685605" y="164185"/>
                  </a:moveTo>
                  <a:lnTo>
                    <a:pt x="2638861" y="168419"/>
                  </a:lnTo>
                  <a:lnTo>
                    <a:pt x="2596032" y="180682"/>
                  </a:lnTo>
                  <a:lnTo>
                    <a:pt x="2557832" y="200318"/>
                  </a:lnTo>
                  <a:lnTo>
                    <a:pt x="2524975" y="226669"/>
                  </a:lnTo>
                  <a:lnTo>
                    <a:pt x="2498177" y="259078"/>
                  </a:lnTo>
                  <a:lnTo>
                    <a:pt x="2478151" y="296887"/>
                  </a:lnTo>
                  <a:lnTo>
                    <a:pt x="2465611" y="339440"/>
                  </a:lnTo>
                  <a:lnTo>
                    <a:pt x="2461272" y="386079"/>
                  </a:lnTo>
                  <a:lnTo>
                    <a:pt x="2465608" y="432754"/>
                  </a:lnTo>
                  <a:lnTo>
                    <a:pt x="2478278" y="475399"/>
                  </a:lnTo>
                  <a:lnTo>
                    <a:pt x="2498777" y="513338"/>
                  </a:lnTo>
                  <a:lnTo>
                    <a:pt x="2526601" y="545896"/>
                  </a:lnTo>
                  <a:lnTo>
                    <a:pt x="2561245" y="572396"/>
                  </a:lnTo>
                  <a:lnTo>
                    <a:pt x="2602204" y="592162"/>
                  </a:lnTo>
                  <a:lnTo>
                    <a:pt x="2648973" y="604518"/>
                  </a:lnTo>
                  <a:lnTo>
                    <a:pt x="2701048" y="608787"/>
                  </a:lnTo>
                  <a:lnTo>
                    <a:pt x="2754414" y="604253"/>
                  </a:lnTo>
                  <a:lnTo>
                    <a:pt x="2801835" y="590803"/>
                  </a:lnTo>
                  <a:lnTo>
                    <a:pt x="2842552" y="568667"/>
                  </a:lnTo>
                  <a:lnTo>
                    <a:pt x="2875800" y="538073"/>
                  </a:lnTo>
                  <a:lnTo>
                    <a:pt x="2862363" y="522630"/>
                  </a:lnTo>
                  <a:lnTo>
                    <a:pt x="2703487" y="522630"/>
                  </a:lnTo>
                  <a:lnTo>
                    <a:pt x="2651340" y="515289"/>
                  </a:lnTo>
                  <a:lnTo>
                    <a:pt x="2609405" y="494385"/>
                  </a:lnTo>
                  <a:lnTo>
                    <a:pt x="2579357" y="461594"/>
                  </a:lnTo>
                  <a:lnTo>
                    <a:pt x="2562872" y="418591"/>
                  </a:lnTo>
                  <a:lnTo>
                    <a:pt x="2903435" y="418591"/>
                  </a:lnTo>
                  <a:lnTo>
                    <a:pt x="2904032" y="410921"/>
                  </a:lnTo>
                  <a:lnTo>
                    <a:pt x="2904553" y="402945"/>
                  </a:lnTo>
                  <a:lnTo>
                    <a:pt x="2904921" y="395274"/>
                  </a:lnTo>
                  <a:lnTo>
                    <a:pt x="2905061" y="388518"/>
                  </a:lnTo>
                  <a:lnTo>
                    <a:pt x="2901808" y="351129"/>
                  </a:lnTo>
                  <a:lnTo>
                    <a:pt x="2562059" y="351129"/>
                  </a:lnTo>
                  <a:lnTo>
                    <a:pt x="2576220" y="307873"/>
                  </a:lnTo>
                  <a:lnTo>
                    <a:pt x="2602801" y="274523"/>
                  </a:lnTo>
                  <a:lnTo>
                    <a:pt x="2639898" y="253060"/>
                  </a:lnTo>
                  <a:lnTo>
                    <a:pt x="2685605" y="245465"/>
                  </a:lnTo>
                  <a:lnTo>
                    <a:pt x="2859033" y="245465"/>
                  </a:lnTo>
                  <a:lnTo>
                    <a:pt x="2842882" y="225450"/>
                  </a:lnTo>
                  <a:lnTo>
                    <a:pt x="2810764" y="199375"/>
                  </a:lnTo>
                  <a:lnTo>
                    <a:pt x="2773387" y="180149"/>
                  </a:lnTo>
                  <a:lnTo>
                    <a:pt x="2731439" y="168257"/>
                  </a:lnTo>
                  <a:lnTo>
                    <a:pt x="2685605" y="164185"/>
                  </a:lnTo>
                  <a:close/>
                </a:path>
                <a:path w="4848859" h="608964">
                  <a:moveTo>
                    <a:pt x="2821343" y="475488"/>
                  </a:moveTo>
                  <a:lnTo>
                    <a:pt x="2796755" y="496227"/>
                  </a:lnTo>
                  <a:lnTo>
                    <a:pt x="2769120" y="510946"/>
                  </a:lnTo>
                  <a:lnTo>
                    <a:pt x="2738132" y="519722"/>
                  </a:lnTo>
                  <a:lnTo>
                    <a:pt x="2703487" y="522630"/>
                  </a:lnTo>
                  <a:lnTo>
                    <a:pt x="2862363" y="522630"/>
                  </a:lnTo>
                  <a:lnTo>
                    <a:pt x="2821343" y="475488"/>
                  </a:lnTo>
                  <a:close/>
                </a:path>
                <a:path w="4848859" h="608964">
                  <a:moveTo>
                    <a:pt x="2859033" y="245465"/>
                  </a:moveTo>
                  <a:lnTo>
                    <a:pt x="2685605" y="245465"/>
                  </a:lnTo>
                  <a:lnTo>
                    <a:pt x="2731757" y="253174"/>
                  </a:lnTo>
                  <a:lnTo>
                    <a:pt x="2768917" y="274827"/>
                  </a:lnTo>
                  <a:lnTo>
                    <a:pt x="2795104" y="308216"/>
                  </a:lnTo>
                  <a:lnTo>
                    <a:pt x="2808338" y="351129"/>
                  </a:lnTo>
                  <a:lnTo>
                    <a:pt x="2901808" y="351129"/>
                  </a:lnTo>
                  <a:lnTo>
                    <a:pt x="2900832" y="339907"/>
                  </a:lnTo>
                  <a:lnTo>
                    <a:pt x="2888602" y="296202"/>
                  </a:lnTo>
                  <a:lnTo>
                    <a:pt x="2869056" y="257887"/>
                  </a:lnTo>
                  <a:lnTo>
                    <a:pt x="2859033" y="245465"/>
                  </a:lnTo>
                  <a:close/>
                </a:path>
                <a:path w="4848859" h="608964">
                  <a:moveTo>
                    <a:pt x="1298130" y="164185"/>
                  </a:moveTo>
                  <a:lnTo>
                    <a:pt x="1251386" y="168419"/>
                  </a:lnTo>
                  <a:lnTo>
                    <a:pt x="1208557" y="180682"/>
                  </a:lnTo>
                  <a:lnTo>
                    <a:pt x="1170357" y="200318"/>
                  </a:lnTo>
                  <a:lnTo>
                    <a:pt x="1137500" y="226669"/>
                  </a:lnTo>
                  <a:lnTo>
                    <a:pt x="1110702" y="259078"/>
                  </a:lnTo>
                  <a:lnTo>
                    <a:pt x="1090676" y="296887"/>
                  </a:lnTo>
                  <a:lnTo>
                    <a:pt x="1078136" y="339440"/>
                  </a:lnTo>
                  <a:lnTo>
                    <a:pt x="1073797" y="386079"/>
                  </a:lnTo>
                  <a:lnTo>
                    <a:pt x="1078133" y="432754"/>
                  </a:lnTo>
                  <a:lnTo>
                    <a:pt x="1090803" y="475399"/>
                  </a:lnTo>
                  <a:lnTo>
                    <a:pt x="1111302" y="513338"/>
                  </a:lnTo>
                  <a:lnTo>
                    <a:pt x="1139126" y="545896"/>
                  </a:lnTo>
                  <a:lnTo>
                    <a:pt x="1173770" y="572396"/>
                  </a:lnTo>
                  <a:lnTo>
                    <a:pt x="1214729" y="592162"/>
                  </a:lnTo>
                  <a:lnTo>
                    <a:pt x="1261498" y="604518"/>
                  </a:lnTo>
                  <a:lnTo>
                    <a:pt x="1313573" y="608787"/>
                  </a:lnTo>
                  <a:lnTo>
                    <a:pt x="1366939" y="604253"/>
                  </a:lnTo>
                  <a:lnTo>
                    <a:pt x="1414360" y="590803"/>
                  </a:lnTo>
                  <a:lnTo>
                    <a:pt x="1455077" y="568667"/>
                  </a:lnTo>
                  <a:lnTo>
                    <a:pt x="1488325" y="538073"/>
                  </a:lnTo>
                  <a:lnTo>
                    <a:pt x="1474888" y="522630"/>
                  </a:lnTo>
                  <a:lnTo>
                    <a:pt x="1316012" y="522630"/>
                  </a:lnTo>
                  <a:lnTo>
                    <a:pt x="1263865" y="515289"/>
                  </a:lnTo>
                  <a:lnTo>
                    <a:pt x="1221930" y="494385"/>
                  </a:lnTo>
                  <a:lnTo>
                    <a:pt x="1191882" y="461594"/>
                  </a:lnTo>
                  <a:lnTo>
                    <a:pt x="1175397" y="418591"/>
                  </a:lnTo>
                  <a:lnTo>
                    <a:pt x="1515960" y="418591"/>
                  </a:lnTo>
                  <a:lnTo>
                    <a:pt x="1516557" y="410921"/>
                  </a:lnTo>
                  <a:lnTo>
                    <a:pt x="1517078" y="402945"/>
                  </a:lnTo>
                  <a:lnTo>
                    <a:pt x="1517446" y="395274"/>
                  </a:lnTo>
                  <a:lnTo>
                    <a:pt x="1517586" y="388518"/>
                  </a:lnTo>
                  <a:lnTo>
                    <a:pt x="1514333" y="351129"/>
                  </a:lnTo>
                  <a:lnTo>
                    <a:pt x="1174584" y="351129"/>
                  </a:lnTo>
                  <a:lnTo>
                    <a:pt x="1188745" y="307873"/>
                  </a:lnTo>
                  <a:lnTo>
                    <a:pt x="1215326" y="274523"/>
                  </a:lnTo>
                  <a:lnTo>
                    <a:pt x="1252423" y="253060"/>
                  </a:lnTo>
                  <a:lnTo>
                    <a:pt x="1298130" y="245465"/>
                  </a:lnTo>
                  <a:lnTo>
                    <a:pt x="1471558" y="245465"/>
                  </a:lnTo>
                  <a:lnTo>
                    <a:pt x="1455407" y="225450"/>
                  </a:lnTo>
                  <a:lnTo>
                    <a:pt x="1423289" y="199375"/>
                  </a:lnTo>
                  <a:lnTo>
                    <a:pt x="1385912" y="180149"/>
                  </a:lnTo>
                  <a:lnTo>
                    <a:pt x="1343964" y="168257"/>
                  </a:lnTo>
                  <a:lnTo>
                    <a:pt x="1298130" y="164185"/>
                  </a:lnTo>
                  <a:close/>
                </a:path>
                <a:path w="4848859" h="608964">
                  <a:moveTo>
                    <a:pt x="1433868" y="475488"/>
                  </a:moveTo>
                  <a:lnTo>
                    <a:pt x="1409280" y="496227"/>
                  </a:lnTo>
                  <a:lnTo>
                    <a:pt x="1381645" y="510946"/>
                  </a:lnTo>
                  <a:lnTo>
                    <a:pt x="1350657" y="519722"/>
                  </a:lnTo>
                  <a:lnTo>
                    <a:pt x="1316012" y="522630"/>
                  </a:lnTo>
                  <a:lnTo>
                    <a:pt x="1474888" y="522630"/>
                  </a:lnTo>
                  <a:lnTo>
                    <a:pt x="1433868" y="475488"/>
                  </a:lnTo>
                  <a:close/>
                </a:path>
                <a:path w="4848859" h="608964">
                  <a:moveTo>
                    <a:pt x="1471558" y="245465"/>
                  </a:moveTo>
                  <a:lnTo>
                    <a:pt x="1298130" y="245465"/>
                  </a:lnTo>
                  <a:lnTo>
                    <a:pt x="1344282" y="253174"/>
                  </a:lnTo>
                  <a:lnTo>
                    <a:pt x="1381442" y="274827"/>
                  </a:lnTo>
                  <a:lnTo>
                    <a:pt x="1407629" y="308216"/>
                  </a:lnTo>
                  <a:lnTo>
                    <a:pt x="1420863" y="351129"/>
                  </a:lnTo>
                  <a:lnTo>
                    <a:pt x="1514333" y="351129"/>
                  </a:lnTo>
                  <a:lnTo>
                    <a:pt x="1513357" y="339907"/>
                  </a:lnTo>
                  <a:lnTo>
                    <a:pt x="1501127" y="296202"/>
                  </a:lnTo>
                  <a:lnTo>
                    <a:pt x="1481581" y="257887"/>
                  </a:lnTo>
                  <a:lnTo>
                    <a:pt x="1471558" y="245465"/>
                  </a:lnTo>
                  <a:close/>
                </a:path>
                <a:path w="4848859" h="608964">
                  <a:moveTo>
                    <a:pt x="3100209" y="169062"/>
                  </a:moveTo>
                  <a:lnTo>
                    <a:pt x="2998609" y="169062"/>
                  </a:lnTo>
                  <a:lnTo>
                    <a:pt x="2998609" y="416966"/>
                  </a:lnTo>
                  <a:lnTo>
                    <a:pt x="3003121" y="468796"/>
                  </a:lnTo>
                  <a:lnTo>
                    <a:pt x="3016192" y="512222"/>
                  </a:lnTo>
                  <a:lnTo>
                    <a:pt x="3037126" y="547403"/>
                  </a:lnTo>
                  <a:lnTo>
                    <a:pt x="3065226" y="574493"/>
                  </a:lnTo>
                  <a:lnTo>
                    <a:pt x="3099795" y="593649"/>
                  </a:lnTo>
                  <a:lnTo>
                    <a:pt x="3140136" y="605028"/>
                  </a:lnTo>
                  <a:lnTo>
                    <a:pt x="3185553" y="608787"/>
                  </a:lnTo>
                  <a:lnTo>
                    <a:pt x="3226485" y="604862"/>
                  </a:lnTo>
                  <a:lnTo>
                    <a:pt x="3264293" y="593242"/>
                  </a:lnTo>
                  <a:lnTo>
                    <a:pt x="3297682" y="574154"/>
                  </a:lnTo>
                  <a:lnTo>
                    <a:pt x="3325355" y="547827"/>
                  </a:lnTo>
                  <a:lnTo>
                    <a:pt x="3422078" y="547827"/>
                  </a:lnTo>
                  <a:lnTo>
                    <a:pt x="3422078" y="519379"/>
                  </a:lnTo>
                  <a:lnTo>
                    <a:pt x="3201809" y="519379"/>
                  </a:lnTo>
                  <a:lnTo>
                    <a:pt x="3158845" y="512305"/>
                  </a:lnTo>
                  <a:lnTo>
                    <a:pt x="3126930" y="490829"/>
                  </a:lnTo>
                  <a:lnTo>
                    <a:pt x="3107054" y="454571"/>
                  </a:lnTo>
                  <a:lnTo>
                    <a:pt x="3100209" y="403148"/>
                  </a:lnTo>
                  <a:lnTo>
                    <a:pt x="3100209" y="169062"/>
                  </a:lnTo>
                  <a:close/>
                </a:path>
                <a:path w="4848859" h="608964">
                  <a:moveTo>
                    <a:pt x="3422078" y="547827"/>
                  </a:moveTo>
                  <a:lnTo>
                    <a:pt x="3325355" y="547827"/>
                  </a:lnTo>
                  <a:lnTo>
                    <a:pt x="3325355" y="603097"/>
                  </a:lnTo>
                  <a:lnTo>
                    <a:pt x="3422078" y="603097"/>
                  </a:lnTo>
                  <a:lnTo>
                    <a:pt x="3422078" y="547827"/>
                  </a:lnTo>
                  <a:close/>
                </a:path>
                <a:path w="4848859" h="608964">
                  <a:moveTo>
                    <a:pt x="3422078" y="169062"/>
                  </a:moveTo>
                  <a:lnTo>
                    <a:pt x="3320478" y="169062"/>
                  </a:lnTo>
                  <a:lnTo>
                    <a:pt x="3320478" y="388518"/>
                  </a:lnTo>
                  <a:lnTo>
                    <a:pt x="3311880" y="445655"/>
                  </a:lnTo>
                  <a:lnTo>
                    <a:pt x="3287661" y="486562"/>
                  </a:lnTo>
                  <a:lnTo>
                    <a:pt x="3250183" y="511162"/>
                  </a:lnTo>
                  <a:lnTo>
                    <a:pt x="3201809" y="519379"/>
                  </a:lnTo>
                  <a:lnTo>
                    <a:pt x="3422078" y="519379"/>
                  </a:lnTo>
                  <a:lnTo>
                    <a:pt x="3422078" y="169062"/>
                  </a:lnTo>
                  <a:close/>
                </a:path>
                <a:path w="4848859" h="608964">
                  <a:moveTo>
                    <a:pt x="4517809" y="169062"/>
                  </a:moveTo>
                  <a:lnTo>
                    <a:pt x="4421085" y="169062"/>
                  </a:lnTo>
                  <a:lnTo>
                    <a:pt x="4421085" y="603097"/>
                  </a:lnTo>
                  <a:lnTo>
                    <a:pt x="4522685" y="603097"/>
                  </a:lnTo>
                  <a:lnTo>
                    <a:pt x="4522685" y="383641"/>
                  </a:lnTo>
                  <a:lnTo>
                    <a:pt x="4531436" y="326504"/>
                  </a:lnTo>
                  <a:lnTo>
                    <a:pt x="4556112" y="285597"/>
                  </a:lnTo>
                  <a:lnTo>
                    <a:pt x="4594352" y="260997"/>
                  </a:lnTo>
                  <a:lnTo>
                    <a:pt x="4643793" y="252780"/>
                  </a:lnTo>
                  <a:lnTo>
                    <a:pt x="4826898" y="252780"/>
                  </a:lnTo>
                  <a:lnTo>
                    <a:pt x="4810373" y="225145"/>
                  </a:lnTo>
                  <a:lnTo>
                    <a:pt x="4517809" y="225145"/>
                  </a:lnTo>
                  <a:lnTo>
                    <a:pt x="4517809" y="169062"/>
                  </a:lnTo>
                  <a:close/>
                </a:path>
                <a:path w="4848859" h="608964">
                  <a:moveTo>
                    <a:pt x="4826898" y="252780"/>
                  </a:moveTo>
                  <a:lnTo>
                    <a:pt x="4643793" y="252780"/>
                  </a:lnTo>
                  <a:lnTo>
                    <a:pt x="4687354" y="259829"/>
                  </a:lnTo>
                  <a:lnTo>
                    <a:pt x="4719789" y="281127"/>
                  </a:lnTo>
                  <a:lnTo>
                    <a:pt x="4740033" y="316903"/>
                  </a:lnTo>
                  <a:lnTo>
                    <a:pt x="4747018" y="367385"/>
                  </a:lnTo>
                  <a:lnTo>
                    <a:pt x="4747018" y="603097"/>
                  </a:lnTo>
                  <a:lnTo>
                    <a:pt x="4848618" y="603097"/>
                  </a:lnTo>
                  <a:lnTo>
                    <a:pt x="4848618" y="354380"/>
                  </a:lnTo>
                  <a:lnTo>
                    <a:pt x="4844038" y="302641"/>
                  </a:lnTo>
                  <a:lnTo>
                    <a:pt x="4830884" y="259446"/>
                  </a:lnTo>
                  <a:lnTo>
                    <a:pt x="4826898" y="252780"/>
                  </a:lnTo>
                  <a:close/>
                </a:path>
                <a:path w="4848859" h="608964">
                  <a:moveTo>
                    <a:pt x="4667364" y="164185"/>
                  </a:moveTo>
                  <a:lnTo>
                    <a:pt x="4621936" y="168109"/>
                  </a:lnTo>
                  <a:lnTo>
                    <a:pt x="4581309" y="179730"/>
                  </a:lnTo>
                  <a:lnTo>
                    <a:pt x="4546320" y="198818"/>
                  </a:lnTo>
                  <a:lnTo>
                    <a:pt x="4517809" y="225145"/>
                  </a:lnTo>
                  <a:lnTo>
                    <a:pt x="4810373" y="225145"/>
                  </a:lnTo>
                  <a:lnTo>
                    <a:pt x="4782381" y="197839"/>
                  </a:lnTo>
                  <a:lnTo>
                    <a:pt x="4748795" y="179000"/>
                  </a:lnTo>
                  <a:lnTo>
                    <a:pt x="4710163" y="167853"/>
                  </a:lnTo>
                  <a:lnTo>
                    <a:pt x="4667364" y="164185"/>
                  </a:lnTo>
                  <a:close/>
                </a:path>
                <a:path w="4848859" h="608964">
                  <a:moveTo>
                    <a:pt x="3652621" y="169062"/>
                  </a:moveTo>
                  <a:lnTo>
                    <a:pt x="3555898" y="169062"/>
                  </a:lnTo>
                  <a:lnTo>
                    <a:pt x="3555898" y="603097"/>
                  </a:lnTo>
                  <a:lnTo>
                    <a:pt x="3657498" y="603097"/>
                  </a:lnTo>
                  <a:lnTo>
                    <a:pt x="3657498" y="392582"/>
                  </a:lnTo>
                  <a:lnTo>
                    <a:pt x="3663188" y="344614"/>
                  </a:lnTo>
                  <a:lnTo>
                    <a:pt x="3679606" y="307101"/>
                  </a:lnTo>
                  <a:lnTo>
                    <a:pt x="3705778" y="280162"/>
                  </a:lnTo>
                  <a:lnTo>
                    <a:pt x="3740729" y="263912"/>
                  </a:lnTo>
                  <a:lnTo>
                    <a:pt x="3783482" y="258470"/>
                  </a:lnTo>
                  <a:lnTo>
                    <a:pt x="3807053" y="258470"/>
                  </a:lnTo>
                  <a:lnTo>
                    <a:pt x="3807053" y="232460"/>
                  </a:lnTo>
                  <a:lnTo>
                    <a:pt x="3652621" y="232460"/>
                  </a:lnTo>
                  <a:lnTo>
                    <a:pt x="3652621" y="169062"/>
                  </a:lnTo>
                  <a:close/>
                </a:path>
                <a:path w="4848859" h="608964">
                  <a:moveTo>
                    <a:pt x="3807053" y="258470"/>
                  </a:moveTo>
                  <a:lnTo>
                    <a:pt x="3790797" y="258470"/>
                  </a:lnTo>
                  <a:lnTo>
                    <a:pt x="3798112" y="259283"/>
                  </a:lnTo>
                  <a:lnTo>
                    <a:pt x="3807053" y="260908"/>
                  </a:lnTo>
                  <a:lnTo>
                    <a:pt x="3807053" y="258470"/>
                  </a:lnTo>
                  <a:close/>
                </a:path>
                <a:path w="4848859" h="608964">
                  <a:moveTo>
                    <a:pt x="3807053" y="164185"/>
                  </a:moveTo>
                  <a:lnTo>
                    <a:pt x="3756520" y="168452"/>
                  </a:lnTo>
                  <a:lnTo>
                    <a:pt x="3713683" y="181254"/>
                  </a:lnTo>
                  <a:lnTo>
                    <a:pt x="3678923" y="202590"/>
                  </a:lnTo>
                  <a:lnTo>
                    <a:pt x="3652621" y="232460"/>
                  </a:lnTo>
                  <a:lnTo>
                    <a:pt x="3807053" y="232460"/>
                  </a:lnTo>
                  <a:lnTo>
                    <a:pt x="3807053" y="164185"/>
                  </a:lnTo>
                  <a:close/>
                </a:path>
                <a:path w="4848859" h="608964">
                  <a:moveTo>
                    <a:pt x="1934946" y="34137"/>
                  </a:moveTo>
                  <a:lnTo>
                    <a:pt x="1847977" y="34137"/>
                  </a:lnTo>
                  <a:lnTo>
                    <a:pt x="1847977" y="603097"/>
                  </a:lnTo>
                  <a:lnTo>
                    <a:pt x="1952828" y="603097"/>
                  </a:lnTo>
                  <a:lnTo>
                    <a:pt x="1952828" y="217830"/>
                  </a:lnTo>
                  <a:lnTo>
                    <a:pt x="2084536" y="217830"/>
                  </a:lnTo>
                  <a:lnTo>
                    <a:pt x="1934946" y="34137"/>
                  </a:lnTo>
                  <a:close/>
                </a:path>
                <a:path w="4848859" h="608964">
                  <a:moveTo>
                    <a:pt x="2084536" y="217830"/>
                  </a:moveTo>
                  <a:lnTo>
                    <a:pt x="1952828" y="217830"/>
                  </a:lnTo>
                  <a:lnTo>
                    <a:pt x="2266569" y="603097"/>
                  </a:lnTo>
                  <a:lnTo>
                    <a:pt x="2353538" y="603097"/>
                  </a:lnTo>
                  <a:lnTo>
                    <a:pt x="2353538" y="419404"/>
                  </a:lnTo>
                  <a:lnTo>
                    <a:pt x="2248687" y="419404"/>
                  </a:lnTo>
                  <a:lnTo>
                    <a:pt x="2084536" y="217830"/>
                  </a:lnTo>
                  <a:close/>
                </a:path>
                <a:path w="4848859" h="608964">
                  <a:moveTo>
                    <a:pt x="2353538" y="34137"/>
                  </a:moveTo>
                  <a:lnTo>
                    <a:pt x="2248687" y="34137"/>
                  </a:lnTo>
                  <a:lnTo>
                    <a:pt x="2248687" y="419404"/>
                  </a:lnTo>
                  <a:lnTo>
                    <a:pt x="2353538" y="419404"/>
                  </a:lnTo>
                  <a:lnTo>
                    <a:pt x="2353538" y="34137"/>
                  </a:lnTo>
                  <a:close/>
                </a:path>
                <a:path w="4848859" h="608964">
                  <a:moveTo>
                    <a:pt x="294233" y="123545"/>
                  </a:moveTo>
                  <a:lnTo>
                    <a:pt x="188569" y="123545"/>
                  </a:lnTo>
                  <a:lnTo>
                    <a:pt x="188569" y="603097"/>
                  </a:lnTo>
                  <a:lnTo>
                    <a:pt x="294233" y="603097"/>
                  </a:lnTo>
                  <a:lnTo>
                    <a:pt x="294233" y="123545"/>
                  </a:lnTo>
                  <a:close/>
                </a:path>
                <a:path w="4848859" h="608964">
                  <a:moveTo>
                    <a:pt x="482803" y="34137"/>
                  </a:moveTo>
                  <a:lnTo>
                    <a:pt x="0" y="34137"/>
                  </a:lnTo>
                  <a:lnTo>
                    <a:pt x="0" y="123545"/>
                  </a:lnTo>
                  <a:lnTo>
                    <a:pt x="482803" y="123545"/>
                  </a:lnTo>
                  <a:lnTo>
                    <a:pt x="482803" y="34137"/>
                  </a:lnTo>
                  <a:close/>
                </a:path>
                <a:path w="4848859" h="608964">
                  <a:moveTo>
                    <a:pt x="653948" y="0"/>
                  </a:moveTo>
                  <a:lnTo>
                    <a:pt x="552348" y="0"/>
                  </a:lnTo>
                  <a:lnTo>
                    <a:pt x="552348" y="603097"/>
                  </a:lnTo>
                  <a:lnTo>
                    <a:pt x="653948" y="603097"/>
                  </a:lnTo>
                  <a:lnTo>
                    <a:pt x="653948" y="383641"/>
                  </a:lnTo>
                  <a:lnTo>
                    <a:pt x="662698" y="326504"/>
                  </a:lnTo>
                  <a:lnTo>
                    <a:pt x="687374" y="285597"/>
                  </a:lnTo>
                  <a:lnTo>
                    <a:pt x="725614" y="260997"/>
                  </a:lnTo>
                  <a:lnTo>
                    <a:pt x="775055" y="252780"/>
                  </a:lnTo>
                  <a:lnTo>
                    <a:pt x="958160" y="252780"/>
                  </a:lnTo>
                  <a:lnTo>
                    <a:pt x="941300" y="224583"/>
                  </a:lnTo>
                  <a:lnTo>
                    <a:pt x="935997" y="219456"/>
                  </a:lnTo>
                  <a:lnTo>
                    <a:pt x="653948" y="219456"/>
                  </a:lnTo>
                  <a:lnTo>
                    <a:pt x="653948" y="0"/>
                  </a:lnTo>
                  <a:close/>
                </a:path>
                <a:path w="4848859" h="608964">
                  <a:moveTo>
                    <a:pt x="958160" y="252780"/>
                  </a:moveTo>
                  <a:lnTo>
                    <a:pt x="775055" y="252780"/>
                  </a:lnTo>
                  <a:lnTo>
                    <a:pt x="818616" y="259829"/>
                  </a:lnTo>
                  <a:lnTo>
                    <a:pt x="851052" y="281127"/>
                  </a:lnTo>
                  <a:lnTo>
                    <a:pt x="871296" y="316903"/>
                  </a:lnTo>
                  <a:lnTo>
                    <a:pt x="878281" y="367385"/>
                  </a:lnTo>
                  <a:lnTo>
                    <a:pt x="878281" y="603097"/>
                  </a:lnTo>
                  <a:lnTo>
                    <a:pt x="979881" y="603097"/>
                  </a:lnTo>
                  <a:lnTo>
                    <a:pt x="979881" y="354380"/>
                  </a:lnTo>
                  <a:lnTo>
                    <a:pt x="975300" y="302641"/>
                  </a:lnTo>
                  <a:lnTo>
                    <a:pt x="962146" y="259446"/>
                  </a:lnTo>
                  <a:lnTo>
                    <a:pt x="958160" y="252780"/>
                  </a:lnTo>
                  <a:close/>
                </a:path>
                <a:path w="4848859" h="608964">
                  <a:moveTo>
                    <a:pt x="798626" y="164185"/>
                  </a:moveTo>
                  <a:lnTo>
                    <a:pt x="755332" y="167792"/>
                  </a:lnTo>
                  <a:lnTo>
                    <a:pt x="716229" y="178409"/>
                  </a:lnTo>
                  <a:lnTo>
                    <a:pt x="682155" y="195732"/>
                  </a:lnTo>
                  <a:lnTo>
                    <a:pt x="653948" y="219456"/>
                  </a:lnTo>
                  <a:lnTo>
                    <a:pt x="935997" y="219456"/>
                  </a:lnTo>
                  <a:lnTo>
                    <a:pt x="913643" y="197839"/>
                  </a:lnTo>
                  <a:lnTo>
                    <a:pt x="880058" y="179000"/>
                  </a:lnTo>
                  <a:lnTo>
                    <a:pt x="841425" y="167853"/>
                  </a:lnTo>
                  <a:lnTo>
                    <a:pt x="798626" y="164185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41801" y="2869590"/>
              <a:ext cx="4848860" cy="608965"/>
            </a:xfrm>
            <a:custGeom>
              <a:avLst/>
              <a:gdLst/>
              <a:ahLst/>
              <a:cxnLst/>
              <a:rect l="l" t="t" r="r" b="b"/>
              <a:pathLst>
                <a:path w="4848859" h="608964">
                  <a:moveTo>
                    <a:pt x="4092282" y="250342"/>
                  </a:moveTo>
                  <a:lnTo>
                    <a:pt x="4050836" y="256500"/>
                  </a:lnTo>
                  <a:lnTo>
                    <a:pt x="4015476" y="274245"/>
                  </a:lnTo>
                  <a:lnTo>
                    <a:pt x="3987997" y="302485"/>
                  </a:lnTo>
                  <a:lnTo>
                    <a:pt x="3970193" y="340127"/>
                  </a:lnTo>
                  <a:lnTo>
                    <a:pt x="3963860" y="386080"/>
                  </a:lnTo>
                  <a:lnTo>
                    <a:pt x="3970193" y="432032"/>
                  </a:lnTo>
                  <a:lnTo>
                    <a:pt x="3987997" y="469674"/>
                  </a:lnTo>
                  <a:lnTo>
                    <a:pt x="4015476" y="497914"/>
                  </a:lnTo>
                  <a:lnTo>
                    <a:pt x="4050836" y="515659"/>
                  </a:lnTo>
                  <a:lnTo>
                    <a:pt x="4092282" y="521817"/>
                  </a:lnTo>
                  <a:lnTo>
                    <a:pt x="4134125" y="515659"/>
                  </a:lnTo>
                  <a:lnTo>
                    <a:pt x="4169726" y="497914"/>
                  </a:lnTo>
                  <a:lnTo>
                    <a:pt x="4197329" y="469674"/>
                  </a:lnTo>
                  <a:lnTo>
                    <a:pt x="4215178" y="432032"/>
                  </a:lnTo>
                  <a:lnTo>
                    <a:pt x="4221518" y="386080"/>
                  </a:lnTo>
                  <a:lnTo>
                    <a:pt x="4215178" y="340127"/>
                  </a:lnTo>
                  <a:lnTo>
                    <a:pt x="4197329" y="302485"/>
                  </a:lnTo>
                  <a:lnTo>
                    <a:pt x="4169726" y="274245"/>
                  </a:lnTo>
                  <a:lnTo>
                    <a:pt x="4134125" y="256500"/>
                  </a:lnTo>
                  <a:lnTo>
                    <a:pt x="4092282" y="250342"/>
                  </a:lnTo>
                  <a:close/>
                </a:path>
                <a:path w="4848859" h="608964">
                  <a:moveTo>
                    <a:pt x="2685605" y="245465"/>
                  </a:moveTo>
                  <a:lnTo>
                    <a:pt x="2639898" y="253060"/>
                  </a:lnTo>
                  <a:lnTo>
                    <a:pt x="2602801" y="274523"/>
                  </a:lnTo>
                  <a:lnTo>
                    <a:pt x="2576220" y="307873"/>
                  </a:lnTo>
                  <a:lnTo>
                    <a:pt x="2562059" y="351129"/>
                  </a:lnTo>
                  <a:lnTo>
                    <a:pt x="2808338" y="351129"/>
                  </a:lnTo>
                  <a:lnTo>
                    <a:pt x="2795104" y="308216"/>
                  </a:lnTo>
                  <a:lnTo>
                    <a:pt x="2768917" y="274827"/>
                  </a:lnTo>
                  <a:lnTo>
                    <a:pt x="2731757" y="253174"/>
                  </a:lnTo>
                  <a:lnTo>
                    <a:pt x="2685605" y="245465"/>
                  </a:lnTo>
                  <a:close/>
                </a:path>
                <a:path w="4848859" h="608964">
                  <a:moveTo>
                    <a:pt x="1298130" y="245465"/>
                  </a:moveTo>
                  <a:lnTo>
                    <a:pt x="1252423" y="253060"/>
                  </a:lnTo>
                  <a:lnTo>
                    <a:pt x="1215326" y="274523"/>
                  </a:lnTo>
                  <a:lnTo>
                    <a:pt x="1188745" y="307873"/>
                  </a:lnTo>
                  <a:lnTo>
                    <a:pt x="1174584" y="351129"/>
                  </a:lnTo>
                  <a:lnTo>
                    <a:pt x="1420863" y="351129"/>
                  </a:lnTo>
                  <a:lnTo>
                    <a:pt x="1407629" y="308216"/>
                  </a:lnTo>
                  <a:lnTo>
                    <a:pt x="1381442" y="274827"/>
                  </a:lnTo>
                  <a:lnTo>
                    <a:pt x="1344282" y="253174"/>
                  </a:lnTo>
                  <a:lnTo>
                    <a:pt x="1298130" y="245465"/>
                  </a:lnTo>
                  <a:close/>
                </a:path>
                <a:path w="4848859" h="608964">
                  <a:moveTo>
                    <a:pt x="2998609" y="169062"/>
                  </a:moveTo>
                  <a:lnTo>
                    <a:pt x="3100209" y="169062"/>
                  </a:lnTo>
                  <a:lnTo>
                    <a:pt x="3100209" y="403148"/>
                  </a:lnTo>
                  <a:lnTo>
                    <a:pt x="3107054" y="454571"/>
                  </a:lnTo>
                  <a:lnTo>
                    <a:pt x="3126930" y="490829"/>
                  </a:lnTo>
                  <a:lnTo>
                    <a:pt x="3158845" y="512305"/>
                  </a:lnTo>
                  <a:lnTo>
                    <a:pt x="3201809" y="519379"/>
                  </a:lnTo>
                  <a:lnTo>
                    <a:pt x="3250183" y="511162"/>
                  </a:lnTo>
                  <a:lnTo>
                    <a:pt x="3287661" y="486562"/>
                  </a:lnTo>
                  <a:lnTo>
                    <a:pt x="3311880" y="445655"/>
                  </a:lnTo>
                  <a:lnTo>
                    <a:pt x="3320478" y="388518"/>
                  </a:lnTo>
                  <a:lnTo>
                    <a:pt x="3320478" y="169062"/>
                  </a:lnTo>
                  <a:lnTo>
                    <a:pt x="3422078" y="169062"/>
                  </a:lnTo>
                  <a:lnTo>
                    <a:pt x="3422078" y="603097"/>
                  </a:lnTo>
                  <a:lnTo>
                    <a:pt x="3325355" y="603097"/>
                  </a:lnTo>
                  <a:lnTo>
                    <a:pt x="3325355" y="547827"/>
                  </a:lnTo>
                  <a:lnTo>
                    <a:pt x="3297681" y="574154"/>
                  </a:lnTo>
                  <a:lnTo>
                    <a:pt x="3264293" y="593242"/>
                  </a:lnTo>
                  <a:lnTo>
                    <a:pt x="3226485" y="604862"/>
                  </a:lnTo>
                  <a:lnTo>
                    <a:pt x="3185553" y="608787"/>
                  </a:lnTo>
                  <a:lnTo>
                    <a:pt x="3140136" y="605028"/>
                  </a:lnTo>
                  <a:lnTo>
                    <a:pt x="3099794" y="593649"/>
                  </a:lnTo>
                  <a:lnTo>
                    <a:pt x="3065226" y="574493"/>
                  </a:lnTo>
                  <a:lnTo>
                    <a:pt x="3037126" y="547403"/>
                  </a:lnTo>
                  <a:lnTo>
                    <a:pt x="3016192" y="512222"/>
                  </a:lnTo>
                  <a:lnTo>
                    <a:pt x="3003121" y="468796"/>
                  </a:lnTo>
                  <a:lnTo>
                    <a:pt x="2998609" y="416966"/>
                  </a:lnTo>
                  <a:lnTo>
                    <a:pt x="2998609" y="169062"/>
                  </a:lnTo>
                  <a:close/>
                </a:path>
                <a:path w="4848859" h="608964">
                  <a:moveTo>
                    <a:pt x="4667364" y="164185"/>
                  </a:moveTo>
                  <a:lnTo>
                    <a:pt x="4710163" y="167853"/>
                  </a:lnTo>
                  <a:lnTo>
                    <a:pt x="4748795" y="179000"/>
                  </a:lnTo>
                  <a:lnTo>
                    <a:pt x="4782381" y="197839"/>
                  </a:lnTo>
                  <a:lnTo>
                    <a:pt x="4810037" y="224583"/>
                  </a:lnTo>
                  <a:lnTo>
                    <a:pt x="4830883" y="259446"/>
                  </a:lnTo>
                  <a:lnTo>
                    <a:pt x="4844038" y="302641"/>
                  </a:lnTo>
                  <a:lnTo>
                    <a:pt x="4848618" y="354380"/>
                  </a:lnTo>
                  <a:lnTo>
                    <a:pt x="4848618" y="603097"/>
                  </a:lnTo>
                  <a:lnTo>
                    <a:pt x="4747018" y="603097"/>
                  </a:lnTo>
                  <a:lnTo>
                    <a:pt x="4747018" y="367385"/>
                  </a:lnTo>
                  <a:lnTo>
                    <a:pt x="4740033" y="316903"/>
                  </a:lnTo>
                  <a:lnTo>
                    <a:pt x="4719789" y="281127"/>
                  </a:lnTo>
                  <a:lnTo>
                    <a:pt x="4687354" y="259829"/>
                  </a:lnTo>
                  <a:lnTo>
                    <a:pt x="4643793" y="252780"/>
                  </a:lnTo>
                  <a:lnTo>
                    <a:pt x="4594351" y="260997"/>
                  </a:lnTo>
                  <a:lnTo>
                    <a:pt x="4556112" y="285597"/>
                  </a:lnTo>
                  <a:lnTo>
                    <a:pt x="4531436" y="326504"/>
                  </a:lnTo>
                  <a:lnTo>
                    <a:pt x="4522685" y="383641"/>
                  </a:lnTo>
                  <a:lnTo>
                    <a:pt x="4522685" y="603097"/>
                  </a:lnTo>
                  <a:lnTo>
                    <a:pt x="4421085" y="603097"/>
                  </a:lnTo>
                  <a:lnTo>
                    <a:pt x="4421085" y="169062"/>
                  </a:lnTo>
                  <a:lnTo>
                    <a:pt x="4517809" y="169062"/>
                  </a:lnTo>
                  <a:lnTo>
                    <a:pt x="4517809" y="225145"/>
                  </a:lnTo>
                  <a:lnTo>
                    <a:pt x="4546320" y="198818"/>
                  </a:lnTo>
                  <a:lnTo>
                    <a:pt x="4581309" y="179730"/>
                  </a:lnTo>
                  <a:lnTo>
                    <a:pt x="4621936" y="168109"/>
                  </a:lnTo>
                  <a:lnTo>
                    <a:pt x="4667364" y="164185"/>
                  </a:lnTo>
                  <a:close/>
                </a:path>
                <a:path w="4848859" h="608964">
                  <a:moveTo>
                    <a:pt x="4092282" y="164185"/>
                  </a:moveTo>
                  <a:lnTo>
                    <a:pt x="4140974" y="168386"/>
                  </a:lnTo>
                  <a:lnTo>
                    <a:pt x="4185399" y="180568"/>
                  </a:lnTo>
                  <a:lnTo>
                    <a:pt x="4224870" y="200104"/>
                  </a:lnTo>
                  <a:lnTo>
                    <a:pt x="4258703" y="226364"/>
                  </a:lnTo>
                  <a:lnTo>
                    <a:pt x="4286211" y="258721"/>
                  </a:lnTo>
                  <a:lnTo>
                    <a:pt x="4306709" y="296545"/>
                  </a:lnTo>
                  <a:lnTo>
                    <a:pt x="4319511" y="339207"/>
                  </a:lnTo>
                  <a:lnTo>
                    <a:pt x="4323930" y="386080"/>
                  </a:lnTo>
                  <a:lnTo>
                    <a:pt x="4319511" y="432987"/>
                  </a:lnTo>
                  <a:lnTo>
                    <a:pt x="4306709" y="475741"/>
                  </a:lnTo>
                  <a:lnTo>
                    <a:pt x="4286211" y="513695"/>
                  </a:lnTo>
                  <a:lnTo>
                    <a:pt x="4258703" y="546201"/>
                  </a:lnTo>
                  <a:lnTo>
                    <a:pt x="4224870" y="572611"/>
                  </a:lnTo>
                  <a:lnTo>
                    <a:pt x="4185399" y="592277"/>
                  </a:lnTo>
                  <a:lnTo>
                    <a:pt x="4140974" y="604551"/>
                  </a:lnTo>
                  <a:lnTo>
                    <a:pt x="4092282" y="608787"/>
                  </a:lnTo>
                  <a:lnTo>
                    <a:pt x="4044092" y="604551"/>
                  </a:lnTo>
                  <a:lnTo>
                    <a:pt x="3999979" y="592277"/>
                  </a:lnTo>
                  <a:lnTo>
                    <a:pt x="3960666" y="572611"/>
                  </a:lnTo>
                  <a:lnTo>
                    <a:pt x="3926878" y="546201"/>
                  </a:lnTo>
                  <a:lnTo>
                    <a:pt x="3899338" y="513695"/>
                  </a:lnTo>
                  <a:lnTo>
                    <a:pt x="3878770" y="475741"/>
                  </a:lnTo>
                  <a:lnTo>
                    <a:pt x="3865898" y="432987"/>
                  </a:lnTo>
                  <a:lnTo>
                    <a:pt x="3861447" y="386080"/>
                  </a:lnTo>
                  <a:lnTo>
                    <a:pt x="3865898" y="339207"/>
                  </a:lnTo>
                  <a:lnTo>
                    <a:pt x="3878770" y="296545"/>
                  </a:lnTo>
                  <a:lnTo>
                    <a:pt x="3899338" y="258721"/>
                  </a:lnTo>
                  <a:lnTo>
                    <a:pt x="3926878" y="226364"/>
                  </a:lnTo>
                  <a:lnTo>
                    <a:pt x="3960666" y="200104"/>
                  </a:lnTo>
                  <a:lnTo>
                    <a:pt x="3999979" y="180568"/>
                  </a:lnTo>
                  <a:lnTo>
                    <a:pt x="4044092" y="168386"/>
                  </a:lnTo>
                  <a:lnTo>
                    <a:pt x="4092282" y="164185"/>
                  </a:lnTo>
                  <a:close/>
                </a:path>
                <a:path w="4848859" h="608964">
                  <a:moveTo>
                    <a:pt x="3807053" y="164185"/>
                  </a:moveTo>
                  <a:lnTo>
                    <a:pt x="3807053" y="260908"/>
                  </a:lnTo>
                  <a:lnTo>
                    <a:pt x="3798112" y="259283"/>
                  </a:lnTo>
                  <a:lnTo>
                    <a:pt x="3790797" y="258470"/>
                  </a:lnTo>
                  <a:lnTo>
                    <a:pt x="3783482" y="258470"/>
                  </a:lnTo>
                  <a:lnTo>
                    <a:pt x="3740729" y="263912"/>
                  </a:lnTo>
                  <a:lnTo>
                    <a:pt x="3705778" y="280162"/>
                  </a:lnTo>
                  <a:lnTo>
                    <a:pt x="3679606" y="307101"/>
                  </a:lnTo>
                  <a:lnTo>
                    <a:pt x="3663187" y="344614"/>
                  </a:lnTo>
                  <a:lnTo>
                    <a:pt x="3657498" y="392582"/>
                  </a:lnTo>
                  <a:lnTo>
                    <a:pt x="3657498" y="603097"/>
                  </a:lnTo>
                  <a:lnTo>
                    <a:pt x="3555898" y="603097"/>
                  </a:lnTo>
                  <a:lnTo>
                    <a:pt x="3555898" y="169062"/>
                  </a:lnTo>
                  <a:lnTo>
                    <a:pt x="3652621" y="169062"/>
                  </a:lnTo>
                  <a:lnTo>
                    <a:pt x="3652621" y="232460"/>
                  </a:lnTo>
                  <a:lnTo>
                    <a:pt x="3678923" y="202590"/>
                  </a:lnTo>
                  <a:lnTo>
                    <a:pt x="3713683" y="181254"/>
                  </a:lnTo>
                  <a:lnTo>
                    <a:pt x="3756520" y="168452"/>
                  </a:lnTo>
                  <a:lnTo>
                    <a:pt x="3807053" y="164185"/>
                  </a:lnTo>
                  <a:close/>
                </a:path>
                <a:path w="4848859" h="608964">
                  <a:moveTo>
                    <a:pt x="2685605" y="164185"/>
                  </a:moveTo>
                  <a:lnTo>
                    <a:pt x="2731439" y="168257"/>
                  </a:lnTo>
                  <a:lnTo>
                    <a:pt x="2773387" y="180149"/>
                  </a:lnTo>
                  <a:lnTo>
                    <a:pt x="2810763" y="199375"/>
                  </a:lnTo>
                  <a:lnTo>
                    <a:pt x="2842882" y="225450"/>
                  </a:lnTo>
                  <a:lnTo>
                    <a:pt x="2869056" y="257887"/>
                  </a:lnTo>
                  <a:lnTo>
                    <a:pt x="2888602" y="296202"/>
                  </a:lnTo>
                  <a:lnTo>
                    <a:pt x="2900832" y="339907"/>
                  </a:lnTo>
                  <a:lnTo>
                    <a:pt x="2905061" y="388518"/>
                  </a:lnTo>
                  <a:lnTo>
                    <a:pt x="2904921" y="395274"/>
                  </a:lnTo>
                  <a:lnTo>
                    <a:pt x="2904553" y="402945"/>
                  </a:lnTo>
                  <a:lnTo>
                    <a:pt x="2904032" y="410921"/>
                  </a:lnTo>
                  <a:lnTo>
                    <a:pt x="2903435" y="418592"/>
                  </a:lnTo>
                  <a:lnTo>
                    <a:pt x="2562872" y="418592"/>
                  </a:lnTo>
                  <a:lnTo>
                    <a:pt x="2579357" y="461594"/>
                  </a:lnTo>
                  <a:lnTo>
                    <a:pt x="2609405" y="494385"/>
                  </a:lnTo>
                  <a:lnTo>
                    <a:pt x="2651340" y="515289"/>
                  </a:lnTo>
                  <a:lnTo>
                    <a:pt x="2703487" y="522630"/>
                  </a:lnTo>
                  <a:lnTo>
                    <a:pt x="2738132" y="519722"/>
                  </a:lnTo>
                  <a:lnTo>
                    <a:pt x="2769120" y="510946"/>
                  </a:lnTo>
                  <a:lnTo>
                    <a:pt x="2796755" y="496227"/>
                  </a:lnTo>
                  <a:lnTo>
                    <a:pt x="2821343" y="475488"/>
                  </a:lnTo>
                  <a:lnTo>
                    <a:pt x="2875800" y="538073"/>
                  </a:lnTo>
                  <a:lnTo>
                    <a:pt x="2842552" y="568667"/>
                  </a:lnTo>
                  <a:lnTo>
                    <a:pt x="2801835" y="590804"/>
                  </a:lnTo>
                  <a:lnTo>
                    <a:pt x="2754414" y="604253"/>
                  </a:lnTo>
                  <a:lnTo>
                    <a:pt x="2701048" y="608787"/>
                  </a:lnTo>
                  <a:lnTo>
                    <a:pt x="2648973" y="604518"/>
                  </a:lnTo>
                  <a:lnTo>
                    <a:pt x="2602204" y="592162"/>
                  </a:lnTo>
                  <a:lnTo>
                    <a:pt x="2561245" y="572396"/>
                  </a:lnTo>
                  <a:lnTo>
                    <a:pt x="2526601" y="545896"/>
                  </a:lnTo>
                  <a:lnTo>
                    <a:pt x="2498777" y="513338"/>
                  </a:lnTo>
                  <a:lnTo>
                    <a:pt x="2478277" y="475399"/>
                  </a:lnTo>
                  <a:lnTo>
                    <a:pt x="2465608" y="432754"/>
                  </a:lnTo>
                  <a:lnTo>
                    <a:pt x="2461272" y="386080"/>
                  </a:lnTo>
                  <a:lnTo>
                    <a:pt x="2465611" y="339440"/>
                  </a:lnTo>
                  <a:lnTo>
                    <a:pt x="2478150" y="296887"/>
                  </a:lnTo>
                  <a:lnTo>
                    <a:pt x="2498177" y="259078"/>
                  </a:lnTo>
                  <a:lnTo>
                    <a:pt x="2524975" y="226669"/>
                  </a:lnTo>
                  <a:lnTo>
                    <a:pt x="2557832" y="200318"/>
                  </a:lnTo>
                  <a:lnTo>
                    <a:pt x="2596032" y="180682"/>
                  </a:lnTo>
                  <a:lnTo>
                    <a:pt x="2638861" y="168419"/>
                  </a:lnTo>
                  <a:lnTo>
                    <a:pt x="2685605" y="164185"/>
                  </a:lnTo>
                  <a:close/>
                </a:path>
                <a:path w="4848859" h="608964">
                  <a:moveTo>
                    <a:pt x="1298130" y="164185"/>
                  </a:moveTo>
                  <a:lnTo>
                    <a:pt x="1343964" y="168257"/>
                  </a:lnTo>
                  <a:lnTo>
                    <a:pt x="1385912" y="180149"/>
                  </a:lnTo>
                  <a:lnTo>
                    <a:pt x="1423288" y="199375"/>
                  </a:lnTo>
                  <a:lnTo>
                    <a:pt x="1455407" y="225450"/>
                  </a:lnTo>
                  <a:lnTo>
                    <a:pt x="1481581" y="257887"/>
                  </a:lnTo>
                  <a:lnTo>
                    <a:pt x="1501127" y="296202"/>
                  </a:lnTo>
                  <a:lnTo>
                    <a:pt x="1513357" y="339907"/>
                  </a:lnTo>
                  <a:lnTo>
                    <a:pt x="1517586" y="388518"/>
                  </a:lnTo>
                  <a:lnTo>
                    <a:pt x="1517446" y="395274"/>
                  </a:lnTo>
                  <a:lnTo>
                    <a:pt x="1517078" y="402945"/>
                  </a:lnTo>
                  <a:lnTo>
                    <a:pt x="1516557" y="410921"/>
                  </a:lnTo>
                  <a:lnTo>
                    <a:pt x="1515960" y="418592"/>
                  </a:lnTo>
                  <a:lnTo>
                    <a:pt x="1175397" y="418592"/>
                  </a:lnTo>
                  <a:lnTo>
                    <a:pt x="1191882" y="461594"/>
                  </a:lnTo>
                  <a:lnTo>
                    <a:pt x="1221930" y="494385"/>
                  </a:lnTo>
                  <a:lnTo>
                    <a:pt x="1263865" y="515289"/>
                  </a:lnTo>
                  <a:lnTo>
                    <a:pt x="1316012" y="522630"/>
                  </a:lnTo>
                  <a:lnTo>
                    <a:pt x="1350657" y="519722"/>
                  </a:lnTo>
                  <a:lnTo>
                    <a:pt x="1381645" y="510946"/>
                  </a:lnTo>
                  <a:lnTo>
                    <a:pt x="1409280" y="496227"/>
                  </a:lnTo>
                  <a:lnTo>
                    <a:pt x="1433868" y="475488"/>
                  </a:lnTo>
                  <a:lnTo>
                    <a:pt x="1488325" y="538073"/>
                  </a:lnTo>
                  <a:lnTo>
                    <a:pt x="1455077" y="568667"/>
                  </a:lnTo>
                  <a:lnTo>
                    <a:pt x="1414360" y="590804"/>
                  </a:lnTo>
                  <a:lnTo>
                    <a:pt x="1366939" y="604253"/>
                  </a:lnTo>
                  <a:lnTo>
                    <a:pt x="1313573" y="608787"/>
                  </a:lnTo>
                  <a:lnTo>
                    <a:pt x="1261498" y="604518"/>
                  </a:lnTo>
                  <a:lnTo>
                    <a:pt x="1214729" y="592162"/>
                  </a:lnTo>
                  <a:lnTo>
                    <a:pt x="1173770" y="572396"/>
                  </a:lnTo>
                  <a:lnTo>
                    <a:pt x="1139126" y="545896"/>
                  </a:lnTo>
                  <a:lnTo>
                    <a:pt x="1111302" y="513338"/>
                  </a:lnTo>
                  <a:lnTo>
                    <a:pt x="1090803" y="475399"/>
                  </a:lnTo>
                  <a:lnTo>
                    <a:pt x="1078133" y="432754"/>
                  </a:lnTo>
                  <a:lnTo>
                    <a:pt x="1073797" y="386080"/>
                  </a:lnTo>
                  <a:lnTo>
                    <a:pt x="1078136" y="339440"/>
                  </a:lnTo>
                  <a:lnTo>
                    <a:pt x="1090676" y="296887"/>
                  </a:lnTo>
                  <a:lnTo>
                    <a:pt x="1110702" y="259078"/>
                  </a:lnTo>
                  <a:lnTo>
                    <a:pt x="1137500" y="226669"/>
                  </a:lnTo>
                  <a:lnTo>
                    <a:pt x="1170357" y="200318"/>
                  </a:lnTo>
                  <a:lnTo>
                    <a:pt x="1208557" y="180682"/>
                  </a:lnTo>
                  <a:lnTo>
                    <a:pt x="1251386" y="168419"/>
                  </a:lnTo>
                  <a:lnTo>
                    <a:pt x="1298130" y="164185"/>
                  </a:lnTo>
                  <a:close/>
                </a:path>
                <a:path w="4848859" h="608964">
                  <a:moveTo>
                    <a:pt x="1847976" y="34137"/>
                  </a:moveTo>
                  <a:lnTo>
                    <a:pt x="1934946" y="34137"/>
                  </a:lnTo>
                  <a:lnTo>
                    <a:pt x="2248687" y="419404"/>
                  </a:lnTo>
                  <a:lnTo>
                    <a:pt x="2248687" y="34137"/>
                  </a:lnTo>
                  <a:lnTo>
                    <a:pt x="2353538" y="34137"/>
                  </a:lnTo>
                  <a:lnTo>
                    <a:pt x="2353538" y="603097"/>
                  </a:lnTo>
                  <a:lnTo>
                    <a:pt x="2266568" y="603097"/>
                  </a:lnTo>
                  <a:lnTo>
                    <a:pt x="1952828" y="217830"/>
                  </a:lnTo>
                  <a:lnTo>
                    <a:pt x="1952828" y="603097"/>
                  </a:lnTo>
                  <a:lnTo>
                    <a:pt x="1847976" y="603097"/>
                  </a:lnTo>
                  <a:lnTo>
                    <a:pt x="1847976" y="34137"/>
                  </a:lnTo>
                  <a:close/>
                </a:path>
                <a:path w="4848859" h="608964">
                  <a:moveTo>
                    <a:pt x="0" y="34137"/>
                  </a:moveTo>
                  <a:lnTo>
                    <a:pt x="482803" y="34137"/>
                  </a:lnTo>
                  <a:lnTo>
                    <a:pt x="482803" y="123545"/>
                  </a:lnTo>
                  <a:lnTo>
                    <a:pt x="294233" y="123545"/>
                  </a:lnTo>
                  <a:lnTo>
                    <a:pt x="294233" y="603097"/>
                  </a:lnTo>
                  <a:lnTo>
                    <a:pt x="188569" y="603097"/>
                  </a:lnTo>
                  <a:lnTo>
                    <a:pt x="188569" y="123545"/>
                  </a:lnTo>
                  <a:lnTo>
                    <a:pt x="0" y="123545"/>
                  </a:lnTo>
                  <a:lnTo>
                    <a:pt x="0" y="34137"/>
                  </a:lnTo>
                  <a:close/>
                </a:path>
                <a:path w="4848859" h="608964">
                  <a:moveTo>
                    <a:pt x="552348" y="0"/>
                  </a:moveTo>
                  <a:lnTo>
                    <a:pt x="653948" y="0"/>
                  </a:lnTo>
                  <a:lnTo>
                    <a:pt x="653948" y="219456"/>
                  </a:lnTo>
                  <a:lnTo>
                    <a:pt x="682155" y="195732"/>
                  </a:lnTo>
                  <a:lnTo>
                    <a:pt x="716229" y="178409"/>
                  </a:lnTo>
                  <a:lnTo>
                    <a:pt x="755332" y="167792"/>
                  </a:lnTo>
                  <a:lnTo>
                    <a:pt x="798626" y="164185"/>
                  </a:lnTo>
                  <a:lnTo>
                    <a:pt x="841425" y="167853"/>
                  </a:lnTo>
                  <a:lnTo>
                    <a:pt x="880058" y="179000"/>
                  </a:lnTo>
                  <a:lnTo>
                    <a:pt x="913643" y="197839"/>
                  </a:lnTo>
                  <a:lnTo>
                    <a:pt x="941300" y="224583"/>
                  </a:lnTo>
                  <a:lnTo>
                    <a:pt x="962146" y="259446"/>
                  </a:lnTo>
                  <a:lnTo>
                    <a:pt x="975300" y="302641"/>
                  </a:lnTo>
                  <a:lnTo>
                    <a:pt x="979881" y="354380"/>
                  </a:lnTo>
                  <a:lnTo>
                    <a:pt x="979881" y="603097"/>
                  </a:lnTo>
                  <a:lnTo>
                    <a:pt x="878281" y="603097"/>
                  </a:lnTo>
                  <a:lnTo>
                    <a:pt x="878281" y="367385"/>
                  </a:lnTo>
                  <a:lnTo>
                    <a:pt x="871296" y="316903"/>
                  </a:lnTo>
                  <a:lnTo>
                    <a:pt x="851052" y="281127"/>
                  </a:lnTo>
                  <a:lnTo>
                    <a:pt x="818616" y="259829"/>
                  </a:lnTo>
                  <a:lnTo>
                    <a:pt x="775055" y="252780"/>
                  </a:lnTo>
                  <a:lnTo>
                    <a:pt x="725614" y="260997"/>
                  </a:lnTo>
                  <a:lnTo>
                    <a:pt x="687374" y="285597"/>
                  </a:lnTo>
                  <a:lnTo>
                    <a:pt x="662698" y="326504"/>
                  </a:lnTo>
                  <a:lnTo>
                    <a:pt x="653948" y="383641"/>
                  </a:lnTo>
                  <a:lnTo>
                    <a:pt x="653948" y="603097"/>
                  </a:lnTo>
                  <a:lnTo>
                    <a:pt x="552348" y="603097"/>
                  </a:lnTo>
                  <a:lnTo>
                    <a:pt x="552348" y="0"/>
                  </a:lnTo>
                  <a:close/>
                </a:path>
              </a:pathLst>
            </a:custGeom>
            <a:ln w="12700">
              <a:solidFill>
                <a:srgbClr val="0732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636776" y="1761744"/>
            <a:ext cx="9144000" cy="3621404"/>
            <a:chOff x="1636776" y="1761744"/>
            <a:chExt cx="9144000" cy="362140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6776" y="1761744"/>
              <a:ext cx="4639056" cy="36210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2781" y="1956093"/>
              <a:ext cx="4051298" cy="3035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9528" y="1773936"/>
              <a:ext cx="4651248" cy="35966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2928" y="1968790"/>
              <a:ext cx="4063999" cy="30099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007877" y="6137655"/>
            <a:ext cx="282829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30" dirty="0">
                <a:latin typeface="Verdana"/>
                <a:cs typeface="Verdana"/>
              </a:rPr>
              <a:t> </a:t>
            </a:r>
            <a:r>
              <a:rPr sz="1300" i="1" spc="-50" dirty="0">
                <a:latin typeface="Verdana"/>
                <a:cs typeface="Verdana"/>
              </a:rPr>
              <a:t>Source:</a:t>
            </a:r>
            <a:r>
              <a:rPr sz="1300" i="1" spc="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  <a:hlinkClick r:id="rId6"/>
              </a:rPr>
              <a:t>www.austincc.edu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660" y="119737"/>
              <a:ext cx="2851515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90502" y="6137655"/>
            <a:ext cx="214503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i="1" dirty="0">
                <a:latin typeface="Verdana"/>
                <a:cs typeface="Verdana"/>
              </a:rPr>
              <a:t>Image</a:t>
            </a:r>
            <a:r>
              <a:rPr sz="1300" i="1" spc="15" dirty="0">
                <a:latin typeface="Verdana"/>
                <a:cs typeface="Verdana"/>
              </a:rPr>
              <a:t> </a:t>
            </a:r>
            <a:r>
              <a:rPr sz="1300" i="1" spc="-45" dirty="0">
                <a:latin typeface="Verdana"/>
                <a:cs typeface="Verdana"/>
              </a:rPr>
              <a:t>Source:</a:t>
            </a:r>
            <a:r>
              <a:rPr sz="1300" i="1" spc="-5" dirty="0">
                <a:latin typeface="Verdana"/>
                <a:cs typeface="Verdana"/>
              </a:rPr>
              <a:t> </a:t>
            </a:r>
            <a:r>
              <a:rPr sz="1300" i="1" spc="-10" dirty="0">
                <a:latin typeface="Verdana"/>
                <a:cs typeface="Verdana"/>
              </a:rPr>
              <a:t>Wikipedia</a:t>
            </a:r>
            <a:endParaRPr sz="13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7168" y="1287683"/>
            <a:ext cx="4005371" cy="468667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05384" y="97535"/>
            <a:ext cx="2914015" cy="494030"/>
            <a:chOff x="405384" y="97535"/>
            <a:chExt cx="2914015" cy="4940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84" y="97535"/>
              <a:ext cx="2913888" cy="4937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660" y="119737"/>
              <a:ext cx="2851515" cy="4326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1224</Words>
  <Application>Microsoft Office PowerPoint</Application>
  <PresentationFormat>Widescreen</PresentationFormat>
  <Paragraphs>630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Arial Black</vt:lpstr>
      <vt:lpstr>Calibri</vt:lpstr>
      <vt:lpstr>Calibri Light</vt:lpstr>
      <vt:lpstr>Cambria Math</vt:lpstr>
      <vt:lpstr>Georgia</vt:lpstr>
      <vt:lpstr>Palatino Linotype</vt:lpstr>
      <vt:lpstr>Times New Roman</vt:lpstr>
      <vt:lpstr>Verdana</vt:lpstr>
      <vt:lpstr>Wingdings</vt:lpstr>
      <vt:lpstr>Office Theme</vt:lpstr>
      <vt:lpstr>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Dendrites</vt:lpstr>
      <vt:lpstr>PowerPoint Presentation</vt:lpstr>
      <vt:lpstr>neuron</vt:lpstr>
      <vt:lpstr>neuron</vt:lpstr>
      <vt:lpstr>neuron</vt:lpstr>
      <vt:lpstr>neuron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ACTIVATION FUCTIONS</vt:lpstr>
      <vt:lpstr>Threshold Function</vt:lpstr>
      <vt:lpstr>Sigmoid</vt:lpstr>
      <vt:lpstr>Rectifier</vt:lpstr>
      <vt:lpstr>Hyperbolic Tangent (tanh)</vt:lpstr>
      <vt:lpstr>PowerPoint Presentation</vt:lpstr>
      <vt:lpstr>PowerPoint Presentation</vt:lpstr>
      <vt:lpstr>Input value 1</vt:lpstr>
      <vt:lpstr>Softmax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 life is not linear</vt:lpstr>
      <vt:lpstr>Non Linearity - Layer</vt:lpstr>
      <vt:lpstr>DEEP NEURAL NETWORK</vt:lpstr>
      <vt:lpstr>Hyper parameter Vs Parameter</vt:lpstr>
      <vt:lpstr>deep</vt:lpstr>
      <vt:lpstr>Why do we need non-linearlity</vt:lpstr>
      <vt:lpstr>backpropagation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</dc:title>
  <dc:creator>Kavitha V 102483</dc:creator>
  <cp:lastModifiedBy>KAVITHA V</cp:lastModifiedBy>
  <cp:revision>6</cp:revision>
  <dcterms:created xsi:type="dcterms:W3CDTF">2023-02-23T17:26:04Z</dcterms:created>
  <dcterms:modified xsi:type="dcterms:W3CDTF">2024-09-04T01:13:35Z</dcterms:modified>
</cp:coreProperties>
</file>